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9"/>
  </p:notesMasterIdLst>
  <p:sldIdLst>
    <p:sldId id="256" r:id="rId2"/>
    <p:sldId id="258" r:id="rId3"/>
    <p:sldId id="279" r:id="rId4"/>
    <p:sldId id="265" r:id="rId5"/>
    <p:sldId id="293" r:id="rId6"/>
    <p:sldId id="264" r:id="rId7"/>
    <p:sldId id="271" r:id="rId8"/>
    <p:sldId id="276" r:id="rId9"/>
    <p:sldId id="263" r:id="rId10"/>
    <p:sldId id="281" r:id="rId11"/>
    <p:sldId id="282" r:id="rId12"/>
    <p:sldId id="270" r:id="rId13"/>
    <p:sldId id="274" r:id="rId14"/>
    <p:sldId id="269" r:id="rId15"/>
    <p:sldId id="257" r:id="rId16"/>
    <p:sldId id="260" r:id="rId17"/>
    <p:sldId id="266" r:id="rId18"/>
    <p:sldId id="267" r:id="rId19"/>
    <p:sldId id="275" r:id="rId20"/>
    <p:sldId id="261" r:id="rId21"/>
    <p:sldId id="290" r:id="rId22"/>
    <p:sldId id="291" r:id="rId23"/>
    <p:sldId id="292" r:id="rId24"/>
    <p:sldId id="262" r:id="rId25"/>
    <p:sldId id="286" r:id="rId26"/>
    <p:sldId id="284" r:id="rId27"/>
    <p:sldId id="287" r:id="rId28"/>
  </p:sldIdLst>
  <p:sldSz cx="9144000" cy="5143500" type="screen16x9"/>
  <p:notesSz cx="6858000" cy="9144000"/>
  <p:embeddedFontLst>
    <p:embeddedFont>
      <p:font typeface="Alef" panose="00000500000000000000" pitchFamily="2" charset="-79"/>
      <p:regular r:id="rId30"/>
      <p:bold r:id="rId31"/>
    </p:embeddedFont>
    <p:embeddedFont>
      <p:font typeface="Amasis MT Pro Black" panose="02040A04050005020304" pitchFamily="18" charset="0"/>
      <p:bold r:id="rId32"/>
      <p:boldItalic r:id="rId33"/>
    </p:embeddedFont>
    <p:embeddedFont>
      <p:font typeface="Arial Rounded MT Bold" panose="020F0704030504030204" pitchFamily="34" charset="0"/>
      <p:regular r:id="rId34"/>
    </p:embeddedFont>
    <p:embeddedFont>
      <p:font typeface="Calibri" panose="020F0502020204030204" pitchFamily="34" charset="0"/>
      <p:regular r:id="rId35"/>
      <p:bold r:id="rId36"/>
    </p:embeddedFont>
    <p:embeddedFont>
      <p:font typeface="Comfortaa Medium" panose="020B0604020202020204" charset="0"/>
      <p:regular r:id="rId37"/>
      <p:bold r:id="rId38"/>
    </p:embeddedFont>
    <p:embeddedFont>
      <p:font typeface="Delicious Heavy" pitchFamily="50" charset="0"/>
      <p:regular r:id="rId39"/>
    </p:embeddedFont>
    <p:embeddedFont>
      <p:font typeface="Dosis" pitchFamily="2" charset="0"/>
      <p:regular r:id="rId40"/>
      <p:bold r:id="rId41"/>
    </p:embeddedFont>
    <p:embeddedFont>
      <p:font typeface="Handlee" panose="02000000000000000000" pitchFamily="2" charset="0"/>
      <p:regular r:id="rId42"/>
    </p:embeddedFont>
    <p:embeddedFont>
      <p:font typeface="Kristen ITC" panose="03050502040202030202" pitchFamily="66" charset="0"/>
      <p:regular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Pacifico" panose="020B0604020202020204" charset="0"/>
      <p:regular r:id="rId48"/>
    </p:embeddedFont>
    <p:embeddedFont>
      <p:font typeface="Patrick Hand" panose="020B0604020202020204" charset="0"/>
      <p:regular r:id="rId49"/>
    </p:embeddedFont>
    <p:embeddedFont>
      <p:font typeface="Space Mono" panose="020B0604020202020204" charset="0"/>
      <p:regular r:id="rId50"/>
      <p:bold r:id="rId51"/>
      <p:italic r:id="rId52"/>
      <p:boldItalic r:id="rId53"/>
    </p:embeddedFont>
    <p:embeddedFont>
      <p:font typeface="Work Sans" pitchFamily="2" charset="0"/>
      <p:regular r:id="rId54"/>
      <p:bold r:id="rId55"/>
      <p:italic r:id="rId56"/>
      <p:boldItalic r:id="rId57"/>
    </p:embeddedFont>
    <p:embeddedFont>
      <p:font typeface="Work Sans Medium" pitchFamily="2" charset="0"/>
      <p:regular r:id="rId58"/>
      <p: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53"/>
    <a:srgbClr val="FF944B"/>
    <a:srgbClr val="FF8E8B"/>
    <a:srgbClr val="FFAD5B"/>
    <a:srgbClr val="FFD9B3"/>
    <a:srgbClr val="EECDFB"/>
    <a:srgbClr val="FFCC99"/>
    <a:srgbClr val="9512D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B7D363-F65E-4D46-AE38-6D70798A5E17}">
  <a:tblStyle styleId="{BAB7D363-F65E-4D46-AE38-6D70798A5E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>
        <p:scale>
          <a:sx n="70" d="100"/>
          <a:sy n="70" d="100"/>
        </p:scale>
        <p:origin x="1200" y="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g7afeb5f8b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7" name="Google Shape;2267;g7afeb5f8bb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g7afeb5f8bb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0" name="Google Shape;2290;g7afeb5f8bb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7b0b6bc3f3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7b0b6bc3f3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7b0b6bc3f3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7b0b6bc3f3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g7afeb5f8bb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3" name="Google Shape;1963;g7afeb5f8bb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7afeb5f8b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7afeb5f8b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g7afeb5f8b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6" name="Google Shape;1896;g7afeb5f8bb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g7afeb5f8bb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0" name="Google Shape;1930;g7afeb5f8bb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g7afeb5f8bb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3" name="Google Shape;2193;g7afeb5f8bb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1" name="Google Shape;1721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6" name="Google Shape;1756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7afeb5f8bb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7afeb5f8bb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6" name="Google Shape;1756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1416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0" name="Google Shape;2930;g7afeb5f8bb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1" name="Google Shape;2931;g7afeb5f8bb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7553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7afeb5f8b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9" name="Google Shape;1779;g7afeb5f8bb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g7afeb5f8bb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1" name="Google Shape;2501;g7afeb5f8bb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g7afeb5f8bb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7" name="Google Shape;2437;g7afeb5f8bb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g7afeb5f8bb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1" name="Google Shape;2521;g7afeb5f8bb_0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g7afeb5f8b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3" name="Google Shape;2243;g7afeb5f8b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7afeb5f8b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7afeb5f8b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7afeb5f8b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0" name="Google Shape;1890;g7afeb5f8b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7914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7afeb5f8b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7afeb5f8b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g7afeb5f8bb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0" name="Google Shape;2070;g7afeb5f8bb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7b0b6bc3f3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7b0b6bc3f3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g7afeb5f8bb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7" name="Google Shape;1787;g7afeb5f8bb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58550" y="558300"/>
            <a:ext cx="4026900" cy="4026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0979" y="6082435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15306" y="6082435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651672" y="6082435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59" y="1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489476" y="6082435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0" y="1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325762" y="6082435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163566" y="6082435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999851" y="6082435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836137" y="6082435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60" y="1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673941" y="6082435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510227" y="6082435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348031" y="6082435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-20979" y="520578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15306" y="520578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651672" y="5205784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59" y="1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2489476" y="520578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0" y="1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3325762" y="520578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4163566" y="520578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4999851" y="520578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5836137" y="5205784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60" y="1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6673941" y="520578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7510227" y="520578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8348031" y="520578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-20979" y="4330721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815306" y="4330721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1651672" y="4330721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59" y="1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2489476" y="4330721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0" y="1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325762" y="4330721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4163566" y="4330721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4999851" y="4330721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5836137" y="4330721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60" y="1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6673941" y="4330721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7510227" y="4330721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8348031" y="4330721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-20979" y="3454071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815306" y="3454071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1651672" y="3454071"/>
            <a:ext cx="819825" cy="857839"/>
          </a:xfrm>
          <a:custGeom>
            <a:avLst/>
            <a:gdLst/>
            <a:ahLst/>
            <a:cxnLst/>
            <a:rect l="l" t="t" r="r" b="b"/>
            <a:pathLst>
              <a:path w="10260" h="10260" fill="none" extrusionOk="0">
                <a:moveTo>
                  <a:pt x="0" y="10260"/>
                </a:moveTo>
                <a:lnTo>
                  <a:pt x="0" y="1"/>
                </a:lnTo>
                <a:lnTo>
                  <a:pt x="10259" y="1"/>
                </a:lnTo>
                <a:lnTo>
                  <a:pt x="10259" y="10260"/>
                </a:lnTo>
                <a:lnTo>
                  <a:pt x="0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489476" y="3454071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60"/>
                </a:moveTo>
                <a:lnTo>
                  <a:pt x="0" y="1"/>
                </a:lnTo>
                <a:lnTo>
                  <a:pt x="10240" y="1"/>
                </a:lnTo>
                <a:lnTo>
                  <a:pt x="10240" y="10260"/>
                </a:lnTo>
                <a:lnTo>
                  <a:pt x="0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325762" y="3454071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60"/>
                </a:moveTo>
                <a:lnTo>
                  <a:pt x="0" y="1"/>
                </a:lnTo>
                <a:lnTo>
                  <a:pt x="10241" y="1"/>
                </a:lnTo>
                <a:lnTo>
                  <a:pt x="10241" y="10260"/>
                </a:lnTo>
                <a:lnTo>
                  <a:pt x="0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4163566" y="3454071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60"/>
                </a:moveTo>
                <a:lnTo>
                  <a:pt x="0" y="1"/>
                </a:lnTo>
                <a:lnTo>
                  <a:pt x="10241" y="1"/>
                </a:lnTo>
                <a:lnTo>
                  <a:pt x="10241" y="10260"/>
                </a:lnTo>
                <a:lnTo>
                  <a:pt x="0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4999851" y="3454071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836137" y="3454071"/>
            <a:ext cx="819825" cy="857839"/>
          </a:xfrm>
          <a:custGeom>
            <a:avLst/>
            <a:gdLst/>
            <a:ahLst/>
            <a:cxnLst/>
            <a:rect l="l" t="t" r="r" b="b"/>
            <a:pathLst>
              <a:path w="10260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60" y="1"/>
                </a:lnTo>
                <a:lnTo>
                  <a:pt x="10260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6673941" y="3454071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7510227" y="3454071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8348031" y="3454071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60"/>
                </a:moveTo>
                <a:lnTo>
                  <a:pt x="1" y="1"/>
                </a:lnTo>
                <a:lnTo>
                  <a:pt x="10241" y="1"/>
                </a:lnTo>
                <a:lnTo>
                  <a:pt x="10241" y="10260"/>
                </a:lnTo>
                <a:lnTo>
                  <a:pt x="1" y="1026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-20979" y="2579008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815306" y="2579008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651672" y="2579008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59" y="0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2489476" y="2579008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0" y="0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3325762" y="2579008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4163566" y="2579008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4999851" y="2579008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5836137" y="2579008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60" y="0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6673941" y="2579008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7510227" y="2579008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348031" y="2579008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-20979" y="170394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15306" y="170394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1651672" y="1703946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59" y="0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2489476" y="170394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0" y="0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3325762" y="170394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4163566" y="170394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4999851" y="170394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5836137" y="1703946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60" y="0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673941" y="170394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7510227" y="170394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8348031" y="170394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-20979" y="827295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815306" y="827295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1651672" y="827295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59" y="0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489476" y="827295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0" y="0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3325762" y="827295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163566" y="827295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4999851" y="827295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836137" y="827295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60" y="0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6673941" y="827295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7510227" y="827295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8348031" y="827295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-20979" y="-47767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815306" y="-47767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1651672" y="-47767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0" y="10240"/>
                </a:moveTo>
                <a:lnTo>
                  <a:pt x="0" y="0"/>
                </a:lnTo>
                <a:lnTo>
                  <a:pt x="10259" y="0"/>
                </a:lnTo>
                <a:lnTo>
                  <a:pt x="10259" y="10240"/>
                </a:lnTo>
                <a:lnTo>
                  <a:pt x="0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2489476" y="-47767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0"/>
                </a:moveTo>
                <a:lnTo>
                  <a:pt x="0" y="0"/>
                </a:lnTo>
                <a:lnTo>
                  <a:pt x="10240" y="0"/>
                </a:lnTo>
                <a:lnTo>
                  <a:pt x="10240" y="10240"/>
                </a:lnTo>
                <a:lnTo>
                  <a:pt x="0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3325762" y="-47767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0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0"/>
                </a:lnTo>
                <a:lnTo>
                  <a:pt x="0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4163566" y="-47767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0"/>
                </a:moveTo>
                <a:lnTo>
                  <a:pt x="0" y="0"/>
                </a:lnTo>
                <a:lnTo>
                  <a:pt x="10241" y="0"/>
                </a:lnTo>
                <a:lnTo>
                  <a:pt x="10241" y="10240"/>
                </a:lnTo>
                <a:lnTo>
                  <a:pt x="0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4999851" y="-47767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5836137" y="-47767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60" y="0"/>
                </a:lnTo>
                <a:lnTo>
                  <a:pt x="10260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6673941" y="-47767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7510227" y="-47767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348031" y="-47767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0"/>
                </a:moveTo>
                <a:lnTo>
                  <a:pt x="1" y="0"/>
                </a:lnTo>
                <a:lnTo>
                  <a:pt x="10241" y="0"/>
                </a:lnTo>
                <a:lnTo>
                  <a:pt x="10241" y="10240"/>
                </a:lnTo>
                <a:lnTo>
                  <a:pt x="1" y="10240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-20979" y="-924418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815306" y="-924418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1651672" y="-924418"/>
            <a:ext cx="819825" cy="857839"/>
          </a:xfrm>
          <a:custGeom>
            <a:avLst/>
            <a:gdLst/>
            <a:ahLst/>
            <a:cxnLst/>
            <a:rect l="l" t="t" r="r" b="b"/>
            <a:pathLst>
              <a:path w="10260" h="10260" fill="none" extrusionOk="0">
                <a:moveTo>
                  <a:pt x="0" y="10259"/>
                </a:moveTo>
                <a:lnTo>
                  <a:pt x="0" y="0"/>
                </a:lnTo>
                <a:lnTo>
                  <a:pt x="10259" y="0"/>
                </a:lnTo>
                <a:lnTo>
                  <a:pt x="10259" y="10259"/>
                </a:lnTo>
                <a:lnTo>
                  <a:pt x="0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2489476" y="-924418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59"/>
                </a:moveTo>
                <a:lnTo>
                  <a:pt x="0" y="0"/>
                </a:lnTo>
                <a:lnTo>
                  <a:pt x="10240" y="0"/>
                </a:lnTo>
                <a:lnTo>
                  <a:pt x="10240" y="10259"/>
                </a:lnTo>
                <a:lnTo>
                  <a:pt x="0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3325762" y="-924418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59"/>
                </a:moveTo>
                <a:lnTo>
                  <a:pt x="0" y="0"/>
                </a:lnTo>
                <a:lnTo>
                  <a:pt x="10241" y="0"/>
                </a:lnTo>
                <a:lnTo>
                  <a:pt x="10241" y="10259"/>
                </a:lnTo>
                <a:lnTo>
                  <a:pt x="0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4163566" y="-924418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0" y="10259"/>
                </a:moveTo>
                <a:lnTo>
                  <a:pt x="0" y="0"/>
                </a:lnTo>
                <a:lnTo>
                  <a:pt x="10241" y="0"/>
                </a:lnTo>
                <a:lnTo>
                  <a:pt x="10241" y="10259"/>
                </a:lnTo>
                <a:lnTo>
                  <a:pt x="0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4999851" y="-924418"/>
            <a:ext cx="818307" cy="857839"/>
          </a:xfrm>
          <a:custGeom>
            <a:avLst/>
            <a:gdLst/>
            <a:ahLst/>
            <a:cxnLst/>
            <a:rect l="l" t="t" r="r" b="b"/>
            <a:pathLst>
              <a:path w="10241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5836137" y="-924418"/>
            <a:ext cx="819825" cy="857839"/>
          </a:xfrm>
          <a:custGeom>
            <a:avLst/>
            <a:gdLst/>
            <a:ahLst/>
            <a:cxnLst/>
            <a:rect l="l" t="t" r="r" b="b"/>
            <a:pathLst>
              <a:path w="10260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60" y="0"/>
                </a:lnTo>
                <a:lnTo>
                  <a:pt x="10260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6673941" y="-924418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7510227" y="-924418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8348031" y="-924418"/>
            <a:ext cx="818387" cy="857839"/>
          </a:xfrm>
          <a:custGeom>
            <a:avLst/>
            <a:gdLst/>
            <a:ahLst/>
            <a:cxnLst/>
            <a:rect l="l" t="t" r="r" b="b"/>
            <a:pathLst>
              <a:path w="10242" h="10260" fill="none" extrusionOk="0">
                <a:moveTo>
                  <a:pt x="1" y="10259"/>
                </a:moveTo>
                <a:lnTo>
                  <a:pt x="1" y="0"/>
                </a:lnTo>
                <a:lnTo>
                  <a:pt x="10241" y="0"/>
                </a:lnTo>
                <a:lnTo>
                  <a:pt x="10241" y="10259"/>
                </a:lnTo>
                <a:lnTo>
                  <a:pt x="1" y="10259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-20979" y="-179956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815306" y="-179956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1651672" y="-1799564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59" y="1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>
            <a:off x="2489476" y="-179956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0" y="1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>
            <a:off x="3325762" y="-179956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>
            <a:off x="4163566" y="-179956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4999851" y="-1799564"/>
            <a:ext cx="818307" cy="856334"/>
          </a:xfrm>
          <a:custGeom>
            <a:avLst/>
            <a:gdLst/>
            <a:ahLst/>
            <a:cxnLst/>
            <a:rect l="l" t="t" r="r" b="b"/>
            <a:pathLst>
              <a:path w="10241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>
            <a:off x="5836137" y="-1799564"/>
            <a:ext cx="819825" cy="856334"/>
          </a:xfrm>
          <a:custGeom>
            <a:avLst/>
            <a:gdLst/>
            <a:ahLst/>
            <a:cxnLst/>
            <a:rect l="l" t="t" r="r" b="b"/>
            <a:pathLst>
              <a:path w="10260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60" y="1"/>
                </a:lnTo>
                <a:lnTo>
                  <a:pt x="10260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6673941" y="-179956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7510227" y="-179956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>
            <a:off x="8348031" y="-1799564"/>
            <a:ext cx="818387" cy="856334"/>
          </a:xfrm>
          <a:custGeom>
            <a:avLst/>
            <a:gdLst/>
            <a:ahLst/>
            <a:cxnLst/>
            <a:rect l="l" t="t" r="r" b="b"/>
            <a:pathLst>
              <a:path w="10242" h="10242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>
            <a:off x="-20979" y="-267462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>
            <a:off x="815306" y="-2674626"/>
            <a:ext cx="818387" cy="856250"/>
          </a:xfrm>
          <a:custGeom>
            <a:avLst/>
            <a:gdLst/>
            <a:ahLst/>
            <a:cxnLst/>
            <a:rect l="l" t="t" r="r" b="b"/>
            <a:pathLst>
              <a:path w="10242" h="10241" fill="none" extrusionOk="0">
                <a:moveTo>
                  <a:pt x="1" y="10241"/>
                </a:moveTo>
                <a:lnTo>
                  <a:pt x="1" y="1"/>
                </a:lnTo>
                <a:lnTo>
                  <a:pt x="10241" y="1"/>
                </a:lnTo>
                <a:lnTo>
                  <a:pt x="10241" y="10241"/>
                </a:lnTo>
                <a:lnTo>
                  <a:pt x="1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1651672" y="-2674626"/>
            <a:ext cx="819825" cy="856250"/>
          </a:xfrm>
          <a:custGeom>
            <a:avLst/>
            <a:gdLst/>
            <a:ahLst/>
            <a:cxnLst/>
            <a:rect l="l" t="t" r="r" b="b"/>
            <a:pathLst>
              <a:path w="10260" h="10241" fill="none" extrusionOk="0">
                <a:moveTo>
                  <a:pt x="0" y="10241"/>
                </a:moveTo>
                <a:lnTo>
                  <a:pt x="0" y="1"/>
                </a:lnTo>
                <a:lnTo>
                  <a:pt x="10259" y="1"/>
                </a:lnTo>
                <a:lnTo>
                  <a:pt x="10259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"/>
          <p:cNvSpPr/>
          <p:nvPr/>
        </p:nvSpPr>
        <p:spPr>
          <a:xfrm>
            <a:off x="2489476" y="-267462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1"/>
                </a:lnTo>
                <a:lnTo>
                  <a:pt x="10240" y="1"/>
                </a:lnTo>
                <a:lnTo>
                  <a:pt x="10240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"/>
          <p:cNvSpPr/>
          <p:nvPr/>
        </p:nvSpPr>
        <p:spPr>
          <a:xfrm>
            <a:off x="3325762" y="-267462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"/>
          <p:cNvSpPr/>
          <p:nvPr/>
        </p:nvSpPr>
        <p:spPr>
          <a:xfrm>
            <a:off x="4163566" y="-2674626"/>
            <a:ext cx="818307" cy="856250"/>
          </a:xfrm>
          <a:custGeom>
            <a:avLst/>
            <a:gdLst/>
            <a:ahLst/>
            <a:cxnLst/>
            <a:rect l="l" t="t" r="r" b="b"/>
            <a:pathLst>
              <a:path w="10241" h="10241" fill="none" extrusionOk="0">
                <a:moveTo>
                  <a:pt x="0" y="10241"/>
                </a:moveTo>
                <a:lnTo>
                  <a:pt x="0" y="1"/>
                </a:lnTo>
                <a:lnTo>
                  <a:pt x="10241" y="1"/>
                </a:lnTo>
                <a:lnTo>
                  <a:pt x="10241" y="10241"/>
                </a:lnTo>
                <a:lnTo>
                  <a:pt x="0" y="10241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"/>
          <p:cNvSpPr/>
          <p:nvPr/>
        </p:nvSpPr>
        <p:spPr>
          <a:xfrm>
            <a:off x="7551914" y="730329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"/>
          <p:cNvSpPr/>
          <p:nvPr/>
        </p:nvSpPr>
        <p:spPr>
          <a:xfrm>
            <a:off x="3744107" y="-8209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"/>
          <p:cNvSpPr/>
          <p:nvPr/>
        </p:nvSpPr>
        <p:spPr>
          <a:xfrm flipH="1">
            <a:off x="-1255911" y="730329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"/>
          <p:cNvSpPr/>
          <p:nvPr/>
        </p:nvSpPr>
        <p:spPr>
          <a:xfrm flipH="1">
            <a:off x="6177625" y="4103550"/>
            <a:ext cx="127800" cy="127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"/>
          <p:cNvSpPr/>
          <p:nvPr/>
        </p:nvSpPr>
        <p:spPr>
          <a:xfrm flipH="1">
            <a:off x="2021975" y="1051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 flipH="1">
            <a:off x="1013075" y="1733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 flipH="1">
            <a:off x="8582950" y="8384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/>
          <p:nvPr/>
        </p:nvSpPr>
        <p:spPr>
          <a:xfrm flipH="1">
            <a:off x="2969675" y="10517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"/>
          <p:cNvSpPr/>
          <p:nvPr/>
        </p:nvSpPr>
        <p:spPr>
          <a:xfrm flipH="1">
            <a:off x="7874425" y="4046163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"/>
          <p:cNvSpPr/>
          <p:nvPr/>
        </p:nvSpPr>
        <p:spPr>
          <a:xfrm flipH="1">
            <a:off x="1927475" y="31910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 flipH="1">
            <a:off x="7032875" y="4478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 flipH="1">
            <a:off x="7185275" y="23528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 flipH="1">
            <a:off x="1851275" y="41054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/>
          <p:nvPr/>
        </p:nvSpPr>
        <p:spPr>
          <a:xfrm flipH="1">
            <a:off x="403475" y="494360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ctrTitle"/>
          </p:nvPr>
        </p:nvSpPr>
        <p:spPr>
          <a:xfrm>
            <a:off x="1641750" y="1277831"/>
            <a:ext cx="5860500" cy="20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"/>
          <p:cNvSpPr txBox="1">
            <a:spLocks noGrp="1"/>
          </p:cNvSpPr>
          <p:nvPr>
            <p:ph type="subTitle" idx="1"/>
          </p:nvPr>
        </p:nvSpPr>
        <p:spPr>
          <a:xfrm>
            <a:off x="1641750" y="3382844"/>
            <a:ext cx="58605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Work Sans Medium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5"/>
          <p:cNvSpPr/>
          <p:nvPr/>
        </p:nvSpPr>
        <p:spPr>
          <a:xfrm>
            <a:off x="8407564" y="5788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5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5"/>
          <p:cNvSpPr/>
          <p:nvPr/>
        </p:nvSpPr>
        <p:spPr>
          <a:xfrm flipH="1">
            <a:off x="-1975411" y="5788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5"/>
          <p:cNvSpPr/>
          <p:nvPr/>
        </p:nvSpPr>
        <p:spPr>
          <a:xfrm>
            <a:off x="2558550" y="558300"/>
            <a:ext cx="4026900" cy="4026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9" name="Google Shape;949;p15"/>
          <p:cNvGrpSpPr/>
          <p:nvPr/>
        </p:nvGrpSpPr>
        <p:grpSpPr>
          <a:xfrm>
            <a:off x="906450" y="1216783"/>
            <a:ext cx="7485085" cy="2590862"/>
            <a:chOff x="906450" y="1349550"/>
            <a:chExt cx="7485085" cy="2590862"/>
          </a:xfrm>
        </p:grpSpPr>
        <p:sp>
          <p:nvSpPr>
            <p:cNvPr id="950" name="Google Shape;950;p15"/>
            <p:cNvSpPr/>
            <p:nvPr/>
          </p:nvSpPr>
          <p:spPr>
            <a:xfrm>
              <a:off x="1060435" y="1496012"/>
              <a:ext cx="7331100" cy="244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5"/>
            <p:cNvSpPr/>
            <p:nvPr/>
          </p:nvSpPr>
          <p:spPr>
            <a:xfrm>
              <a:off x="987547" y="1420467"/>
              <a:ext cx="7331100" cy="24444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906450" y="1349550"/>
              <a:ext cx="7331100" cy="244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3" name="Google Shape;953;p15"/>
            <p:cNvGrpSpPr/>
            <p:nvPr/>
          </p:nvGrpSpPr>
          <p:grpSpPr>
            <a:xfrm>
              <a:off x="7356762" y="1456738"/>
              <a:ext cx="751827" cy="231823"/>
              <a:chOff x="7626954" y="599598"/>
              <a:chExt cx="751827" cy="231823"/>
            </a:xfrm>
          </p:grpSpPr>
          <p:sp>
            <p:nvSpPr>
              <p:cNvPr id="954" name="Google Shape;954;p15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15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15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15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15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15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60" name="Google Shape;960;p15"/>
            <p:cNvCxnSpPr/>
            <p:nvPr/>
          </p:nvCxnSpPr>
          <p:spPr>
            <a:xfrm>
              <a:off x="912917" y="1832000"/>
              <a:ext cx="7332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1" name="Google Shape;961;p15"/>
          <p:cNvSpPr txBox="1">
            <a:spLocks noGrp="1"/>
          </p:cNvSpPr>
          <p:nvPr>
            <p:ph type="title"/>
          </p:nvPr>
        </p:nvSpPr>
        <p:spPr>
          <a:xfrm>
            <a:off x="2654222" y="2175449"/>
            <a:ext cx="5087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62" name="Google Shape;962;p15"/>
          <p:cNvSpPr txBox="1">
            <a:spLocks noGrp="1"/>
          </p:cNvSpPr>
          <p:nvPr>
            <p:ph type="subTitle" idx="1"/>
          </p:nvPr>
        </p:nvSpPr>
        <p:spPr>
          <a:xfrm>
            <a:off x="2654222" y="2785051"/>
            <a:ext cx="50877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15"/>
          <p:cNvSpPr txBox="1">
            <a:spLocks noGrp="1"/>
          </p:cNvSpPr>
          <p:nvPr>
            <p:ph type="title" idx="2" hasCustomPrompt="1"/>
          </p:nvPr>
        </p:nvSpPr>
        <p:spPr>
          <a:xfrm>
            <a:off x="1406728" y="2334000"/>
            <a:ext cx="10881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4" name="Google Shape;964;p15"/>
          <p:cNvSpPr/>
          <p:nvPr/>
        </p:nvSpPr>
        <p:spPr>
          <a:xfrm flipH="1">
            <a:off x="8251550" y="41952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5"/>
          <p:cNvSpPr/>
          <p:nvPr/>
        </p:nvSpPr>
        <p:spPr>
          <a:xfrm>
            <a:off x="7247669" y="608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15"/>
          <p:cNvSpPr/>
          <p:nvPr/>
        </p:nvSpPr>
        <p:spPr>
          <a:xfrm>
            <a:off x="6257069" y="3794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15"/>
          <p:cNvSpPr/>
          <p:nvPr/>
        </p:nvSpPr>
        <p:spPr>
          <a:xfrm>
            <a:off x="2991994" y="4421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15"/>
          <p:cNvSpPr/>
          <p:nvPr/>
        </p:nvSpPr>
        <p:spPr>
          <a:xfrm>
            <a:off x="2001394" y="2135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15"/>
          <p:cNvSpPr/>
          <p:nvPr/>
        </p:nvSpPr>
        <p:spPr>
          <a:xfrm>
            <a:off x="3906394" y="1373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5"/>
          <p:cNvSpPr/>
          <p:nvPr/>
        </p:nvSpPr>
        <p:spPr>
          <a:xfrm>
            <a:off x="2306194" y="5183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15"/>
          <p:cNvSpPr/>
          <p:nvPr/>
        </p:nvSpPr>
        <p:spPr>
          <a:xfrm>
            <a:off x="7709519" y="3005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15"/>
          <p:cNvSpPr/>
          <p:nvPr/>
        </p:nvSpPr>
        <p:spPr>
          <a:xfrm>
            <a:off x="6718919" y="719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15"/>
          <p:cNvSpPr/>
          <p:nvPr/>
        </p:nvSpPr>
        <p:spPr>
          <a:xfrm rot="5400000">
            <a:off x="7654419" y="393537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15"/>
          <p:cNvSpPr/>
          <p:nvPr/>
        </p:nvSpPr>
        <p:spPr>
          <a:xfrm>
            <a:off x="713225" y="1107625"/>
            <a:ext cx="457200" cy="457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15"/>
          <p:cNvSpPr/>
          <p:nvPr/>
        </p:nvSpPr>
        <p:spPr>
          <a:xfrm>
            <a:off x="1832725" y="4018275"/>
            <a:ext cx="236100" cy="236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15"/>
          <p:cNvSpPr/>
          <p:nvPr/>
        </p:nvSpPr>
        <p:spPr>
          <a:xfrm>
            <a:off x="2190025" y="4254375"/>
            <a:ext cx="117600" cy="1176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7"/>
          <p:cNvSpPr/>
          <p:nvPr/>
        </p:nvSpPr>
        <p:spPr>
          <a:xfrm>
            <a:off x="3744107" y="-894443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2" name="Google Shape;1012;p17"/>
          <p:cNvGrpSpPr/>
          <p:nvPr/>
        </p:nvGrpSpPr>
        <p:grpSpPr>
          <a:xfrm>
            <a:off x="-40476" y="-2695110"/>
            <a:ext cx="9224952" cy="9652775"/>
            <a:chOff x="10011600" y="-3416550"/>
            <a:chExt cx="2886225" cy="2886250"/>
          </a:xfrm>
        </p:grpSpPr>
        <p:sp>
          <p:nvSpPr>
            <p:cNvPr id="1013" name="Google Shape;1013;p17"/>
            <p:cNvSpPr/>
            <p:nvPr/>
          </p:nvSpPr>
          <p:spPr>
            <a:xfrm>
              <a:off x="10011600" y="-3416550"/>
              <a:ext cx="2886225" cy="2886250"/>
            </a:xfrm>
            <a:custGeom>
              <a:avLst/>
              <a:gdLst/>
              <a:ahLst/>
              <a:cxnLst/>
              <a:rect l="l" t="t" r="r" b="b"/>
              <a:pathLst>
                <a:path w="115449" h="115450" extrusionOk="0">
                  <a:moveTo>
                    <a:pt x="10485" y="246"/>
                  </a:moveTo>
                  <a:lnTo>
                    <a:pt x="10485" y="10486"/>
                  </a:lnTo>
                  <a:lnTo>
                    <a:pt x="245" y="10486"/>
                  </a:lnTo>
                  <a:lnTo>
                    <a:pt x="245" y="246"/>
                  </a:lnTo>
                  <a:close/>
                  <a:moveTo>
                    <a:pt x="20951" y="246"/>
                  </a:moveTo>
                  <a:lnTo>
                    <a:pt x="20951" y="10486"/>
                  </a:lnTo>
                  <a:lnTo>
                    <a:pt x="10711" y="10486"/>
                  </a:lnTo>
                  <a:lnTo>
                    <a:pt x="10711" y="246"/>
                  </a:lnTo>
                  <a:close/>
                  <a:moveTo>
                    <a:pt x="31436" y="246"/>
                  </a:moveTo>
                  <a:lnTo>
                    <a:pt x="31436" y="10486"/>
                  </a:lnTo>
                  <a:lnTo>
                    <a:pt x="21177" y="10486"/>
                  </a:lnTo>
                  <a:lnTo>
                    <a:pt x="21177" y="246"/>
                  </a:lnTo>
                  <a:close/>
                  <a:moveTo>
                    <a:pt x="41902" y="246"/>
                  </a:moveTo>
                  <a:lnTo>
                    <a:pt x="41902" y="10486"/>
                  </a:lnTo>
                  <a:lnTo>
                    <a:pt x="31662" y="10486"/>
                  </a:lnTo>
                  <a:lnTo>
                    <a:pt x="31662" y="246"/>
                  </a:lnTo>
                  <a:close/>
                  <a:moveTo>
                    <a:pt x="52369" y="246"/>
                  </a:moveTo>
                  <a:lnTo>
                    <a:pt x="52369" y="10486"/>
                  </a:lnTo>
                  <a:lnTo>
                    <a:pt x="42128" y="10486"/>
                  </a:lnTo>
                  <a:lnTo>
                    <a:pt x="42128" y="246"/>
                  </a:lnTo>
                  <a:close/>
                  <a:moveTo>
                    <a:pt x="62854" y="246"/>
                  </a:moveTo>
                  <a:lnTo>
                    <a:pt x="62854" y="10486"/>
                  </a:lnTo>
                  <a:lnTo>
                    <a:pt x="52613" y="10486"/>
                  </a:lnTo>
                  <a:lnTo>
                    <a:pt x="52613" y="246"/>
                  </a:lnTo>
                  <a:close/>
                  <a:moveTo>
                    <a:pt x="73320" y="246"/>
                  </a:moveTo>
                  <a:lnTo>
                    <a:pt x="73320" y="10486"/>
                  </a:lnTo>
                  <a:lnTo>
                    <a:pt x="63080" y="10486"/>
                  </a:lnTo>
                  <a:lnTo>
                    <a:pt x="63080" y="246"/>
                  </a:lnTo>
                  <a:close/>
                  <a:moveTo>
                    <a:pt x="83805" y="246"/>
                  </a:moveTo>
                  <a:lnTo>
                    <a:pt x="83805" y="10486"/>
                  </a:lnTo>
                  <a:lnTo>
                    <a:pt x="73546" y="10486"/>
                  </a:lnTo>
                  <a:lnTo>
                    <a:pt x="73546" y="246"/>
                  </a:lnTo>
                  <a:close/>
                  <a:moveTo>
                    <a:pt x="94271" y="246"/>
                  </a:moveTo>
                  <a:lnTo>
                    <a:pt x="94271" y="10486"/>
                  </a:lnTo>
                  <a:lnTo>
                    <a:pt x="84031" y="10486"/>
                  </a:lnTo>
                  <a:lnTo>
                    <a:pt x="84031" y="246"/>
                  </a:lnTo>
                  <a:close/>
                  <a:moveTo>
                    <a:pt x="104737" y="246"/>
                  </a:moveTo>
                  <a:lnTo>
                    <a:pt x="104737" y="10486"/>
                  </a:lnTo>
                  <a:lnTo>
                    <a:pt x="94497" y="10486"/>
                  </a:lnTo>
                  <a:lnTo>
                    <a:pt x="94497" y="246"/>
                  </a:lnTo>
                  <a:close/>
                  <a:moveTo>
                    <a:pt x="115222" y="246"/>
                  </a:moveTo>
                  <a:lnTo>
                    <a:pt x="115222" y="10486"/>
                  </a:lnTo>
                  <a:lnTo>
                    <a:pt x="104982" y="10486"/>
                  </a:lnTo>
                  <a:lnTo>
                    <a:pt x="104982" y="246"/>
                  </a:lnTo>
                  <a:close/>
                  <a:moveTo>
                    <a:pt x="10485" y="10712"/>
                  </a:moveTo>
                  <a:lnTo>
                    <a:pt x="10485" y="20952"/>
                  </a:lnTo>
                  <a:lnTo>
                    <a:pt x="245" y="20952"/>
                  </a:lnTo>
                  <a:lnTo>
                    <a:pt x="245" y="10712"/>
                  </a:lnTo>
                  <a:close/>
                  <a:moveTo>
                    <a:pt x="20951" y="10712"/>
                  </a:moveTo>
                  <a:lnTo>
                    <a:pt x="20951" y="20952"/>
                  </a:lnTo>
                  <a:lnTo>
                    <a:pt x="10711" y="20952"/>
                  </a:lnTo>
                  <a:lnTo>
                    <a:pt x="10711" y="10712"/>
                  </a:lnTo>
                  <a:close/>
                  <a:moveTo>
                    <a:pt x="31436" y="10712"/>
                  </a:moveTo>
                  <a:lnTo>
                    <a:pt x="31436" y="20952"/>
                  </a:lnTo>
                  <a:lnTo>
                    <a:pt x="21177" y="20952"/>
                  </a:lnTo>
                  <a:lnTo>
                    <a:pt x="21177" y="10712"/>
                  </a:lnTo>
                  <a:close/>
                  <a:moveTo>
                    <a:pt x="41902" y="10712"/>
                  </a:moveTo>
                  <a:lnTo>
                    <a:pt x="41902" y="20952"/>
                  </a:lnTo>
                  <a:lnTo>
                    <a:pt x="31662" y="20952"/>
                  </a:lnTo>
                  <a:lnTo>
                    <a:pt x="31662" y="10712"/>
                  </a:lnTo>
                  <a:close/>
                  <a:moveTo>
                    <a:pt x="52369" y="10712"/>
                  </a:moveTo>
                  <a:lnTo>
                    <a:pt x="52369" y="20952"/>
                  </a:lnTo>
                  <a:lnTo>
                    <a:pt x="42128" y="20952"/>
                  </a:lnTo>
                  <a:lnTo>
                    <a:pt x="42128" y="10712"/>
                  </a:lnTo>
                  <a:close/>
                  <a:moveTo>
                    <a:pt x="62854" y="10712"/>
                  </a:moveTo>
                  <a:lnTo>
                    <a:pt x="62854" y="20952"/>
                  </a:lnTo>
                  <a:lnTo>
                    <a:pt x="52613" y="20952"/>
                  </a:lnTo>
                  <a:lnTo>
                    <a:pt x="52613" y="10712"/>
                  </a:lnTo>
                  <a:close/>
                  <a:moveTo>
                    <a:pt x="73320" y="10712"/>
                  </a:moveTo>
                  <a:lnTo>
                    <a:pt x="73320" y="20952"/>
                  </a:lnTo>
                  <a:lnTo>
                    <a:pt x="63080" y="20952"/>
                  </a:lnTo>
                  <a:lnTo>
                    <a:pt x="63080" y="10712"/>
                  </a:lnTo>
                  <a:close/>
                  <a:moveTo>
                    <a:pt x="83805" y="10712"/>
                  </a:moveTo>
                  <a:lnTo>
                    <a:pt x="83805" y="20952"/>
                  </a:lnTo>
                  <a:lnTo>
                    <a:pt x="73546" y="20952"/>
                  </a:lnTo>
                  <a:lnTo>
                    <a:pt x="73546" y="10712"/>
                  </a:lnTo>
                  <a:close/>
                  <a:moveTo>
                    <a:pt x="94271" y="10712"/>
                  </a:moveTo>
                  <a:lnTo>
                    <a:pt x="94271" y="20952"/>
                  </a:lnTo>
                  <a:lnTo>
                    <a:pt x="84031" y="20952"/>
                  </a:lnTo>
                  <a:lnTo>
                    <a:pt x="84031" y="10712"/>
                  </a:lnTo>
                  <a:close/>
                  <a:moveTo>
                    <a:pt x="104737" y="10712"/>
                  </a:moveTo>
                  <a:lnTo>
                    <a:pt x="104737" y="20952"/>
                  </a:lnTo>
                  <a:lnTo>
                    <a:pt x="94497" y="20952"/>
                  </a:lnTo>
                  <a:lnTo>
                    <a:pt x="94497" y="10712"/>
                  </a:lnTo>
                  <a:close/>
                  <a:moveTo>
                    <a:pt x="115222" y="10712"/>
                  </a:moveTo>
                  <a:lnTo>
                    <a:pt x="115222" y="20952"/>
                  </a:lnTo>
                  <a:lnTo>
                    <a:pt x="104982" y="20952"/>
                  </a:lnTo>
                  <a:lnTo>
                    <a:pt x="104982" y="10712"/>
                  </a:lnTo>
                  <a:close/>
                  <a:moveTo>
                    <a:pt x="10485" y="21178"/>
                  </a:moveTo>
                  <a:lnTo>
                    <a:pt x="10485" y="31437"/>
                  </a:lnTo>
                  <a:lnTo>
                    <a:pt x="245" y="31437"/>
                  </a:lnTo>
                  <a:lnTo>
                    <a:pt x="245" y="21178"/>
                  </a:lnTo>
                  <a:close/>
                  <a:moveTo>
                    <a:pt x="20951" y="21178"/>
                  </a:moveTo>
                  <a:lnTo>
                    <a:pt x="20951" y="31437"/>
                  </a:lnTo>
                  <a:lnTo>
                    <a:pt x="10711" y="31437"/>
                  </a:lnTo>
                  <a:lnTo>
                    <a:pt x="10711" y="21178"/>
                  </a:lnTo>
                  <a:close/>
                  <a:moveTo>
                    <a:pt x="31436" y="21178"/>
                  </a:moveTo>
                  <a:lnTo>
                    <a:pt x="31436" y="31437"/>
                  </a:lnTo>
                  <a:lnTo>
                    <a:pt x="21177" y="31437"/>
                  </a:lnTo>
                  <a:lnTo>
                    <a:pt x="21177" y="21178"/>
                  </a:lnTo>
                  <a:close/>
                  <a:moveTo>
                    <a:pt x="41902" y="21178"/>
                  </a:moveTo>
                  <a:lnTo>
                    <a:pt x="41902" y="31437"/>
                  </a:lnTo>
                  <a:lnTo>
                    <a:pt x="31662" y="31437"/>
                  </a:lnTo>
                  <a:lnTo>
                    <a:pt x="31662" y="21178"/>
                  </a:lnTo>
                  <a:close/>
                  <a:moveTo>
                    <a:pt x="52369" y="21178"/>
                  </a:moveTo>
                  <a:lnTo>
                    <a:pt x="52369" y="31437"/>
                  </a:lnTo>
                  <a:lnTo>
                    <a:pt x="42128" y="31437"/>
                  </a:lnTo>
                  <a:lnTo>
                    <a:pt x="42128" y="21178"/>
                  </a:lnTo>
                  <a:close/>
                  <a:moveTo>
                    <a:pt x="62854" y="21178"/>
                  </a:moveTo>
                  <a:lnTo>
                    <a:pt x="62854" y="31437"/>
                  </a:lnTo>
                  <a:lnTo>
                    <a:pt x="52613" y="31437"/>
                  </a:lnTo>
                  <a:lnTo>
                    <a:pt x="52613" y="21178"/>
                  </a:lnTo>
                  <a:close/>
                  <a:moveTo>
                    <a:pt x="73320" y="21178"/>
                  </a:moveTo>
                  <a:lnTo>
                    <a:pt x="73320" y="31437"/>
                  </a:lnTo>
                  <a:lnTo>
                    <a:pt x="63080" y="31437"/>
                  </a:lnTo>
                  <a:lnTo>
                    <a:pt x="63080" y="21178"/>
                  </a:lnTo>
                  <a:close/>
                  <a:moveTo>
                    <a:pt x="83805" y="21178"/>
                  </a:moveTo>
                  <a:lnTo>
                    <a:pt x="83805" y="31437"/>
                  </a:lnTo>
                  <a:lnTo>
                    <a:pt x="73546" y="31437"/>
                  </a:lnTo>
                  <a:lnTo>
                    <a:pt x="73546" y="21178"/>
                  </a:lnTo>
                  <a:close/>
                  <a:moveTo>
                    <a:pt x="94271" y="21178"/>
                  </a:moveTo>
                  <a:lnTo>
                    <a:pt x="94271" y="31437"/>
                  </a:lnTo>
                  <a:lnTo>
                    <a:pt x="84031" y="31437"/>
                  </a:lnTo>
                  <a:lnTo>
                    <a:pt x="84031" y="21178"/>
                  </a:lnTo>
                  <a:close/>
                  <a:moveTo>
                    <a:pt x="104737" y="21178"/>
                  </a:moveTo>
                  <a:lnTo>
                    <a:pt x="104737" y="31437"/>
                  </a:lnTo>
                  <a:lnTo>
                    <a:pt x="94497" y="31437"/>
                  </a:lnTo>
                  <a:lnTo>
                    <a:pt x="94497" y="21178"/>
                  </a:lnTo>
                  <a:close/>
                  <a:moveTo>
                    <a:pt x="115222" y="21178"/>
                  </a:moveTo>
                  <a:lnTo>
                    <a:pt x="115222" y="31437"/>
                  </a:lnTo>
                  <a:lnTo>
                    <a:pt x="104982" y="31437"/>
                  </a:lnTo>
                  <a:lnTo>
                    <a:pt x="104982" y="21178"/>
                  </a:lnTo>
                  <a:close/>
                  <a:moveTo>
                    <a:pt x="10485" y="31663"/>
                  </a:moveTo>
                  <a:lnTo>
                    <a:pt x="10485" y="41903"/>
                  </a:lnTo>
                  <a:lnTo>
                    <a:pt x="245" y="41903"/>
                  </a:lnTo>
                  <a:lnTo>
                    <a:pt x="245" y="31663"/>
                  </a:lnTo>
                  <a:close/>
                  <a:moveTo>
                    <a:pt x="20951" y="31663"/>
                  </a:moveTo>
                  <a:lnTo>
                    <a:pt x="20951" y="41903"/>
                  </a:lnTo>
                  <a:lnTo>
                    <a:pt x="10711" y="41903"/>
                  </a:lnTo>
                  <a:lnTo>
                    <a:pt x="10711" y="31663"/>
                  </a:lnTo>
                  <a:close/>
                  <a:moveTo>
                    <a:pt x="31436" y="31663"/>
                  </a:moveTo>
                  <a:lnTo>
                    <a:pt x="31436" y="41903"/>
                  </a:lnTo>
                  <a:lnTo>
                    <a:pt x="21177" y="41903"/>
                  </a:lnTo>
                  <a:lnTo>
                    <a:pt x="21177" y="31663"/>
                  </a:lnTo>
                  <a:close/>
                  <a:moveTo>
                    <a:pt x="41902" y="31663"/>
                  </a:moveTo>
                  <a:lnTo>
                    <a:pt x="41902" y="41903"/>
                  </a:lnTo>
                  <a:lnTo>
                    <a:pt x="31662" y="41903"/>
                  </a:lnTo>
                  <a:lnTo>
                    <a:pt x="31662" y="31663"/>
                  </a:lnTo>
                  <a:close/>
                  <a:moveTo>
                    <a:pt x="52369" y="31663"/>
                  </a:moveTo>
                  <a:lnTo>
                    <a:pt x="52369" y="41903"/>
                  </a:lnTo>
                  <a:lnTo>
                    <a:pt x="42128" y="41903"/>
                  </a:lnTo>
                  <a:lnTo>
                    <a:pt x="42128" y="31663"/>
                  </a:lnTo>
                  <a:close/>
                  <a:moveTo>
                    <a:pt x="62854" y="31663"/>
                  </a:moveTo>
                  <a:lnTo>
                    <a:pt x="62854" y="41903"/>
                  </a:lnTo>
                  <a:lnTo>
                    <a:pt x="52613" y="41903"/>
                  </a:lnTo>
                  <a:lnTo>
                    <a:pt x="52613" y="31663"/>
                  </a:lnTo>
                  <a:close/>
                  <a:moveTo>
                    <a:pt x="73320" y="31663"/>
                  </a:moveTo>
                  <a:lnTo>
                    <a:pt x="73320" y="41903"/>
                  </a:lnTo>
                  <a:lnTo>
                    <a:pt x="63080" y="41903"/>
                  </a:lnTo>
                  <a:lnTo>
                    <a:pt x="63080" y="31663"/>
                  </a:lnTo>
                  <a:close/>
                  <a:moveTo>
                    <a:pt x="83805" y="31663"/>
                  </a:moveTo>
                  <a:lnTo>
                    <a:pt x="83805" y="41903"/>
                  </a:lnTo>
                  <a:lnTo>
                    <a:pt x="73546" y="41903"/>
                  </a:lnTo>
                  <a:lnTo>
                    <a:pt x="73546" y="31663"/>
                  </a:lnTo>
                  <a:close/>
                  <a:moveTo>
                    <a:pt x="94271" y="31663"/>
                  </a:moveTo>
                  <a:lnTo>
                    <a:pt x="94271" y="41903"/>
                  </a:lnTo>
                  <a:lnTo>
                    <a:pt x="84031" y="41903"/>
                  </a:lnTo>
                  <a:lnTo>
                    <a:pt x="84031" y="31663"/>
                  </a:lnTo>
                  <a:close/>
                  <a:moveTo>
                    <a:pt x="104737" y="31663"/>
                  </a:moveTo>
                  <a:lnTo>
                    <a:pt x="104737" y="41903"/>
                  </a:lnTo>
                  <a:lnTo>
                    <a:pt x="94497" y="41903"/>
                  </a:lnTo>
                  <a:lnTo>
                    <a:pt x="94497" y="31663"/>
                  </a:lnTo>
                  <a:close/>
                  <a:moveTo>
                    <a:pt x="115222" y="31663"/>
                  </a:moveTo>
                  <a:lnTo>
                    <a:pt x="115222" y="41903"/>
                  </a:lnTo>
                  <a:lnTo>
                    <a:pt x="104982" y="41903"/>
                  </a:lnTo>
                  <a:lnTo>
                    <a:pt x="104982" y="31663"/>
                  </a:lnTo>
                  <a:close/>
                  <a:moveTo>
                    <a:pt x="10485" y="42129"/>
                  </a:moveTo>
                  <a:lnTo>
                    <a:pt x="10485" y="52370"/>
                  </a:lnTo>
                  <a:lnTo>
                    <a:pt x="245" y="52370"/>
                  </a:lnTo>
                  <a:lnTo>
                    <a:pt x="245" y="42129"/>
                  </a:lnTo>
                  <a:close/>
                  <a:moveTo>
                    <a:pt x="20951" y="42129"/>
                  </a:moveTo>
                  <a:lnTo>
                    <a:pt x="20951" y="52370"/>
                  </a:lnTo>
                  <a:lnTo>
                    <a:pt x="10711" y="52370"/>
                  </a:lnTo>
                  <a:lnTo>
                    <a:pt x="10711" y="42129"/>
                  </a:lnTo>
                  <a:close/>
                  <a:moveTo>
                    <a:pt x="31436" y="42129"/>
                  </a:moveTo>
                  <a:lnTo>
                    <a:pt x="31436" y="52370"/>
                  </a:lnTo>
                  <a:lnTo>
                    <a:pt x="21177" y="52370"/>
                  </a:lnTo>
                  <a:lnTo>
                    <a:pt x="21177" y="42129"/>
                  </a:lnTo>
                  <a:close/>
                  <a:moveTo>
                    <a:pt x="41902" y="42129"/>
                  </a:moveTo>
                  <a:lnTo>
                    <a:pt x="41902" y="52370"/>
                  </a:lnTo>
                  <a:lnTo>
                    <a:pt x="31662" y="52370"/>
                  </a:lnTo>
                  <a:lnTo>
                    <a:pt x="31662" y="42129"/>
                  </a:lnTo>
                  <a:close/>
                  <a:moveTo>
                    <a:pt x="52369" y="42129"/>
                  </a:moveTo>
                  <a:lnTo>
                    <a:pt x="52369" y="52370"/>
                  </a:lnTo>
                  <a:lnTo>
                    <a:pt x="42128" y="52370"/>
                  </a:lnTo>
                  <a:lnTo>
                    <a:pt x="42128" y="42129"/>
                  </a:lnTo>
                  <a:close/>
                  <a:moveTo>
                    <a:pt x="62854" y="42129"/>
                  </a:moveTo>
                  <a:lnTo>
                    <a:pt x="62854" y="52370"/>
                  </a:lnTo>
                  <a:lnTo>
                    <a:pt x="52613" y="52370"/>
                  </a:lnTo>
                  <a:lnTo>
                    <a:pt x="52613" y="42129"/>
                  </a:lnTo>
                  <a:close/>
                  <a:moveTo>
                    <a:pt x="73320" y="42129"/>
                  </a:moveTo>
                  <a:lnTo>
                    <a:pt x="73320" y="52370"/>
                  </a:lnTo>
                  <a:lnTo>
                    <a:pt x="63080" y="52370"/>
                  </a:lnTo>
                  <a:lnTo>
                    <a:pt x="63080" y="42129"/>
                  </a:lnTo>
                  <a:close/>
                  <a:moveTo>
                    <a:pt x="83805" y="42129"/>
                  </a:moveTo>
                  <a:lnTo>
                    <a:pt x="83805" y="52370"/>
                  </a:lnTo>
                  <a:lnTo>
                    <a:pt x="73546" y="52370"/>
                  </a:lnTo>
                  <a:lnTo>
                    <a:pt x="73546" y="42129"/>
                  </a:lnTo>
                  <a:close/>
                  <a:moveTo>
                    <a:pt x="94271" y="42129"/>
                  </a:moveTo>
                  <a:lnTo>
                    <a:pt x="94271" y="52370"/>
                  </a:lnTo>
                  <a:lnTo>
                    <a:pt x="84031" y="52370"/>
                  </a:lnTo>
                  <a:lnTo>
                    <a:pt x="84031" y="42129"/>
                  </a:lnTo>
                  <a:close/>
                  <a:moveTo>
                    <a:pt x="104737" y="42129"/>
                  </a:moveTo>
                  <a:lnTo>
                    <a:pt x="104737" y="52370"/>
                  </a:lnTo>
                  <a:lnTo>
                    <a:pt x="94497" y="52370"/>
                  </a:lnTo>
                  <a:lnTo>
                    <a:pt x="94497" y="42129"/>
                  </a:lnTo>
                  <a:close/>
                  <a:moveTo>
                    <a:pt x="115222" y="42129"/>
                  </a:moveTo>
                  <a:lnTo>
                    <a:pt x="115222" y="52370"/>
                  </a:lnTo>
                  <a:lnTo>
                    <a:pt x="104982" y="52370"/>
                  </a:lnTo>
                  <a:lnTo>
                    <a:pt x="104982" y="42129"/>
                  </a:lnTo>
                  <a:close/>
                  <a:moveTo>
                    <a:pt x="10485" y="52614"/>
                  </a:moveTo>
                  <a:lnTo>
                    <a:pt x="10485" y="62855"/>
                  </a:lnTo>
                  <a:lnTo>
                    <a:pt x="245" y="62855"/>
                  </a:lnTo>
                  <a:lnTo>
                    <a:pt x="245" y="52614"/>
                  </a:lnTo>
                  <a:close/>
                  <a:moveTo>
                    <a:pt x="20951" y="52614"/>
                  </a:moveTo>
                  <a:lnTo>
                    <a:pt x="20951" y="62855"/>
                  </a:lnTo>
                  <a:lnTo>
                    <a:pt x="10711" y="62855"/>
                  </a:lnTo>
                  <a:lnTo>
                    <a:pt x="10711" y="52614"/>
                  </a:lnTo>
                  <a:close/>
                  <a:moveTo>
                    <a:pt x="31436" y="52614"/>
                  </a:moveTo>
                  <a:lnTo>
                    <a:pt x="31436" y="62855"/>
                  </a:lnTo>
                  <a:lnTo>
                    <a:pt x="21177" y="62855"/>
                  </a:lnTo>
                  <a:lnTo>
                    <a:pt x="21177" y="52614"/>
                  </a:lnTo>
                  <a:close/>
                  <a:moveTo>
                    <a:pt x="41902" y="52614"/>
                  </a:moveTo>
                  <a:lnTo>
                    <a:pt x="41902" y="62855"/>
                  </a:lnTo>
                  <a:lnTo>
                    <a:pt x="31662" y="62855"/>
                  </a:lnTo>
                  <a:lnTo>
                    <a:pt x="31662" y="52614"/>
                  </a:lnTo>
                  <a:close/>
                  <a:moveTo>
                    <a:pt x="52369" y="52614"/>
                  </a:moveTo>
                  <a:lnTo>
                    <a:pt x="52369" y="62855"/>
                  </a:lnTo>
                  <a:lnTo>
                    <a:pt x="42128" y="62855"/>
                  </a:lnTo>
                  <a:lnTo>
                    <a:pt x="42128" y="52614"/>
                  </a:lnTo>
                  <a:close/>
                  <a:moveTo>
                    <a:pt x="62854" y="52614"/>
                  </a:moveTo>
                  <a:lnTo>
                    <a:pt x="62854" y="62855"/>
                  </a:lnTo>
                  <a:lnTo>
                    <a:pt x="52613" y="62855"/>
                  </a:lnTo>
                  <a:lnTo>
                    <a:pt x="52613" y="52614"/>
                  </a:lnTo>
                  <a:close/>
                  <a:moveTo>
                    <a:pt x="73320" y="52614"/>
                  </a:moveTo>
                  <a:lnTo>
                    <a:pt x="73320" y="62855"/>
                  </a:lnTo>
                  <a:lnTo>
                    <a:pt x="63080" y="62855"/>
                  </a:lnTo>
                  <a:lnTo>
                    <a:pt x="63080" y="52614"/>
                  </a:lnTo>
                  <a:close/>
                  <a:moveTo>
                    <a:pt x="83805" y="52614"/>
                  </a:moveTo>
                  <a:lnTo>
                    <a:pt x="83805" y="62855"/>
                  </a:lnTo>
                  <a:lnTo>
                    <a:pt x="73546" y="62855"/>
                  </a:lnTo>
                  <a:lnTo>
                    <a:pt x="73546" y="52614"/>
                  </a:lnTo>
                  <a:close/>
                  <a:moveTo>
                    <a:pt x="94271" y="52614"/>
                  </a:moveTo>
                  <a:lnTo>
                    <a:pt x="94271" y="62855"/>
                  </a:lnTo>
                  <a:lnTo>
                    <a:pt x="84031" y="62855"/>
                  </a:lnTo>
                  <a:lnTo>
                    <a:pt x="84031" y="52614"/>
                  </a:lnTo>
                  <a:close/>
                  <a:moveTo>
                    <a:pt x="104737" y="52614"/>
                  </a:moveTo>
                  <a:lnTo>
                    <a:pt x="104737" y="62855"/>
                  </a:lnTo>
                  <a:lnTo>
                    <a:pt x="94497" y="62855"/>
                  </a:lnTo>
                  <a:lnTo>
                    <a:pt x="94497" y="52614"/>
                  </a:lnTo>
                  <a:close/>
                  <a:moveTo>
                    <a:pt x="115222" y="52614"/>
                  </a:moveTo>
                  <a:lnTo>
                    <a:pt x="115222" y="62855"/>
                  </a:lnTo>
                  <a:lnTo>
                    <a:pt x="104982" y="62855"/>
                  </a:lnTo>
                  <a:lnTo>
                    <a:pt x="104982" y="52614"/>
                  </a:lnTo>
                  <a:close/>
                  <a:moveTo>
                    <a:pt x="10485" y="63080"/>
                  </a:moveTo>
                  <a:lnTo>
                    <a:pt x="10485" y="73321"/>
                  </a:lnTo>
                  <a:lnTo>
                    <a:pt x="245" y="73321"/>
                  </a:lnTo>
                  <a:lnTo>
                    <a:pt x="245" y="63080"/>
                  </a:lnTo>
                  <a:close/>
                  <a:moveTo>
                    <a:pt x="20951" y="63080"/>
                  </a:moveTo>
                  <a:lnTo>
                    <a:pt x="20951" y="73321"/>
                  </a:lnTo>
                  <a:lnTo>
                    <a:pt x="10711" y="73321"/>
                  </a:lnTo>
                  <a:lnTo>
                    <a:pt x="10711" y="63080"/>
                  </a:lnTo>
                  <a:close/>
                  <a:moveTo>
                    <a:pt x="31436" y="63080"/>
                  </a:moveTo>
                  <a:lnTo>
                    <a:pt x="31436" y="73321"/>
                  </a:lnTo>
                  <a:lnTo>
                    <a:pt x="21177" y="73321"/>
                  </a:lnTo>
                  <a:lnTo>
                    <a:pt x="21177" y="63080"/>
                  </a:lnTo>
                  <a:close/>
                  <a:moveTo>
                    <a:pt x="41902" y="63080"/>
                  </a:moveTo>
                  <a:lnTo>
                    <a:pt x="41902" y="73321"/>
                  </a:lnTo>
                  <a:lnTo>
                    <a:pt x="31662" y="73321"/>
                  </a:lnTo>
                  <a:lnTo>
                    <a:pt x="31662" y="63080"/>
                  </a:lnTo>
                  <a:close/>
                  <a:moveTo>
                    <a:pt x="52369" y="63080"/>
                  </a:moveTo>
                  <a:lnTo>
                    <a:pt x="52369" y="73321"/>
                  </a:lnTo>
                  <a:lnTo>
                    <a:pt x="42128" y="73321"/>
                  </a:lnTo>
                  <a:lnTo>
                    <a:pt x="42128" y="63080"/>
                  </a:lnTo>
                  <a:close/>
                  <a:moveTo>
                    <a:pt x="62854" y="63080"/>
                  </a:moveTo>
                  <a:lnTo>
                    <a:pt x="62854" y="73321"/>
                  </a:lnTo>
                  <a:lnTo>
                    <a:pt x="52613" y="73321"/>
                  </a:lnTo>
                  <a:lnTo>
                    <a:pt x="52613" y="63080"/>
                  </a:lnTo>
                  <a:close/>
                  <a:moveTo>
                    <a:pt x="73320" y="63080"/>
                  </a:moveTo>
                  <a:lnTo>
                    <a:pt x="73320" y="73321"/>
                  </a:lnTo>
                  <a:lnTo>
                    <a:pt x="63080" y="73321"/>
                  </a:lnTo>
                  <a:lnTo>
                    <a:pt x="63080" y="63080"/>
                  </a:lnTo>
                  <a:close/>
                  <a:moveTo>
                    <a:pt x="83805" y="63080"/>
                  </a:moveTo>
                  <a:lnTo>
                    <a:pt x="83805" y="73321"/>
                  </a:lnTo>
                  <a:lnTo>
                    <a:pt x="73546" y="73321"/>
                  </a:lnTo>
                  <a:lnTo>
                    <a:pt x="73546" y="63080"/>
                  </a:lnTo>
                  <a:close/>
                  <a:moveTo>
                    <a:pt x="94271" y="63080"/>
                  </a:moveTo>
                  <a:lnTo>
                    <a:pt x="94271" y="73321"/>
                  </a:lnTo>
                  <a:lnTo>
                    <a:pt x="84031" y="73321"/>
                  </a:lnTo>
                  <a:lnTo>
                    <a:pt x="84031" y="63080"/>
                  </a:lnTo>
                  <a:close/>
                  <a:moveTo>
                    <a:pt x="104737" y="63080"/>
                  </a:moveTo>
                  <a:lnTo>
                    <a:pt x="104737" y="73321"/>
                  </a:lnTo>
                  <a:lnTo>
                    <a:pt x="94497" y="73321"/>
                  </a:lnTo>
                  <a:lnTo>
                    <a:pt x="94497" y="63080"/>
                  </a:lnTo>
                  <a:close/>
                  <a:moveTo>
                    <a:pt x="115222" y="63080"/>
                  </a:moveTo>
                  <a:lnTo>
                    <a:pt x="115222" y="73321"/>
                  </a:lnTo>
                  <a:lnTo>
                    <a:pt x="104982" y="73321"/>
                  </a:lnTo>
                  <a:lnTo>
                    <a:pt x="104982" y="63080"/>
                  </a:lnTo>
                  <a:close/>
                  <a:moveTo>
                    <a:pt x="10485" y="73547"/>
                  </a:moveTo>
                  <a:lnTo>
                    <a:pt x="10485" y="83806"/>
                  </a:lnTo>
                  <a:lnTo>
                    <a:pt x="245" y="83806"/>
                  </a:lnTo>
                  <a:lnTo>
                    <a:pt x="245" y="73547"/>
                  </a:lnTo>
                  <a:close/>
                  <a:moveTo>
                    <a:pt x="20951" y="73547"/>
                  </a:moveTo>
                  <a:lnTo>
                    <a:pt x="20951" y="83806"/>
                  </a:lnTo>
                  <a:lnTo>
                    <a:pt x="10711" y="83806"/>
                  </a:lnTo>
                  <a:lnTo>
                    <a:pt x="10711" y="73547"/>
                  </a:lnTo>
                  <a:close/>
                  <a:moveTo>
                    <a:pt x="31436" y="73547"/>
                  </a:moveTo>
                  <a:lnTo>
                    <a:pt x="31436" y="83806"/>
                  </a:lnTo>
                  <a:lnTo>
                    <a:pt x="21177" y="83806"/>
                  </a:lnTo>
                  <a:lnTo>
                    <a:pt x="21177" y="73547"/>
                  </a:lnTo>
                  <a:close/>
                  <a:moveTo>
                    <a:pt x="41902" y="73547"/>
                  </a:moveTo>
                  <a:lnTo>
                    <a:pt x="41902" y="83806"/>
                  </a:lnTo>
                  <a:lnTo>
                    <a:pt x="31662" y="83806"/>
                  </a:lnTo>
                  <a:lnTo>
                    <a:pt x="31662" y="73547"/>
                  </a:lnTo>
                  <a:close/>
                  <a:moveTo>
                    <a:pt x="52369" y="73547"/>
                  </a:moveTo>
                  <a:lnTo>
                    <a:pt x="52369" y="83806"/>
                  </a:lnTo>
                  <a:lnTo>
                    <a:pt x="42128" y="83806"/>
                  </a:lnTo>
                  <a:lnTo>
                    <a:pt x="42128" y="73547"/>
                  </a:lnTo>
                  <a:close/>
                  <a:moveTo>
                    <a:pt x="62854" y="73547"/>
                  </a:moveTo>
                  <a:lnTo>
                    <a:pt x="62854" y="83806"/>
                  </a:lnTo>
                  <a:lnTo>
                    <a:pt x="52613" y="83806"/>
                  </a:lnTo>
                  <a:lnTo>
                    <a:pt x="52613" y="73547"/>
                  </a:lnTo>
                  <a:close/>
                  <a:moveTo>
                    <a:pt x="73320" y="73547"/>
                  </a:moveTo>
                  <a:lnTo>
                    <a:pt x="73320" y="83806"/>
                  </a:lnTo>
                  <a:lnTo>
                    <a:pt x="63080" y="83806"/>
                  </a:lnTo>
                  <a:lnTo>
                    <a:pt x="63080" y="73547"/>
                  </a:lnTo>
                  <a:close/>
                  <a:moveTo>
                    <a:pt x="83805" y="73547"/>
                  </a:moveTo>
                  <a:lnTo>
                    <a:pt x="83805" y="83806"/>
                  </a:lnTo>
                  <a:lnTo>
                    <a:pt x="73546" y="83806"/>
                  </a:lnTo>
                  <a:lnTo>
                    <a:pt x="73546" y="73547"/>
                  </a:lnTo>
                  <a:close/>
                  <a:moveTo>
                    <a:pt x="94271" y="73547"/>
                  </a:moveTo>
                  <a:lnTo>
                    <a:pt x="94271" y="83806"/>
                  </a:lnTo>
                  <a:lnTo>
                    <a:pt x="84031" y="83806"/>
                  </a:lnTo>
                  <a:lnTo>
                    <a:pt x="84031" y="73547"/>
                  </a:lnTo>
                  <a:close/>
                  <a:moveTo>
                    <a:pt x="104737" y="73547"/>
                  </a:moveTo>
                  <a:lnTo>
                    <a:pt x="104737" y="83806"/>
                  </a:lnTo>
                  <a:lnTo>
                    <a:pt x="94497" y="83806"/>
                  </a:lnTo>
                  <a:lnTo>
                    <a:pt x="94497" y="73547"/>
                  </a:lnTo>
                  <a:close/>
                  <a:moveTo>
                    <a:pt x="115222" y="73547"/>
                  </a:moveTo>
                  <a:lnTo>
                    <a:pt x="115222" y="83806"/>
                  </a:lnTo>
                  <a:lnTo>
                    <a:pt x="104982" y="83806"/>
                  </a:lnTo>
                  <a:lnTo>
                    <a:pt x="104982" y="73547"/>
                  </a:lnTo>
                  <a:close/>
                  <a:moveTo>
                    <a:pt x="10485" y="84032"/>
                  </a:moveTo>
                  <a:lnTo>
                    <a:pt x="10485" y="94272"/>
                  </a:lnTo>
                  <a:lnTo>
                    <a:pt x="245" y="94272"/>
                  </a:lnTo>
                  <a:lnTo>
                    <a:pt x="245" y="84032"/>
                  </a:lnTo>
                  <a:close/>
                  <a:moveTo>
                    <a:pt x="20951" y="84032"/>
                  </a:moveTo>
                  <a:lnTo>
                    <a:pt x="20951" y="94272"/>
                  </a:lnTo>
                  <a:lnTo>
                    <a:pt x="10711" y="94272"/>
                  </a:lnTo>
                  <a:lnTo>
                    <a:pt x="10711" y="84032"/>
                  </a:lnTo>
                  <a:close/>
                  <a:moveTo>
                    <a:pt x="31436" y="84032"/>
                  </a:moveTo>
                  <a:lnTo>
                    <a:pt x="31436" y="94272"/>
                  </a:lnTo>
                  <a:lnTo>
                    <a:pt x="21177" y="94272"/>
                  </a:lnTo>
                  <a:lnTo>
                    <a:pt x="21177" y="84032"/>
                  </a:lnTo>
                  <a:close/>
                  <a:moveTo>
                    <a:pt x="41902" y="84032"/>
                  </a:moveTo>
                  <a:lnTo>
                    <a:pt x="41902" y="94272"/>
                  </a:lnTo>
                  <a:lnTo>
                    <a:pt x="31662" y="94272"/>
                  </a:lnTo>
                  <a:lnTo>
                    <a:pt x="31662" y="84032"/>
                  </a:lnTo>
                  <a:close/>
                  <a:moveTo>
                    <a:pt x="52369" y="84032"/>
                  </a:moveTo>
                  <a:lnTo>
                    <a:pt x="52369" y="94272"/>
                  </a:lnTo>
                  <a:lnTo>
                    <a:pt x="42128" y="94272"/>
                  </a:lnTo>
                  <a:lnTo>
                    <a:pt x="42128" y="84032"/>
                  </a:lnTo>
                  <a:close/>
                  <a:moveTo>
                    <a:pt x="62854" y="84032"/>
                  </a:moveTo>
                  <a:lnTo>
                    <a:pt x="62854" y="94272"/>
                  </a:lnTo>
                  <a:lnTo>
                    <a:pt x="52613" y="94272"/>
                  </a:lnTo>
                  <a:lnTo>
                    <a:pt x="52613" y="84032"/>
                  </a:lnTo>
                  <a:close/>
                  <a:moveTo>
                    <a:pt x="73320" y="84032"/>
                  </a:moveTo>
                  <a:lnTo>
                    <a:pt x="73320" y="94272"/>
                  </a:lnTo>
                  <a:lnTo>
                    <a:pt x="63080" y="94272"/>
                  </a:lnTo>
                  <a:lnTo>
                    <a:pt x="63080" y="84032"/>
                  </a:lnTo>
                  <a:close/>
                  <a:moveTo>
                    <a:pt x="83805" y="84032"/>
                  </a:moveTo>
                  <a:lnTo>
                    <a:pt x="83805" y="94272"/>
                  </a:lnTo>
                  <a:lnTo>
                    <a:pt x="73546" y="94272"/>
                  </a:lnTo>
                  <a:lnTo>
                    <a:pt x="73546" y="84032"/>
                  </a:lnTo>
                  <a:close/>
                  <a:moveTo>
                    <a:pt x="94271" y="84032"/>
                  </a:moveTo>
                  <a:lnTo>
                    <a:pt x="94271" y="94272"/>
                  </a:lnTo>
                  <a:lnTo>
                    <a:pt x="84031" y="94272"/>
                  </a:lnTo>
                  <a:lnTo>
                    <a:pt x="84031" y="84032"/>
                  </a:lnTo>
                  <a:close/>
                  <a:moveTo>
                    <a:pt x="104737" y="84032"/>
                  </a:moveTo>
                  <a:lnTo>
                    <a:pt x="104737" y="94272"/>
                  </a:lnTo>
                  <a:lnTo>
                    <a:pt x="94497" y="94272"/>
                  </a:lnTo>
                  <a:lnTo>
                    <a:pt x="94497" y="84032"/>
                  </a:lnTo>
                  <a:close/>
                  <a:moveTo>
                    <a:pt x="115222" y="84032"/>
                  </a:moveTo>
                  <a:lnTo>
                    <a:pt x="115222" y="94272"/>
                  </a:lnTo>
                  <a:lnTo>
                    <a:pt x="104982" y="94272"/>
                  </a:lnTo>
                  <a:lnTo>
                    <a:pt x="104982" y="84032"/>
                  </a:lnTo>
                  <a:close/>
                  <a:moveTo>
                    <a:pt x="10485" y="94498"/>
                  </a:moveTo>
                  <a:lnTo>
                    <a:pt x="10485" y="104738"/>
                  </a:lnTo>
                  <a:lnTo>
                    <a:pt x="245" y="104738"/>
                  </a:lnTo>
                  <a:lnTo>
                    <a:pt x="245" y="94498"/>
                  </a:lnTo>
                  <a:close/>
                  <a:moveTo>
                    <a:pt x="20951" y="94498"/>
                  </a:moveTo>
                  <a:lnTo>
                    <a:pt x="20951" y="104738"/>
                  </a:lnTo>
                  <a:lnTo>
                    <a:pt x="10711" y="104738"/>
                  </a:lnTo>
                  <a:lnTo>
                    <a:pt x="10711" y="94498"/>
                  </a:lnTo>
                  <a:close/>
                  <a:moveTo>
                    <a:pt x="31436" y="94498"/>
                  </a:moveTo>
                  <a:lnTo>
                    <a:pt x="31436" y="104738"/>
                  </a:lnTo>
                  <a:lnTo>
                    <a:pt x="21177" y="104738"/>
                  </a:lnTo>
                  <a:lnTo>
                    <a:pt x="21177" y="94498"/>
                  </a:lnTo>
                  <a:close/>
                  <a:moveTo>
                    <a:pt x="41902" y="94498"/>
                  </a:moveTo>
                  <a:lnTo>
                    <a:pt x="41902" y="104738"/>
                  </a:lnTo>
                  <a:lnTo>
                    <a:pt x="31662" y="104738"/>
                  </a:lnTo>
                  <a:lnTo>
                    <a:pt x="31662" y="94498"/>
                  </a:lnTo>
                  <a:close/>
                  <a:moveTo>
                    <a:pt x="52369" y="94498"/>
                  </a:moveTo>
                  <a:lnTo>
                    <a:pt x="52369" y="104738"/>
                  </a:lnTo>
                  <a:lnTo>
                    <a:pt x="42128" y="104738"/>
                  </a:lnTo>
                  <a:lnTo>
                    <a:pt x="42128" y="94498"/>
                  </a:lnTo>
                  <a:close/>
                  <a:moveTo>
                    <a:pt x="62854" y="94498"/>
                  </a:moveTo>
                  <a:lnTo>
                    <a:pt x="62854" y="104738"/>
                  </a:lnTo>
                  <a:lnTo>
                    <a:pt x="52613" y="104738"/>
                  </a:lnTo>
                  <a:lnTo>
                    <a:pt x="52613" y="94498"/>
                  </a:lnTo>
                  <a:close/>
                  <a:moveTo>
                    <a:pt x="73320" y="94498"/>
                  </a:moveTo>
                  <a:lnTo>
                    <a:pt x="73320" y="104738"/>
                  </a:lnTo>
                  <a:lnTo>
                    <a:pt x="63080" y="104738"/>
                  </a:lnTo>
                  <a:lnTo>
                    <a:pt x="63080" y="94498"/>
                  </a:lnTo>
                  <a:close/>
                  <a:moveTo>
                    <a:pt x="83805" y="94498"/>
                  </a:moveTo>
                  <a:lnTo>
                    <a:pt x="83805" y="104738"/>
                  </a:lnTo>
                  <a:lnTo>
                    <a:pt x="73546" y="104738"/>
                  </a:lnTo>
                  <a:lnTo>
                    <a:pt x="73546" y="94498"/>
                  </a:lnTo>
                  <a:close/>
                  <a:moveTo>
                    <a:pt x="94271" y="94498"/>
                  </a:moveTo>
                  <a:lnTo>
                    <a:pt x="94271" y="104738"/>
                  </a:lnTo>
                  <a:lnTo>
                    <a:pt x="84031" y="104738"/>
                  </a:lnTo>
                  <a:lnTo>
                    <a:pt x="84031" y="94498"/>
                  </a:lnTo>
                  <a:close/>
                  <a:moveTo>
                    <a:pt x="104737" y="94498"/>
                  </a:moveTo>
                  <a:lnTo>
                    <a:pt x="104737" y="104738"/>
                  </a:lnTo>
                  <a:lnTo>
                    <a:pt x="94497" y="104738"/>
                  </a:lnTo>
                  <a:lnTo>
                    <a:pt x="94497" y="94498"/>
                  </a:lnTo>
                  <a:close/>
                  <a:moveTo>
                    <a:pt x="115222" y="94498"/>
                  </a:moveTo>
                  <a:lnTo>
                    <a:pt x="115222" y="104738"/>
                  </a:lnTo>
                  <a:lnTo>
                    <a:pt x="104982" y="104738"/>
                  </a:lnTo>
                  <a:lnTo>
                    <a:pt x="104982" y="94498"/>
                  </a:lnTo>
                  <a:close/>
                  <a:moveTo>
                    <a:pt x="10485" y="104983"/>
                  </a:moveTo>
                  <a:lnTo>
                    <a:pt x="10485" y="115223"/>
                  </a:lnTo>
                  <a:lnTo>
                    <a:pt x="245" y="115223"/>
                  </a:lnTo>
                  <a:lnTo>
                    <a:pt x="245" y="104983"/>
                  </a:lnTo>
                  <a:close/>
                  <a:moveTo>
                    <a:pt x="20951" y="104983"/>
                  </a:moveTo>
                  <a:lnTo>
                    <a:pt x="20951" y="115223"/>
                  </a:lnTo>
                  <a:lnTo>
                    <a:pt x="10711" y="115223"/>
                  </a:lnTo>
                  <a:lnTo>
                    <a:pt x="10711" y="104983"/>
                  </a:lnTo>
                  <a:close/>
                  <a:moveTo>
                    <a:pt x="31436" y="104983"/>
                  </a:moveTo>
                  <a:lnTo>
                    <a:pt x="31436" y="115223"/>
                  </a:lnTo>
                  <a:lnTo>
                    <a:pt x="21177" y="115223"/>
                  </a:lnTo>
                  <a:lnTo>
                    <a:pt x="21177" y="104983"/>
                  </a:lnTo>
                  <a:close/>
                  <a:moveTo>
                    <a:pt x="41902" y="104983"/>
                  </a:moveTo>
                  <a:lnTo>
                    <a:pt x="41902" y="115223"/>
                  </a:lnTo>
                  <a:lnTo>
                    <a:pt x="31662" y="115223"/>
                  </a:lnTo>
                  <a:lnTo>
                    <a:pt x="31662" y="104983"/>
                  </a:lnTo>
                  <a:close/>
                  <a:moveTo>
                    <a:pt x="52369" y="104983"/>
                  </a:moveTo>
                  <a:lnTo>
                    <a:pt x="52369" y="115223"/>
                  </a:lnTo>
                  <a:lnTo>
                    <a:pt x="42128" y="115223"/>
                  </a:lnTo>
                  <a:lnTo>
                    <a:pt x="42128" y="104983"/>
                  </a:lnTo>
                  <a:close/>
                  <a:moveTo>
                    <a:pt x="62854" y="104983"/>
                  </a:moveTo>
                  <a:lnTo>
                    <a:pt x="62854" y="115223"/>
                  </a:lnTo>
                  <a:lnTo>
                    <a:pt x="52613" y="115223"/>
                  </a:lnTo>
                  <a:lnTo>
                    <a:pt x="52613" y="104983"/>
                  </a:lnTo>
                  <a:close/>
                  <a:moveTo>
                    <a:pt x="73320" y="104983"/>
                  </a:moveTo>
                  <a:lnTo>
                    <a:pt x="73320" y="115223"/>
                  </a:lnTo>
                  <a:lnTo>
                    <a:pt x="63080" y="115223"/>
                  </a:lnTo>
                  <a:lnTo>
                    <a:pt x="63080" y="104983"/>
                  </a:lnTo>
                  <a:close/>
                  <a:moveTo>
                    <a:pt x="83805" y="104983"/>
                  </a:moveTo>
                  <a:lnTo>
                    <a:pt x="83805" y="115223"/>
                  </a:lnTo>
                  <a:lnTo>
                    <a:pt x="73546" y="115223"/>
                  </a:lnTo>
                  <a:lnTo>
                    <a:pt x="73546" y="104983"/>
                  </a:lnTo>
                  <a:close/>
                  <a:moveTo>
                    <a:pt x="94271" y="104983"/>
                  </a:moveTo>
                  <a:lnTo>
                    <a:pt x="94271" y="115223"/>
                  </a:lnTo>
                  <a:lnTo>
                    <a:pt x="84031" y="115223"/>
                  </a:lnTo>
                  <a:lnTo>
                    <a:pt x="84031" y="104983"/>
                  </a:lnTo>
                  <a:close/>
                  <a:moveTo>
                    <a:pt x="104737" y="104983"/>
                  </a:moveTo>
                  <a:lnTo>
                    <a:pt x="104737" y="115223"/>
                  </a:lnTo>
                  <a:lnTo>
                    <a:pt x="94497" y="115223"/>
                  </a:lnTo>
                  <a:lnTo>
                    <a:pt x="94497" y="104983"/>
                  </a:lnTo>
                  <a:close/>
                  <a:moveTo>
                    <a:pt x="115222" y="104983"/>
                  </a:moveTo>
                  <a:lnTo>
                    <a:pt x="115222" y="115223"/>
                  </a:lnTo>
                  <a:lnTo>
                    <a:pt x="104982" y="115223"/>
                  </a:lnTo>
                  <a:lnTo>
                    <a:pt x="104982" y="104983"/>
                  </a:lnTo>
                  <a:close/>
                  <a:moveTo>
                    <a:pt x="0" y="1"/>
                  </a:moveTo>
                  <a:lnTo>
                    <a:pt x="0" y="10486"/>
                  </a:lnTo>
                  <a:lnTo>
                    <a:pt x="0" y="10712"/>
                  </a:lnTo>
                  <a:lnTo>
                    <a:pt x="0" y="20952"/>
                  </a:lnTo>
                  <a:lnTo>
                    <a:pt x="0" y="21178"/>
                  </a:lnTo>
                  <a:lnTo>
                    <a:pt x="0" y="31437"/>
                  </a:lnTo>
                  <a:lnTo>
                    <a:pt x="0" y="31663"/>
                  </a:lnTo>
                  <a:lnTo>
                    <a:pt x="0" y="41903"/>
                  </a:lnTo>
                  <a:lnTo>
                    <a:pt x="0" y="42129"/>
                  </a:lnTo>
                  <a:lnTo>
                    <a:pt x="0" y="52370"/>
                  </a:lnTo>
                  <a:lnTo>
                    <a:pt x="0" y="52614"/>
                  </a:lnTo>
                  <a:lnTo>
                    <a:pt x="0" y="62855"/>
                  </a:lnTo>
                  <a:lnTo>
                    <a:pt x="0" y="63080"/>
                  </a:lnTo>
                  <a:lnTo>
                    <a:pt x="0" y="73321"/>
                  </a:lnTo>
                  <a:lnTo>
                    <a:pt x="0" y="73547"/>
                  </a:lnTo>
                  <a:lnTo>
                    <a:pt x="0" y="83806"/>
                  </a:lnTo>
                  <a:lnTo>
                    <a:pt x="0" y="84032"/>
                  </a:lnTo>
                  <a:lnTo>
                    <a:pt x="0" y="94272"/>
                  </a:lnTo>
                  <a:lnTo>
                    <a:pt x="0" y="94498"/>
                  </a:lnTo>
                  <a:lnTo>
                    <a:pt x="0" y="104738"/>
                  </a:lnTo>
                  <a:lnTo>
                    <a:pt x="0" y="104983"/>
                  </a:lnTo>
                  <a:lnTo>
                    <a:pt x="0" y="115449"/>
                  </a:lnTo>
                  <a:lnTo>
                    <a:pt x="115448" y="115449"/>
                  </a:lnTo>
                  <a:lnTo>
                    <a:pt x="115448" y="104983"/>
                  </a:lnTo>
                  <a:lnTo>
                    <a:pt x="115448" y="104738"/>
                  </a:lnTo>
                  <a:lnTo>
                    <a:pt x="115448" y="94498"/>
                  </a:lnTo>
                  <a:lnTo>
                    <a:pt x="115448" y="94272"/>
                  </a:lnTo>
                  <a:lnTo>
                    <a:pt x="115448" y="84032"/>
                  </a:lnTo>
                  <a:lnTo>
                    <a:pt x="115448" y="83806"/>
                  </a:lnTo>
                  <a:lnTo>
                    <a:pt x="115448" y="73547"/>
                  </a:lnTo>
                  <a:lnTo>
                    <a:pt x="115448" y="73321"/>
                  </a:lnTo>
                  <a:lnTo>
                    <a:pt x="115448" y="63080"/>
                  </a:lnTo>
                  <a:lnTo>
                    <a:pt x="115448" y="62855"/>
                  </a:lnTo>
                  <a:lnTo>
                    <a:pt x="115448" y="52614"/>
                  </a:lnTo>
                  <a:lnTo>
                    <a:pt x="115448" y="52370"/>
                  </a:lnTo>
                  <a:lnTo>
                    <a:pt x="115448" y="42129"/>
                  </a:lnTo>
                  <a:lnTo>
                    <a:pt x="115448" y="41903"/>
                  </a:lnTo>
                  <a:lnTo>
                    <a:pt x="115448" y="31663"/>
                  </a:lnTo>
                  <a:lnTo>
                    <a:pt x="115448" y="31437"/>
                  </a:lnTo>
                  <a:lnTo>
                    <a:pt x="115448" y="21178"/>
                  </a:lnTo>
                  <a:lnTo>
                    <a:pt x="115448" y="20952"/>
                  </a:lnTo>
                  <a:lnTo>
                    <a:pt x="115448" y="10712"/>
                  </a:lnTo>
                  <a:lnTo>
                    <a:pt x="115448" y="10486"/>
                  </a:lnTo>
                  <a:lnTo>
                    <a:pt x="1154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7"/>
            <p:cNvSpPr/>
            <p:nvPr/>
          </p:nvSpPr>
          <p:spPr>
            <a:xfrm>
              <a:off x="1001770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7"/>
            <p:cNvSpPr/>
            <p:nvPr/>
          </p:nvSpPr>
          <p:spPr>
            <a:xfrm>
              <a:off x="1027935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7"/>
            <p:cNvSpPr/>
            <p:nvPr/>
          </p:nvSpPr>
          <p:spPr>
            <a:xfrm>
              <a:off x="10541025" y="-792000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7"/>
            <p:cNvSpPr/>
            <p:nvPr/>
          </p:nvSpPr>
          <p:spPr>
            <a:xfrm>
              <a:off x="10803150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7"/>
            <p:cNvSpPr/>
            <p:nvPr/>
          </p:nvSpPr>
          <p:spPr>
            <a:xfrm>
              <a:off x="11064800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7"/>
            <p:cNvSpPr/>
            <p:nvPr/>
          </p:nvSpPr>
          <p:spPr>
            <a:xfrm>
              <a:off x="11326925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7"/>
            <p:cNvSpPr/>
            <p:nvPr/>
          </p:nvSpPr>
          <p:spPr>
            <a:xfrm>
              <a:off x="11588575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7"/>
            <p:cNvSpPr/>
            <p:nvPr/>
          </p:nvSpPr>
          <p:spPr>
            <a:xfrm>
              <a:off x="11850225" y="-792000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7"/>
            <p:cNvSpPr/>
            <p:nvPr/>
          </p:nvSpPr>
          <p:spPr>
            <a:xfrm>
              <a:off x="1211235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7"/>
            <p:cNvSpPr/>
            <p:nvPr/>
          </p:nvSpPr>
          <p:spPr>
            <a:xfrm>
              <a:off x="1237400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7"/>
            <p:cNvSpPr/>
            <p:nvPr/>
          </p:nvSpPr>
          <p:spPr>
            <a:xfrm>
              <a:off x="12636125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7"/>
            <p:cNvSpPr/>
            <p:nvPr/>
          </p:nvSpPr>
          <p:spPr>
            <a:xfrm>
              <a:off x="1001770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7"/>
            <p:cNvSpPr/>
            <p:nvPr/>
          </p:nvSpPr>
          <p:spPr>
            <a:xfrm>
              <a:off x="1027935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7"/>
            <p:cNvSpPr/>
            <p:nvPr/>
          </p:nvSpPr>
          <p:spPr>
            <a:xfrm>
              <a:off x="10541025" y="-105412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7"/>
            <p:cNvSpPr/>
            <p:nvPr/>
          </p:nvSpPr>
          <p:spPr>
            <a:xfrm>
              <a:off x="10803150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7"/>
            <p:cNvSpPr/>
            <p:nvPr/>
          </p:nvSpPr>
          <p:spPr>
            <a:xfrm>
              <a:off x="11064800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7"/>
            <p:cNvSpPr/>
            <p:nvPr/>
          </p:nvSpPr>
          <p:spPr>
            <a:xfrm>
              <a:off x="11326925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7"/>
            <p:cNvSpPr/>
            <p:nvPr/>
          </p:nvSpPr>
          <p:spPr>
            <a:xfrm>
              <a:off x="11588575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7"/>
            <p:cNvSpPr/>
            <p:nvPr/>
          </p:nvSpPr>
          <p:spPr>
            <a:xfrm>
              <a:off x="11850225" y="-105412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7"/>
            <p:cNvSpPr/>
            <p:nvPr/>
          </p:nvSpPr>
          <p:spPr>
            <a:xfrm>
              <a:off x="1211235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7"/>
            <p:cNvSpPr/>
            <p:nvPr/>
          </p:nvSpPr>
          <p:spPr>
            <a:xfrm>
              <a:off x="1237400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7"/>
            <p:cNvSpPr/>
            <p:nvPr/>
          </p:nvSpPr>
          <p:spPr>
            <a:xfrm>
              <a:off x="12636125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1001770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1027935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10541025" y="-1315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10803150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11064800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11326925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11588575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11850225" y="-1315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1211235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1237400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12636125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1001770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1027935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10541025" y="-15779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10803150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11064800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7"/>
            <p:cNvSpPr/>
            <p:nvPr/>
          </p:nvSpPr>
          <p:spPr>
            <a:xfrm>
              <a:off x="11326925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7"/>
            <p:cNvSpPr/>
            <p:nvPr/>
          </p:nvSpPr>
          <p:spPr>
            <a:xfrm>
              <a:off x="11588575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11850225" y="-15779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1211235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1237400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7"/>
            <p:cNvSpPr/>
            <p:nvPr/>
          </p:nvSpPr>
          <p:spPr>
            <a:xfrm>
              <a:off x="12636125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1001770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1027935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10541025" y="-183955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7"/>
            <p:cNvSpPr/>
            <p:nvPr/>
          </p:nvSpPr>
          <p:spPr>
            <a:xfrm>
              <a:off x="10803150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7"/>
            <p:cNvSpPr/>
            <p:nvPr/>
          </p:nvSpPr>
          <p:spPr>
            <a:xfrm>
              <a:off x="11064800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7"/>
            <p:cNvSpPr/>
            <p:nvPr/>
          </p:nvSpPr>
          <p:spPr>
            <a:xfrm>
              <a:off x="11326925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7"/>
            <p:cNvSpPr/>
            <p:nvPr/>
          </p:nvSpPr>
          <p:spPr>
            <a:xfrm>
              <a:off x="11588575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7"/>
            <p:cNvSpPr/>
            <p:nvPr/>
          </p:nvSpPr>
          <p:spPr>
            <a:xfrm>
              <a:off x="11850225" y="-183955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7"/>
            <p:cNvSpPr/>
            <p:nvPr/>
          </p:nvSpPr>
          <p:spPr>
            <a:xfrm>
              <a:off x="1211235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7"/>
            <p:cNvSpPr/>
            <p:nvPr/>
          </p:nvSpPr>
          <p:spPr>
            <a:xfrm>
              <a:off x="1237400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7"/>
            <p:cNvSpPr/>
            <p:nvPr/>
          </p:nvSpPr>
          <p:spPr>
            <a:xfrm>
              <a:off x="12636125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7"/>
            <p:cNvSpPr/>
            <p:nvPr/>
          </p:nvSpPr>
          <p:spPr>
            <a:xfrm>
              <a:off x="1001770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7"/>
            <p:cNvSpPr/>
            <p:nvPr/>
          </p:nvSpPr>
          <p:spPr>
            <a:xfrm>
              <a:off x="1027935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7"/>
            <p:cNvSpPr/>
            <p:nvPr/>
          </p:nvSpPr>
          <p:spPr>
            <a:xfrm>
              <a:off x="10541025" y="-210120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7"/>
            <p:cNvSpPr/>
            <p:nvPr/>
          </p:nvSpPr>
          <p:spPr>
            <a:xfrm>
              <a:off x="10803150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11064800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11326925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7"/>
            <p:cNvSpPr/>
            <p:nvPr/>
          </p:nvSpPr>
          <p:spPr>
            <a:xfrm>
              <a:off x="11588575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7"/>
            <p:cNvSpPr/>
            <p:nvPr/>
          </p:nvSpPr>
          <p:spPr>
            <a:xfrm>
              <a:off x="11850225" y="-210120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7"/>
            <p:cNvSpPr/>
            <p:nvPr/>
          </p:nvSpPr>
          <p:spPr>
            <a:xfrm>
              <a:off x="1211235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1237400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12636125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1001770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7"/>
            <p:cNvSpPr/>
            <p:nvPr/>
          </p:nvSpPr>
          <p:spPr>
            <a:xfrm>
              <a:off x="1027935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7"/>
            <p:cNvSpPr/>
            <p:nvPr/>
          </p:nvSpPr>
          <p:spPr>
            <a:xfrm>
              <a:off x="10541025" y="-23633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7"/>
            <p:cNvSpPr/>
            <p:nvPr/>
          </p:nvSpPr>
          <p:spPr>
            <a:xfrm>
              <a:off x="10803150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7"/>
            <p:cNvSpPr/>
            <p:nvPr/>
          </p:nvSpPr>
          <p:spPr>
            <a:xfrm>
              <a:off x="11064800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7"/>
            <p:cNvSpPr/>
            <p:nvPr/>
          </p:nvSpPr>
          <p:spPr>
            <a:xfrm>
              <a:off x="11326925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7"/>
            <p:cNvSpPr/>
            <p:nvPr/>
          </p:nvSpPr>
          <p:spPr>
            <a:xfrm>
              <a:off x="11588575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7"/>
            <p:cNvSpPr/>
            <p:nvPr/>
          </p:nvSpPr>
          <p:spPr>
            <a:xfrm>
              <a:off x="11850225" y="-23633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7"/>
            <p:cNvSpPr/>
            <p:nvPr/>
          </p:nvSpPr>
          <p:spPr>
            <a:xfrm>
              <a:off x="1211235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7"/>
            <p:cNvSpPr/>
            <p:nvPr/>
          </p:nvSpPr>
          <p:spPr>
            <a:xfrm>
              <a:off x="1237400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7"/>
            <p:cNvSpPr/>
            <p:nvPr/>
          </p:nvSpPr>
          <p:spPr>
            <a:xfrm>
              <a:off x="12636125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7"/>
            <p:cNvSpPr/>
            <p:nvPr/>
          </p:nvSpPr>
          <p:spPr>
            <a:xfrm>
              <a:off x="1001770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7"/>
            <p:cNvSpPr/>
            <p:nvPr/>
          </p:nvSpPr>
          <p:spPr>
            <a:xfrm>
              <a:off x="1027935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7"/>
            <p:cNvSpPr/>
            <p:nvPr/>
          </p:nvSpPr>
          <p:spPr>
            <a:xfrm>
              <a:off x="10541025" y="-262497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7"/>
            <p:cNvSpPr/>
            <p:nvPr/>
          </p:nvSpPr>
          <p:spPr>
            <a:xfrm>
              <a:off x="10803150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7"/>
            <p:cNvSpPr/>
            <p:nvPr/>
          </p:nvSpPr>
          <p:spPr>
            <a:xfrm>
              <a:off x="11064800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7"/>
            <p:cNvSpPr/>
            <p:nvPr/>
          </p:nvSpPr>
          <p:spPr>
            <a:xfrm>
              <a:off x="11326925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7"/>
            <p:cNvSpPr/>
            <p:nvPr/>
          </p:nvSpPr>
          <p:spPr>
            <a:xfrm>
              <a:off x="11588575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7"/>
            <p:cNvSpPr/>
            <p:nvPr/>
          </p:nvSpPr>
          <p:spPr>
            <a:xfrm>
              <a:off x="11850225" y="-262497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7"/>
            <p:cNvSpPr/>
            <p:nvPr/>
          </p:nvSpPr>
          <p:spPr>
            <a:xfrm>
              <a:off x="1211235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7"/>
            <p:cNvSpPr/>
            <p:nvPr/>
          </p:nvSpPr>
          <p:spPr>
            <a:xfrm>
              <a:off x="1237400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7"/>
            <p:cNvSpPr/>
            <p:nvPr/>
          </p:nvSpPr>
          <p:spPr>
            <a:xfrm>
              <a:off x="12636125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7"/>
            <p:cNvSpPr/>
            <p:nvPr/>
          </p:nvSpPr>
          <p:spPr>
            <a:xfrm>
              <a:off x="1001770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7"/>
            <p:cNvSpPr/>
            <p:nvPr/>
          </p:nvSpPr>
          <p:spPr>
            <a:xfrm>
              <a:off x="1027935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7"/>
            <p:cNvSpPr/>
            <p:nvPr/>
          </p:nvSpPr>
          <p:spPr>
            <a:xfrm>
              <a:off x="10541025" y="-28871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7"/>
            <p:cNvSpPr/>
            <p:nvPr/>
          </p:nvSpPr>
          <p:spPr>
            <a:xfrm>
              <a:off x="10803150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7"/>
            <p:cNvSpPr/>
            <p:nvPr/>
          </p:nvSpPr>
          <p:spPr>
            <a:xfrm>
              <a:off x="11064800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7"/>
            <p:cNvSpPr/>
            <p:nvPr/>
          </p:nvSpPr>
          <p:spPr>
            <a:xfrm>
              <a:off x="11326925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7"/>
            <p:cNvSpPr/>
            <p:nvPr/>
          </p:nvSpPr>
          <p:spPr>
            <a:xfrm>
              <a:off x="11588575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7"/>
            <p:cNvSpPr/>
            <p:nvPr/>
          </p:nvSpPr>
          <p:spPr>
            <a:xfrm>
              <a:off x="11850225" y="-28871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7"/>
            <p:cNvSpPr/>
            <p:nvPr/>
          </p:nvSpPr>
          <p:spPr>
            <a:xfrm>
              <a:off x="1211235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7"/>
            <p:cNvSpPr/>
            <p:nvPr/>
          </p:nvSpPr>
          <p:spPr>
            <a:xfrm>
              <a:off x="1237400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7"/>
            <p:cNvSpPr/>
            <p:nvPr/>
          </p:nvSpPr>
          <p:spPr>
            <a:xfrm>
              <a:off x="12636125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7"/>
            <p:cNvSpPr/>
            <p:nvPr/>
          </p:nvSpPr>
          <p:spPr>
            <a:xfrm>
              <a:off x="1001770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7"/>
            <p:cNvSpPr/>
            <p:nvPr/>
          </p:nvSpPr>
          <p:spPr>
            <a:xfrm>
              <a:off x="1027935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7"/>
            <p:cNvSpPr/>
            <p:nvPr/>
          </p:nvSpPr>
          <p:spPr>
            <a:xfrm>
              <a:off x="10541025" y="-3148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7"/>
            <p:cNvSpPr/>
            <p:nvPr/>
          </p:nvSpPr>
          <p:spPr>
            <a:xfrm>
              <a:off x="10803150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7"/>
            <p:cNvSpPr/>
            <p:nvPr/>
          </p:nvSpPr>
          <p:spPr>
            <a:xfrm>
              <a:off x="11064800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7"/>
            <p:cNvSpPr/>
            <p:nvPr/>
          </p:nvSpPr>
          <p:spPr>
            <a:xfrm>
              <a:off x="11326925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7"/>
            <p:cNvSpPr/>
            <p:nvPr/>
          </p:nvSpPr>
          <p:spPr>
            <a:xfrm>
              <a:off x="11588575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7"/>
            <p:cNvSpPr/>
            <p:nvPr/>
          </p:nvSpPr>
          <p:spPr>
            <a:xfrm>
              <a:off x="11850225" y="-3148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7"/>
            <p:cNvSpPr/>
            <p:nvPr/>
          </p:nvSpPr>
          <p:spPr>
            <a:xfrm>
              <a:off x="1211235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7"/>
            <p:cNvSpPr/>
            <p:nvPr/>
          </p:nvSpPr>
          <p:spPr>
            <a:xfrm>
              <a:off x="1237400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7"/>
            <p:cNvSpPr/>
            <p:nvPr/>
          </p:nvSpPr>
          <p:spPr>
            <a:xfrm>
              <a:off x="12636125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7"/>
            <p:cNvSpPr/>
            <p:nvPr/>
          </p:nvSpPr>
          <p:spPr>
            <a:xfrm>
              <a:off x="1001770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7"/>
            <p:cNvSpPr/>
            <p:nvPr/>
          </p:nvSpPr>
          <p:spPr>
            <a:xfrm>
              <a:off x="1027935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7"/>
            <p:cNvSpPr/>
            <p:nvPr/>
          </p:nvSpPr>
          <p:spPr>
            <a:xfrm>
              <a:off x="10541025" y="-34104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7"/>
            <p:cNvSpPr/>
            <p:nvPr/>
          </p:nvSpPr>
          <p:spPr>
            <a:xfrm>
              <a:off x="10803150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7"/>
            <p:cNvSpPr/>
            <p:nvPr/>
          </p:nvSpPr>
          <p:spPr>
            <a:xfrm>
              <a:off x="11064800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7"/>
            <p:cNvSpPr/>
            <p:nvPr/>
          </p:nvSpPr>
          <p:spPr>
            <a:xfrm>
              <a:off x="11326925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7"/>
            <p:cNvSpPr/>
            <p:nvPr/>
          </p:nvSpPr>
          <p:spPr>
            <a:xfrm>
              <a:off x="11588575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7"/>
            <p:cNvSpPr/>
            <p:nvPr/>
          </p:nvSpPr>
          <p:spPr>
            <a:xfrm>
              <a:off x="11850225" y="-34104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7"/>
            <p:cNvSpPr/>
            <p:nvPr/>
          </p:nvSpPr>
          <p:spPr>
            <a:xfrm>
              <a:off x="1211235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7"/>
            <p:cNvSpPr/>
            <p:nvPr/>
          </p:nvSpPr>
          <p:spPr>
            <a:xfrm>
              <a:off x="1237400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7"/>
            <p:cNvSpPr/>
            <p:nvPr/>
          </p:nvSpPr>
          <p:spPr>
            <a:xfrm>
              <a:off x="12636125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5" name="Google Shape;1135;p17"/>
          <p:cNvSpPr/>
          <p:nvPr/>
        </p:nvSpPr>
        <p:spPr>
          <a:xfrm flipH="1">
            <a:off x="-1856661" y="1872679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7"/>
          <p:cNvSpPr/>
          <p:nvPr/>
        </p:nvSpPr>
        <p:spPr>
          <a:xfrm>
            <a:off x="7648114" y="1872679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7"/>
          <p:cNvSpPr/>
          <p:nvPr/>
        </p:nvSpPr>
        <p:spPr>
          <a:xfrm>
            <a:off x="2558550" y="558300"/>
            <a:ext cx="4026900" cy="4026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8" name="Google Shape;1138;p17"/>
          <p:cNvGrpSpPr/>
          <p:nvPr/>
        </p:nvGrpSpPr>
        <p:grpSpPr>
          <a:xfrm>
            <a:off x="906450" y="1216783"/>
            <a:ext cx="7485085" cy="2590862"/>
            <a:chOff x="906450" y="1349550"/>
            <a:chExt cx="7485085" cy="2590862"/>
          </a:xfrm>
        </p:grpSpPr>
        <p:sp>
          <p:nvSpPr>
            <p:cNvPr id="1139" name="Google Shape;1139;p17"/>
            <p:cNvSpPr/>
            <p:nvPr/>
          </p:nvSpPr>
          <p:spPr>
            <a:xfrm>
              <a:off x="1060435" y="1496012"/>
              <a:ext cx="7331100" cy="244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7"/>
            <p:cNvSpPr/>
            <p:nvPr/>
          </p:nvSpPr>
          <p:spPr>
            <a:xfrm>
              <a:off x="987547" y="1420467"/>
              <a:ext cx="7331100" cy="24444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7"/>
            <p:cNvSpPr/>
            <p:nvPr/>
          </p:nvSpPr>
          <p:spPr>
            <a:xfrm>
              <a:off x="906450" y="1349550"/>
              <a:ext cx="7331100" cy="24444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42" name="Google Shape;1142;p17"/>
            <p:cNvGrpSpPr/>
            <p:nvPr/>
          </p:nvGrpSpPr>
          <p:grpSpPr>
            <a:xfrm>
              <a:off x="7356762" y="1456738"/>
              <a:ext cx="751827" cy="231823"/>
              <a:chOff x="7626954" y="599598"/>
              <a:chExt cx="751827" cy="231823"/>
            </a:xfrm>
          </p:grpSpPr>
          <p:sp>
            <p:nvSpPr>
              <p:cNvPr id="1143" name="Google Shape;1143;p17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17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17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17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17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17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149" name="Google Shape;1149;p17"/>
            <p:cNvCxnSpPr/>
            <p:nvPr/>
          </p:nvCxnSpPr>
          <p:spPr>
            <a:xfrm>
              <a:off x="912917" y="1832000"/>
              <a:ext cx="7332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50" name="Google Shape;1150;p17"/>
          <p:cNvSpPr txBox="1">
            <a:spLocks noGrp="1"/>
          </p:cNvSpPr>
          <p:nvPr>
            <p:ph type="title"/>
          </p:nvPr>
        </p:nvSpPr>
        <p:spPr>
          <a:xfrm>
            <a:off x="2355150" y="2015491"/>
            <a:ext cx="4433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51" name="Google Shape;1151;p17"/>
          <p:cNvSpPr txBox="1">
            <a:spLocks noGrp="1"/>
          </p:cNvSpPr>
          <p:nvPr>
            <p:ph type="subTitle" idx="1"/>
          </p:nvPr>
        </p:nvSpPr>
        <p:spPr>
          <a:xfrm>
            <a:off x="2772750" y="2570643"/>
            <a:ext cx="3598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2" name="Google Shape;1152;p17"/>
          <p:cNvSpPr txBox="1">
            <a:spLocks noGrp="1"/>
          </p:cNvSpPr>
          <p:nvPr>
            <p:ph type="title" idx="2" hasCustomPrompt="1"/>
          </p:nvPr>
        </p:nvSpPr>
        <p:spPr>
          <a:xfrm>
            <a:off x="4027950" y="3568853"/>
            <a:ext cx="10881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3" name="Google Shape;1153;p17"/>
          <p:cNvSpPr/>
          <p:nvPr/>
        </p:nvSpPr>
        <p:spPr>
          <a:xfrm flipH="1">
            <a:off x="422329" y="294500"/>
            <a:ext cx="162000" cy="162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7"/>
          <p:cNvSpPr/>
          <p:nvPr/>
        </p:nvSpPr>
        <p:spPr>
          <a:xfrm flipH="1">
            <a:off x="1777679" y="2849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7"/>
          <p:cNvSpPr/>
          <p:nvPr/>
        </p:nvSpPr>
        <p:spPr>
          <a:xfrm flipH="1">
            <a:off x="6844504" y="356500"/>
            <a:ext cx="183000" cy="18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7"/>
          <p:cNvSpPr/>
          <p:nvPr/>
        </p:nvSpPr>
        <p:spPr>
          <a:xfrm flipH="1">
            <a:off x="9010904" y="5395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7"/>
          <p:cNvSpPr/>
          <p:nvPr/>
        </p:nvSpPr>
        <p:spPr>
          <a:xfrm flipH="1">
            <a:off x="1884479" y="956838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7"/>
          <p:cNvSpPr/>
          <p:nvPr/>
        </p:nvSpPr>
        <p:spPr>
          <a:xfrm flipH="1">
            <a:off x="7853976" y="1413575"/>
            <a:ext cx="60600" cy="60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7"/>
          <p:cNvSpPr/>
          <p:nvPr/>
        </p:nvSpPr>
        <p:spPr>
          <a:xfrm flipH="1">
            <a:off x="8025704" y="6114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7"/>
          <p:cNvSpPr/>
          <p:nvPr/>
        </p:nvSpPr>
        <p:spPr>
          <a:xfrm flipH="1">
            <a:off x="1055579" y="1261638"/>
            <a:ext cx="82200" cy="8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7"/>
          <p:cNvSpPr/>
          <p:nvPr/>
        </p:nvSpPr>
        <p:spPr>
          <a:xfrm flipH="1">
            <a:off x="2589745" y="356493"/>
            <a:ext cx="183000" cy="18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7"/>
          <p:cNvSpPr/>
          <p:nvPr/>
        </p:nvSpPr>
        <p:spPr>
          <a:xfrm>
            <a:off x="6457125" y="978050"/>
            <a:ext cx="147900" cy="147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7"/>
          <p:cNvSpPr/>
          <p:nvPr/>
        </p:nvSpPr>
        <p:spPr>
          <a:xfrm>
            <a:off x="6457125" y="4072550"/>
            <a:ext cx="106800" cy="1068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7"/>
          <p:cNvSpPr/>
          <p:nvPr/>
        </p:nvSpPr>
        <p:spPr>
          <a:xfrm>
            <a:off x="2599275" y="775950"/>
            <a:ext cx="314700" cy="3147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5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20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20"/>
          <p:cNvSpPr/>
          <p:nvPr/>
        </p:nvSpPr>
        <p:spPr>
          <a:xfrm>
            <a:off x="7403400" y="130875"/>
            <a:ext cx="1643100" cy="1643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20"/>
          <p:cNvSpPr/>
          <p:nvPr/>
        </p:nvSpPr>
        <p:spPr>
          <a:xfrm>
            <a:off x="-11" y="11276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0" name="Google Shape;1220;p20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221" name="Google Shape;1221;p20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0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0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4" name="Google Shape;1224;p20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225" name="Google Shape;1225;p20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0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0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0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20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20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231" name="Google Shape;1231;p20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32" name="Google Shape;1232;p20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233" name="Google Shape;1233;p20"/>
          <p:cNvSpPr txBox="1">
            <a:spLocks noGrp="1"/>
          </p:cNvSpPr>
          <p:nvPr>
            <p:ph type="body" idx="1"/>
          </p:nvPr>
        </p:nvSpPr>
        <p:spPr>
          <a:xfrm>
            <a:off x="1740600" y="1428750"/>
            <a:ext cx="5662800" cy="22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34" name="Google Shape;1234;p20"/>
          <p:cNvSpPr/>
          <p:nvPr/>
        </p:nvSpPr>
        <p:spPr>
          <a:xfrm>
            <a:off x="-732193" y="-742425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20"/>
          <p:cNvSpPr/>
          <p:nvPr/>
        </p:nvSpPr>
        <p:spPr>
          <a:xfrm flipH="1">
            <a:off x="8925100" y="273677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20"/>
          <p:cNvSpPr/>
          <p:nvPr/>
        </p:nvSpPr>
        <p:spPr>
          <a:xfrm flipH="1">
            <a:off x="8924975" y="3153300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20"/>
          <p:cNvSpPr/>
          <p:nvPr/>
        </p:nvSpPr>
        <p:spPr>
          <a:xfrm flipH="1">
            <a:off x="8889575" y="18579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20"/>
          <p:cNvSpPr/>
          <p:nvPr/>
        </p:nvSpPr>
        <p:spPr>
          <a:xfrm>
            <a:off x="7648800" y="71050"/>
            <a:ext cx="132300" cy="1323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20"/>
          <p:cNvSpPr/>
          <p:nvPr/>
        </p:nvSpPr>
        <p:spPr>
          <a:xfrm>
            <a:off x="7271100" y="130875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20"/>
          <p:cNvSpPr/>
          <p:nvPr/>
        </p:nvSpPr>
        <p:spPr>
          <a:xfrm flipH="1">
            <a:off x="5365675" y="163600"/>
            <a:ext cx="58800" cy="5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20"/>
          <p:cNvSpPr/>
          <p:nvPr/>
        </p:nvSpPr>
        <p:spPr>
          <a:xfrm flipH="1">
            <a:off x="3760675" y="11047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20"/>
          <p:cNvSpPr/>
          <p:nvPr/>
        </p:nvSpPr>
        <p:spPr>
          <a:xfrm flipH="1">
            <a:off x="1740600" y="237100"/>
            <a:ext cx="58800" cy="5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20"/>
          <p:cNvSpPr/>
          <p:nvPr/>
        </p:nvSpPr>
        <p:spPr>
          <a:xfrm flipH="1">
            <a:off x="395750" y="1346350"/>
            <a:ext cx="58800" cy="5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20"/>
          <p:cNvSpPr/>
          <p:nvPr/>
        </p:nvSpPr>
        <p:spPr>
          <a:xfrm>
            <a:off x="8924975" y="1445950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6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21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21"/>
          <p:cNvSpPr/>
          <p:nvPr/>
        </p:nvSpPr>
        <p:spPr>
          <a:xfrm>
            <a:off x="-767750" y="-165225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21"/>
          <p:cNvSpPr/>
          <p:nvPr/>
        </p:nvSpPr>
        <p:spPr>
          <a:xfrm>
            <a:off x="80389" y="197738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21"/>
          <p:cNvSpPr/>
          <p:nvPr/>
        </p:nvSpPr>
        <p:spPr>
          <a:xfrm>
            <a:off x="3744107" y="-8209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0" name="Google Shape;1250;p21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251" name="Google Shape;1251;p21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4" name="Google Shape;1254;p21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255" name="Google Shape;1255;p21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1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1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1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1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1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261" name="Google Shape;1261;p21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62" name="Google Shape;1262;p21"/>
          <p:cNvSpPr txBox="1">
            <a:spLocks noGrp="1"/>
          </p:cNvSpPr>
          <p:nvPr>
            <p:ph type="subTitle" idx="1"/>
          </p:nvPr>
        </p:nvSpPr>
        <p:spPr>
          <a:xfrm>
            <a:off x="1024766" y="2091626"/>
            <a:ext cx="32511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263" name="Google Shape;1263;p21"/>
          <p:cNvSpPr txBox="1">
            <a:spLocks noGrp="1"/>
          </p:cNvSpPr>
          <p:nvPr>
            <p:ph type="title"/>
          </p:nvPr>
        </p:nvSpPr>
        <p:spPr>
          <a:xfrm>
            <a:off x="1415816" y="1680274"/>
            <a:ext cx="24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21"/>
          <p:cNvSpPr/>
          <p:nvPr/>
        </p:nvSpPr>
        <p:spPr>
          <a:xfrm>
            <a:off x="8628550" y="-536387"/>
            <a:ext cx="934200" cy="934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21"/>
          <p:cNvSpPr/>
          <p:nvPr/>
        </p:nvSpPr>
        <p:spPr>
          <a:xfrm flipH="1">
            <a:off x="2326775" y="289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21"/>
          <p:cNvSpPr/>
          <p:nvPr/>
        </p:nvSpPr>
        <p:spPr>
          <a:xfrm flipH="1">
            <a:off x="198300" y="21985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21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21"/>
          <p:cNvSpPr/>
          <p:nvPr/>
        </p:nvSpPr>
        <p:spPr>
          <a:xfrm flipH="1">
            <a:off x="8789300" y="20875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21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21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21"/>
          <p:cNvSpPr/>
          <p:nvPr/>
        </p:nvSpPr>
        <p:spPr>
          <a:xfrm flipH="1">
            <a:off x="198175" y="261502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"/>
          <p:cNvSpPr/>
          <p:nvPr/>
        </p:nvSpPr>
        <p:spPr>
          <a:xfrm flipH="1">
            <a:off x="162775" y="13196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21"/>
          <p:cNvSpPr/>
          <p:nvPr/>
        </p:nvSpPr>
        <p:spPr>
          <a:xfrm>
            <a:off x="2544682" y="77442"/>
            <a:ext cx="6330" cy="10086"/>
          </a:xfrm>
          <a:custGeom>
            <a:avLst/>
            <a:gdLst/>
            <a:ahLst/>
            <a:cxnLst/>
            <a:rect l="l" t="t" r="r" b="b"/>
            <a:pathLst>
              <a:path w="91" h="145" extrusionOk="0">
                <a:moveTo>
                  <a:pt x="0" y="0"/>
                </a:moveTo>
                <a:lnTo>
                  <a:pt x="72" y="144"/>
                </a:lnTo>
                <a:lnTo>
                  <a:pt x="9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2_1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23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3"/>
          <p:cNvSpPr/>
          <p:nvPr/>
        </p:nvSpPr>
        <p:spPr>
          <a:xfrm>
            <a:off x="3744107" y="-8209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3"/>
          <p:cNvSpPr/>
          <p:nvPr/>
        </p:nvSpPr>
        <p:spPr>
          <a:xfrm>
            <a:off x="204075" y="115470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5" name="Google Shape;1305;p23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306" name="Google Shape;1306;p23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3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3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9" name="Google Shape;1309;p23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310" name="Google Shape;1310;p23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23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23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23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3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23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16" name="Google Shape;1316;p23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17" name="Google Shape;1317;p23"/>
          <p:cNvSpPr txBox="1">
            <a:spLocks noGrp="1"/>
          </p:cNvSpPr>
          <p:nvPr>
            <p:ph type="title"/>
          </p:nvPr>
        </p:nvSpPr>
        <p:spPr>
          <a:xfrm>
            <a:off x="713225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8" name="Google Shape;1318;p23"/>
          <p:cNvSpPr txBox="1">
            <a:spLocks noGrp="1"/>
          </p:cNvSpPr>
          <p:nvPr>
            <p:ph type="subTitle" idx="1"/>
          </p:nvPr>
        </p:nvSpPr>
        <p:spPr>
          <a:xfrm>
            <a:off x="713225" y="1191050"/>
            <a:ext cx="3858900" cy="3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9" name="Google Shape;1319;p23"/>
          <p:cNvSpPr txBox="1">
            <a:spLocks noGrp="1"/>
          </p:cNvSpPr>
          <p:nvPr>
            <p:ph type="subTitle" idx="2"/>
          </p:nvPr>
        </p:nvSpPr>
        <p:spPr>
          <a:xfrm>
            <a:off x="4572025" y="1191050"/>
            <a:ext cx="3858900" cy="3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0" name="Google Shape;1320;p23"/>
          <p:cNvSpPr/>
          <p:nvPr/>
        </p:nvSpPr>
        <p:spPr>
          <a:xfrm>
            <a:off x="8759814" y="5486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3"/>
          <p:cNvSpPr/>
          <p:nvPr/>
        </p:nvSpPr>
        <p:spPr>
          <a:xfrm flipH="1">
            <a:off x="2326775" y="289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3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3"/>
          <p:cNvSpPr/>
          <p:nvPr/>
        </p:nvSpPr>
        <p:spPr>
          <a:xfrm flipH="1">
            <a:off x="8844800" y="23425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3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3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2_1_1_1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4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4"/>
          <p:cNvSpPr/>
          <p:nvPr/>
        </p:nvSpPr>
        <p:spPr>
          <a:xfrm>
            <a:off x="-843950" y="-165225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9" name="Google Shape;1329;p24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330" name="Google Shape;1330;p24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4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3" name="Google Shape;1333;p24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334" name="Google Shape;1334;p24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4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4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4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4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4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40" name="Google Shape;1340;p24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1" name="Google Shape;1341;p24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2" name="Google Shape;1342;p24"/>
          <p:cNvSpPr txBox="1">
            <a:spLocks noGrp="1"/>
          </p:cNvSpPr>
          <p:nvPr>
            <p:ph type="subTitle" idx="1"/>
          </p:nvPr>
        </p:nvSpPr>
        <p:spPr>
          <a:xfrm>
            <a:off x="5619521" y="173748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3" name="Google Shape;1343;p24"/>
          <p:cNvSpPr txBox="1">
            <a:spLocks noGrp="1"/>
          </p:cNvSpPr>
          <p:nvPr>
            <p:ph type="subTitle" idx="2"/>
          </p:nvPr>
        </p:nvSpPr>
        <p:spPr>
          <a:xfrm>
            <a:off x="5288021" y="208931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4" name="Google Shape;1344;p24"/>
          <p:cNvSpPr txBox="1">
            <a:spLocks noGrp="1"/>
          </p:cNvSpPr>
          <p:nvPr>
            <p:ph type="subTitle" idx="3"/>
          </p:nvPr>
        </p:nvSpPr>
        <p:spPr>
          <a:xfrm>
            <a:off x="5619521" y="310908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5" name="Google Shape;1345;p24"/>
          <p:cNvSpPr txBox="1">
            <a:spLocks noGrp="1"/>
          </p:cNvSpPr>
          <p:nvPr>
            <p:ph type="subTitle" idx="4"/>
          </p:nvPr>
        </p:nvSpPr>
        <p:spPr>
          <a:xfrm>
            <a:off x="5288021" y="346091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6" name="Google Shape;1346;p24"/>
          <p:cNvSpPr/>
          <p:nvPr/>
        </p:nvSpPr>
        <p:spPr>
          <a:xfrm>
            <a:off x="8773109" y="-668437"/>
            <a:ext cx="2319314" cy="3057335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4"/>
          <p:cNvSpPr/>
          <p:nvPr/>
        </p:nvSpPr>
        <p:spPr>
          <a:xfrm rot="5400000" flipH="1">
            <a:off x="5012675" y="224825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4"/>
          <p:cNvSpPr/>
          <p:nvPr/>
        </p:nvSpPr>
        <p:spPr>
          <a:xfrm rot="5400000" flipH="1">
            <a:off x="4509450" y="178800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4"/>
          <p:cNvSpPr/>
          <p:nvPr/>
        </p:nvSpPr>
        <p:spPr>
          <a:xfrm rot="5400000" flipH="1">
            <a:off x="5845650" y="1434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4"/>
          <p:cNvSpPr/>
          <p:nvPr/>
        </p:nvSpPr>
        <p:spPr>
          <a:xfrm rot="5400000" flipH="1">
            <a:off x="7217250" y="2196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4"/>
          <p:cNvSpPr/>
          <p:nvPr/>
        </p:nvSpPr>
        <p:spPr>
          <a:xfrm flipH="1">
            <a:off x="198300" y="21985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4"/>
          <p:cNvSpPr/>
          <p:nvPr/>
        </p:nvSpPr>
        <p:spPr>
          <a:xfrm flipH="1">
            <a:off x="198175" y="261502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4"/>
          <p:cNvSpPr/>
          <p:nvPr/>
        </p:nvSpPr>
        <p:spPr>
          <a:xfrm flipH="1">
            <a:off x="162775" y="13196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4"/>
          <p:cNvSpPr/>
          <p:nvPr/>
        </p:nvSpPr>
        <p:spPr>
          <a:xfrm rot="5400000" flipH="1">
            <a:off x="8893650" y="24294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4"/>
          <p:cNvSpPr/>
          <p:nvPr/>
        </p:nvSpPr>
        <p:spPr>
          <a:xfrm>
            <a:off x="1894825" y="0"/>
            <a:ext cx="318000" cy="318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4"/>
          <p:cNvSpPr/>
          <p:nvPr/>
        </p:nvSpPr>
        <p:spPr>
          <a:xfrm>
            <a:off x="460900" y="687850"/>
            <a:ext cx="224400" cy="2244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25"/>
          <p:cNvSpPr/>
          <p:nvPr/>
        </p:nvSpPr>
        <p:spPr>
          <a:xfrm flipH="1">
            <a:off x="6387089" y="15440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5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0" name="Google Shape;1360;p25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361" name="Google Shape;1361;p25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5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5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4" name="Google Shape;1364;p25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365" name="Google Shape;1365;p25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5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5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5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5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5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71" name="Google Shape;1371;p25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72" name="Google Shape;1372;p25"/>
          <p:cNvSpPr txBox="1">
            <a:spLocks noGrp="1"/>
          </p:cNvSpPr>
          <p:nvPr>
            <p:ph type="subTitle" idx="1"/>
          </p:nvPr>
        </p:nvSpPr>
        <p:spPr>
          <a:xfrm>
            <a:off x="993575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373" name="Google Shape;1373;p25"/>
          <p:cNvSpPr txBox="1">
            <a:spLocks noGrp="1"/>
          </p:cNvSpPr>
          <p:nvPr>
            <p:ph type="subTitle" idx="2"/>
          </p:nvPr>
        </p:nvSpPr>
        <p:spPr>
          <a:xfrm>
            <a:off x="993575" y="3275462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374" name="Google Shape;1374;p25"/>
          <p:cNvSpPr txBox="1">
            <a:spLocks noGrp="1"/>
          </p:cNvSpPr>
          <p:nvPr>
            <p:ph type="subTitle" idx="3"/>
          </p:nvPr>
        </p:nvSpPr>
        <p:spPr>
          <a:xfrm>
            <a:off x="3566100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375" name="Google Shape;1375;p25"/>
          <p:cNvSpPr txBox="1">
            <a:spLocks noGrp="1"/>
          </p:cNvSpPr>
          <p:nvPr>
            <p:ph type="subTitle" idx="4"/>
          </p:nvPr>
        </p:nvSpPr>
        <p:spPr>
          <a:xfrm>
            <a:off x="3566100" y="3275457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376" name="Google Shape;1376;p25"/>
          <p:cNvSpPr txBox="1">
            <a:spLocks noGrp="1"/>
          </p:cNvSpPr>
          <p:nvPr>
            <p:ph type="subTitle" idx="5"/>
          </p:nvPr>
        </p:nvSpPr>
        <p:spPr>
          <a:xfrm>
            <a:off x="6138607" y="2834640"/>
            <a:ext cx="2011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377" name="Google Shape;1377;p25"/>
          <p:cNvSpPr txBox="1">
            <a:spLocks noGrp="1"/>
          </p:cNvSpPr>
          <p:nvPr>
            <p:ph type="subTitle" idx="6"/>
          </p:nvPr>
        </p:nvSpPr>
        <p:spPr>
          <a:xfrm>
            <a:off x="6138607" y="3275457"/>
            <a:ext cx="201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378" name="Google Shape;1378;p25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5"/>
          <p:cNvSpPr/>
          <p:nvPr/>
        </p:nvSpPr>
        <p:spPr>
          <a:xfrm>
            <a:off x="-1278200" y="3962725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5"/>
          <p:cNvSpPr/>
          <p:nvPr/>
        </p:nvSpPr>
        <p:spPr>
          <a:xfrm>
            <a:off x="115725" y="3641150"/>
            <a:ext cx="182700" cy="183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25"/>
          <p:cNvSpPr/>
          <p:nvPr/>
        </p:nvSpPr>
        <p:spPr>
          <a:xfrm>
            <a:off x="309725" y="3231575"/>
            <a:ext cx="120000" cy="120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25"/>
          <p:cNvSpPr/>
          <p:nvPr/>
        </p:nvSpPr>
        <p:spPr>
          <a:xfrm>
            <a:off x="1198375" y="174000"/>
            <a:ext cx="120000" cy="12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25"/>
          <p:cNvSpPr/>
          <p:nvPr/>
        </p:nvSpPr>
        <p:spPr>
          <a:xfrm>
            <a:off x="2798575" y="978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25"/>
          <p:cNvSpPr/>
          <p:nvPr/>
        </p:nvSpPr>
        <p:spPr>
          <a:xfrm>
            <a:off x="6227575" y="121875"/>
            <a:ext cx="67500" cy="67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25"/>
          <p:cNvSpPr/>
          <p:nvPr/>
        </p:nvSpPr>
        <p:spPr>
          <a:xfrm>
            <a:off x="6988350" y="161150"/>
            <a:ext cx="40500" cy="40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25"/>
          <p:cNvSpPr/>
          <p:nvPr/>
        </p:nvSpPr>
        <p:spPr>
          <a:xfrm>
            <a:off x="8914825" y="11939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9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26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26"/>
          <p:cNvSpPr/>
          <p:nvPr/>
        </p:nvSpPr>
        <p:spPr>
          <a:xfrm flipH="1">
            <a:off x="0" y="0"/>
            <a:ext cx="934200" cy="934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26"/>
          <p:cNvSpPr/>
          <p:nvPr/>
        </p:nvSpPr>
        <p:spPr>
          <a:xfrm flipH="1">
            <a:off x="6266714" y="-93794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1" name="Google Shape;1391;p26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392" name="Google Shape;1392;p26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5" name="Google Shape;1395;p26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396" name="Google Shape;1396;p26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6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6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26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26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26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02" name="Google Shape;1402;p26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03" name="Google Shape;1403;p26"/>
          <p:cNvSpPr txBox="1">
            <a:spLocks noGrp="1"/>
          </p:cNvSpPr>
          <p:nvPr>
            <p:ph type="subTitle" idx="1"/>
          </p:nvPr>
        </p:nvSpPr>
        <p:spPr>
          <a:xfrm>
            <a:off x="1761397" y="1448303"/>
            <a:ext cx="20169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404" name="Google Shape;1404;p26"/>
          <p:cNvSpPr txBox="1">
            <a:spLocks noGrp="1"/>
          </p:cNvSpPr>
          <p:nvPr>
            <p:ph type="subTitle" idx="2"/>
          </p:nvPr>
        </p:nvSpPr>
        <p:spPr>
          <a:xfrm>
            <a:off x="1761397" y="1736727"/>
            <a:ext cx="29100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405" name="Google Shape;1405;p26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6" name="Google Shape;1406;p26"/>
          <p:cNvSpPr txBox="1">
            <a:spLocks noGrp="1"/>
          </p:cNvSpPr>
          <p:nvPr>
            <p:ph type="subTitle" idx="3"/>
          </p:nvPr>
        </p:nvSpPr>
        <p:spPr>
          <a:xfrm>
            <a:off x="1761397" y="2591158"/>
            <a:ext cx="20169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407" name="Google Shape;1407;p26"/>
          <p:cNvSpPr txBox="1">
            <a:spLocks noGrp="1"/>
          </p:cNvSpPr>
          <p:nvPr>
            <p:ph type="subTitle" idx="4"/>
          </p:nvPr>
        </p:nvSpPr>
        <p:spPr>
          <a:xfrm>
            <a:off x="1761397" y="2879923"/>
            <a:ext cx="29100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408" name="Google Shape;1408;p26"/>
          <p:cNvSpPr txBox="1">
            <a:spLocks noGrp="1"/>
          </p:cNvSpPr>
          <p:nvPr>
            <p:ph type="subTitle" idx="5"/>
          </p:nvPr>
        </p:nvSpPr>
        <p:spPr>
          <a:xfrm>
            <a:off x="1761397" y="3734013"/>
            <a:ext cx="20169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/>
            </a:lvl9pPr>
          </a:lstStyle>
          <a:p>
            <a:endParaRPr/>
          </a:p>
        </p:txBody>
      </p:sp>
      <p:sp>
        <p:nvSpPr>
          <p:cNvPr id="1409" name="Google Shape;1409;p26"/>
          <p:cNvSpPr txBox="1">
            <a:spLocks noGrp="1"/>
          </p:cNvSpPr>
          <p:nvPr>
            <p:ph type="subTitle" idx="6"/>
          </p:nvPr>
        </p:nvSpPr>
        <p:spPr>
          <a:xfrm>
            <a:off x="1761397" y="4022431"/>
            <a:ext cx="29100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410" name="Google Shape;1410;p26"/>
          <p:cNvSpPr/>
          <p:nvPr/>
        </p:nvSpPr>
        <p:spPr>
          <a:xfrm flipH="1">
            <a:off x="1290725" y="144300"/>
            <a:ext cx="332700" cy="3327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26"/>
          <p:cNvSpPr/>
          <p:nvPr/>
        </p:nvSpPr>
        <p:spPr>
          <a:xfrm flipH="1">
            <a:off x="252600" y="1090800"/>
            <a:ext cx="148200" cy="148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6"/>
          <p:cNvSpPr/>
          <p:nvPr/>
        </p:nvSpPr>
        <p:spPr>
          <a:xfrm flipH="1">
            <a:off x="1072025" y="90000"/>
            <a:ext cx="81900" cy="82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26"/>
          <p:cNvSpPr/>
          <p:nvPr/>
        </p:nvSpPr>
        <p:spPr>
          <a:xfrm flipH="1">
            <a:off x="3543975" y="153450"/>
            <a:ext cx="148200" cy="148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26"/>
          <p:cNvSpPr/>
          <p:nvPr/>
        </p:nvSpPr>
        <p:spPr>
          <a:xfrm flipH="1">
            <a:off x="4743675" y="772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26"/>
          <p:cNvSpPr/>
          <p:nvPr/>
        </p:nvSpPr>
        <p:spPr>
          <a:xfrm flipH="1">
            <a:off x="6133575" y="229650"/>
            <a:ext cx="73200" cy="7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6"/>
          <p:cNvSpPr/>
          <p:nvPr/>
        </p:nvSpPr>
        <p:spPr>
          <a:xfrm flipH="1">
            <a:off x="59150" y="2116725"/>
            <a:ext cx="148200" cy="148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26"/>
          <p:cNvSpPr/>
          <p:nvPr/>
        </p:nvSpPr>
        <p:spPr>
          <a:xfrm flipH="1">
            <a:off x="8912350" y="2205075"/>
            <a:ext cx="148200" cy="148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26"/>
          <p:cNvSpPr/>
          <p:nvPr/>
        </p:nvSpPr>
        <p:spPr>
          <a:xfrm flipH="1">
            <a:off x="8916800" y="2867725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27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7"/>
          <p:cNvSpPr/>
          <p:nvPr/>
        </p:nvSpPr>
        <p:spPr>
          <a:xfrm>
            <a:off x="-1361200" y="-160905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7"/>
          <p:cNvSpPr/>
          <p:nvPr/>
        </p:nvSpPr>
        <p:spPr>
          <a:xfrm rot="10800000" flipH="1">
            <a:off x="7041264" y="-25665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27"/>
          <p:cNvSpPr/>
          <p:nvPr/>
        </p:nvSpPr>
        <p:spPr>
          <a:xfrm rot="10800000" flipH="1">
            <a:off x="-63986" y="12320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4" name="Google Shape;1424;p27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425" name="Google Shape;1425;p27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7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7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8" name="Google Shape;1428;p27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429" name="Google Shape;1429;p27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7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7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7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35" name="Google Shape;1435;p27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6" name="Google Shape;1436;p27"/>
          <p:cNvSpPr txBox="1">
            <a:spLocks noGrp="1"/>
          </p:cNvSpPr>
          <p:nvPr>
            <p:ph type="subTitle" idx="1"/>
          </p:nvPr>
        </p:nvSpPr>
        <p:spPr>
          <a:xfrm>
            <a:off x="1596338" y="1601106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37" name="Google Shape;1437;p27"/>
          <p:cNvSpPr txBox="1">
            <a:spLocks noGrp="1"/>
          </p:cNvSpPr>
          <p:nvPr>
            <p:ph type="subTitle" idx="2"/>
          </p:nvPr>
        </p:nvSpPr>
        <p:spPr>
          <a:xfrm>
            <a:off x="1340138" y="1942206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38" name="Google Shape;1438;p27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9" name="Google Shape;1439;p27"/>
          <p:cNvSpPr txBox="1">
            <a:spLocks noGrp="1"/>
          </p:cNvSpPr>
          <p:nvPr>
            <p:ph type="subTitle" idx="3"/>
          </p:nvPr>
        </p:nvSpPr>
        <p:spPr>
          <a:xfrm>
            <a:off x="1596338" y="3353694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40" name="Google Shape;1440;p27"/>
          <p:cNvSpPr txBox="1">
            <a:spLocks noGrp="1"/>
          </p:cNvSpPr>
          <p:nvPr>
            <p:ph type="subTitle" idx="4"/>
          </p:nvPr>
        </p:nvSpPr>
        <p:spPr>
          <a:xfrm>
            <a:off x="1340138" y="3694806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41" name="Google Shape;1441;p27"/>
          <p:cNvSpPr txBox="1">
            <a:spLocks noGrp="1"/>
          </p:cNvSpPr>
          <p:nvPr>
            <p:ph type="subTitle" idx="5"/>
          </p:nvPr>
        </p:nvSpPr>
        <p:spPr>
          <a:xfrm>
            <a:off x="6112163" y="1601094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42" name="Google Shape;1442;p27"/>
          <p:cNvSpPr txBox="1">
            <a:spLocks noGrp="1"/>
          </p:cNvSpPr>
          <p:nvPr>
            <p:ph type="subTitle" idx="6"/>
          </p:nvPr>
        </p:nvSpPr>
        <p:spPr>
          <a:xfrm>
            <a:off x="6112163" y="1942206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7"/>
          <p:cNvSpPr txBox="1">
            <a:spLocks noGrp="1"/>
          </p:cNvSpPr>
          <p:nvPr>
            <p:ph type="subTitle" idx="7"/>
          </p:nvPr>
        </p:nvSpPr>
        <p:spPr>
          <a:xfrm>
            <a:off x="6112163" y="3353694"/>
            <a:ext cx="14355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44" name="Google Shape;1444;p27"/>
          <p:cNvSpPr txBox="1">
            <a:spLocks noGrp="1"/>
          </p:cNvSpPr>
          <p:nvPr>
            <p:ph type="subTitle" idx="8"/>
          </p:nvPr>
        </p:nvSpPr>
        <p:spPr>
          <a:xfrm>
            <a:off x="6112163" y="3694806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7"/>
          <p:cNvSpPr/>
          <p:nvPr/>
        </p:nvSpPr>
        <p:spPr>
          <a:xfrm>
            <a:off x="1659425" y="78525"/>
            <a:ext cx="224400" cy="2244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7"/>
          <p:cNvSpPr/>
          <p:nvPr/>
        </p:nvSpPr>
        <p:spPr>
          <a:xfrm>
            <a:off x="128050" y="1372500"/>
            <a:ext cx="135000" cy="1350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27"/>
          <p:cNvSpPr/>
          <p:nvPr/>
        </p:nvSpPr>
        <p:spPr>
          <a:xfrm>
            <a:off x="356650" y="1524900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27"/>
          <p:cNvSpPr/>
          <p:nvPr/>
        </p:nvSpPr>
        <p:spPr>
          <a:xfrm>
            <a:off x="2040425" y="78525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27"/>
          <p:cNvSpPr/>
          <p:nvPr/>
        </p:nvSpPr>
        <p:spPr>
          <a:xfrm>
            <a:off x="4555025" y="1547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27"/>
          <p:cNvSpPr/>
          <p:nvPr/>
        </p:nvSpPr>
        <p:spPr>
          <a:xfrm>
            <a:off x="5469425" y="785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27"/>
          <p:cNvSpPr/>
          <p:nvPr/>
        </p:nvSpPr>
        <p:spPr>
          <a:xfrm>
            <a:off x="7603025" y="2309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27"/>
          <p:cNvSpPr/>
          <p:nvPr/>
        </p:nvSpPr>
        <p:spPr>
          <a:xfrm>
            <a:off x="2878625" y="190600"/>
            <a:ext cx="55500" cy="5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1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28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28"/>
          <p:cNvSpPr/>
          <p:nvPr/>
        </p:nvSpPr>
        <p:spPr>
          <a:xfrm>
            <a:off x="-148036" y="-20534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28"/>
          <p:cNvSpPr/>
          <p:nvPr/>
        </p:nvSpPr>
        <p:spPr>
          <a:xfrm flipH="1">
            <a:off x="6384589" y="81840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7" name="Google Shape;1457;p28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458" name="Google Shape;1458;p28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8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8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1" name="Google Shape;1461;p28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462" name="Google Shape;1462;p28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68" name="Google Shape;1468;p28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69" name="Google Shape;1469;p28"/>
          <p:cNvSpPr txBox="1">
            <a:spLocks noGrp="1"/>
          </p:cNvSpPr>
          <p:nvPr>
            <p:ph type="subTitle" idx="1"/>
          </p:nvPr>
        </p:nvSpPr>
        <p:spPr>
          <a:xfrm>
            <a:off x="834122" y="2928797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70" name="Google Shape;1470;p28"/>
          <p:cNvSpPr txBox="1">
            <a:spLocks noGrp="1"/>
          </p:cNvSpPr>
          <p:nvPr>
            <p:ph type="subTitle" idx="2"/>
          </p:nvPr>
        </p:nvSpPr>
        <p:spPr>
          <a:xfrm>
            <a:off x="834122" y="3574697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1" name="Google Shape;1471;p28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2" name="Google Shape;1472;p28"/>
          <p:cNvSpPr txBox="1">
            <a:spLocks noGrp="1"/>
          </p:cNvSpPr>
          <p:nvPr>
            <p:ph type="subTitle" idx="3"/>
          </p:nvPr>
        </p:nvSpPr>
        <p:spPr>
          <a:xfrm>
            <a:off x="2762141" y="2928797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73" name="Google Shape;1473;p28"/>
          <p:cNvSpPr txBox="1">
            <a:spLocks noGrp="1"/>
          </p:cNvSpPr>
          <p:nvPr>
            <p:ph type="subTitle" idx="4"/>
          </p:nvPr>
        </p:nvSpPr>
        <p:spPr>
          <a:xfrm>
            <a:off x="2761336" y="3574697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28"/>
          <p:cNvSpPr txBox="1">
            <a:spLocks noGrp="1"/>
          </p:cNvSpPr>
          <p:nvPr>
            <p:ph type="subTitle" idx="5"/>
          </p:nvPr>
        </p:nvSpPr>
        <p:spPr>
          <a:xfrm>
            <a:off x="4690159" y="2928797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75" name="Google Shape;1475;p28"/>
          <p:cNvSpPr txBox="1">
            <a:spLocks noGrp="1"/>
          </p:cNvSpPr>
          <p:nvPr>
            <p:ph type="subTitle" idx="6"/>
          </p:nvPr>
        </p:nvSpPr>
        <p:spPr>
          <a:xfrm>
            <a:off x="4692897" y="3574697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6" name="Google Shape;1476;p28"/>
          <p:cNvSpPr txBox="1">
            <a:spLocks noGrp="1"/>
          </p:cNvSpPr>
          <p:nvPr>
            <p:ph type="subTitle" idx="7"/>
          </p:nvPr>
        </p:nvSpPr>
        <p:spPr>
          <a:xfrm>
            <a:off x="6618178" y="2928797"/>
            <a:ext cx="169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477" name="Google Shape;1477;p28"/>
          <p:cNvSpPr txBox="1">
            <a:spLocks noGrp="1"/>
          </p:cNvSpPr>
          <p:nvPr>
            <p:ph type="subTitle" idx="8"/>
          </p:nvPr>
        </p:nvSpPr>
        <p:spPr>
          <a:xfrm>
            <a:off x="6618178" y="3574697"/>
            <a:ext cx="1691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8" name="Google Shape;1478;p28"/>
          <p:cNvSpPr/>
          <p:nvPr/>
        </p:nvSpPr>
        <p:spPr>
          <a:xfrm>
            <a:off x="-1464700" y="3864575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28"/>
          <p:cNvSpPr/>
          <p:nvPr/>
        </p:nvSpPr>
        <p:spPr>
          <a:xfrm>
            <a:off x="3744107" y="-8209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28"/>
          <p:cNvSpPr/>
          <p:nvPr/>
        </p:nvSpPr>
        <p:spPr>
          <a:xfrm flipH="1">
            <a:off x="2326775" y="289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28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28"/>
          <p:cNvSpPr/>
          <p:nvPr/>
        </p:nvSpPr>
        <p:spPr>
          <a:xfrm flipH="1">
            <a:off x="8925100" y="101997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28"/>
          <p:cNvSpPr/>
          <p:nvPr/>
        </p:nvSpPr>
        <p:spPr>
          <a:xfrm flipH="1">
            <a:off x="8924975" y="1436500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28"/>
          <p:cNvSpPr/>
          <p:nvPr/>
        </p:nvSpPr>
        <p:spPr>
          <a:xfrm flipH="1">
            <a:off x="8889575" y="1411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28"/>
          <p:cNvSpPr/>
          <p:nvPr/>
        </p:nvSpPr>
        <p:spPr>
          <a:xfrm>
            <a:off x="184450" y="3623350"/>
            <a:ext cx="130500" cy="130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28"/>
          <p:cNvSpPr/>
          <p:nvPr/>
        </p:nvSpPr>
        <p:spPr>
          <a:xfrm>
            <a:off x="184450" y="3347000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4"/>
          <p:cNvGrpSpPr/>
          <p:nvPr/>
        </p:nvGrpSpPr>
        <p:grpSpPr>
          <a:xfrm>
            <a:off x="-40476" y="-2695110"/>
            <a:ext cx="9224952" cy="9652775"/>
            <a:chOff x="10011600" y="-3416550"/>
            <a:chExt cx="2886225" cy="2886250"/>
          </a:xfrm>
        </p:grpSpPr>
        <p:sp>
          <p:nvSpPr>
            <p:cNvPr id="300" name="Google Shape;300;p4"/>
            <p:cNvSpPr/>
            <p:nvPr/>
          </p:nvSpPr>
          <p:spPr>
            <a:xfrm>
              <a:off x="10011600" y="-3416550"/>
              <a:ext cx="2886225" cy="2886250"/>
            </a:xfrm>
            <a:custGeom>
              <a:avLst/>
              <a:gdLst/>
              <a:ahLst/>
              <a:cxnLst/>
              <a:rect l="l" t="t" r="r" b="b"/>
              <a:pathLst>
                <a:path w="115449" h="115450" extrusionOk="0">
                  <a:moveTo>
                    <a:pt x="10485" y="246"/>
                  </a:moveTo>
                  <a:lnTo>
                    <a:pt x="10485" y="10486"/>
                  </a:lnTo>
                  <a:lnTo>
                    <a:pt x="245" y="10486"/>
                  </a:lnTo>
                  <a:lnTo>
                    <a:pt x="245" y="246"/>
                  </a:lnTo>
                  <a:close/>
                  <a:moveTo>
                    <a:pt x="20951" y="246"/>
                  </a:moveTo>
                  <a:lnTo>
                    <a:pt x="20951" y="10486"/>
                  </a:lnTo>
                  <a:lnTo>
                    <a:pt x="10711" y="10486"/>
                  </a:lnTo>
                  <a:lnTo>
                    <a:pt x="10711" y="246"/>
                  </a:lnTo>
                  <a:close/>
                  <a:moveTo>
                    <a:pt x="31436" y="246"/>
                  </a:moveTo>
                  <a:lnTo>
                    <a:pt x="31436" y="10486"/>
                  </a:lnTo>
                  <a:lnTo>
                    <a:pt x="21177" y="10486"/>
                  </a:lnTo>
                  <a:lnTo>
                    <a:pt x="21177" y="246"/>
                  </a:lnTo>
                  <a:close/>
                  <a:moveTo>
                    <a:pt x="41902" y="246"/>
                  </a:moveTo>
                  <a:lnTo>
                    <a:pt x="41902" y="10486"/>
                  </a:lnTo>
                  <a:lnTo>
                    <a:pt x="31662" y="10486"/>
                  </a:lnTo>
                  <a:lnTo>
                    <a:pt x="31662" y="246"/>
                  </a:lnTo>
                  <a:close/>
                  <a:moveTo>
                    <a:pt x="52369" y="246"/>
                  </a:moveTo>
                  <a:lnTo>
                    <a:pt x="52369" y="10486"/>
                  </a:lnTo>
                  <a:lnTo>
                    <a:pt x="42128" y="10486"/>
                  </a:lnTo>
                  <a:lnTo>
                    <a:pt x="42128" y="246"/>
                  </a:lnTo>
                  <a:close/>
                  <a:moveTo>
                    <a:pt x="62854" y="246"/>
                  </a:moveTo>
                  <a:lnTo>
                    <a:pt x="62854" y="10486"/>
                  </a:lnTo>
                  <a:lnTo>
                    <a:pt x="52613" y="10486"/>
                  </a:lnTo>
                  <a:lnTo>
                    <a:pt x="52613" y="246"/>
                  </a:lnTo>
                  <a:close/>
                  <a:moveTo>
                    <a:pt x="73320" y="246"/>
                  </a:moveTo>
                  <a:lnTo>
                    <a:pt x="73320" y="10486"/>
                  </a:lnTo>
                  <a:lnTo>
                    <a:pt x="63080" y="10486"/>
                  </a:lnTo>
                  <a:lnTo>
                    <a:pt x="63080" y="246"/>
                  </a:lnTo>
                  <a:close/>
                  <a:moveTo>
                    <a:pt x="83805" y="246"/>
                  </a:moveTo>
                  <a:lnTo>
                    <a:pt x="83805" y="10486"/>
                  </a:lnTo>
                  <a:lnTo>
                    <a:pt x="73546" y="10486"/>
                  </a:lnTo>
                  <a:lnTo>
                    <a:pt x="73546" y="246"/>
                  </a:lnTo>
                  <a:close/>
                  <a:moveTo>
                    <a:pt x="94271" y="246"/>
                  </a:moveTo>
                  <a:lnTo>
                    <a:pt x="94271" y="10486"/>
                  </a:lnTo>
                  <a:lnTo>
                    <a:pt x="84031" y="10486"/>
                  </a:lnTo>
                  <a:lnTo>
                    <a:pt x="84031" y="246"/>
                  </a:lnTo>
                  <a:close/>
                  <a:moveTo>
                    <a:pt x="104737" y="246"/>
                  </a:moveTo>
                  <a:lnTo>
                    <a:pt x="104737" y="10486"/>
                  </a:lnTo>
                  <a:lnTo>
                    <a:pt x="94497" y="10486"/>
                  </a:lnTo>
                  <a:lnTo>
                    <a:pt x="94497" y="246"/>
                  </a:lnTo>
                  <a:close/>
                  <a:moveTo>
                    <a:pt x="115222" y="246"/>
                  </a:moveTo>
                  <a:lnTo>
                    <a:pt x="115222" y="10486"/>
                  </a:lnTo>
                  <a:lnTo>
                    <a:pt x="104982" y="10486"/>
                  </a:lnTo>
                  <a:lnTo>
                    <a:pt x="104982" y="246"/>
                  </a:lnTo>
                  <a:close/>
                  <a:moveTo>
                    <a:pt x="10485" y="10712"/>
                  </a:moveTo>
                  <a:lnTo>
                    <a:pt x="10485" y="20952"/>
                  </a:lnTo>
                  <a:lnTo>
                    <a:pt x="245" y="20952"/>
                  </a:lnTo>
                  <a:lnTo>
                    <a:pt x="245" y="10712"/>
                  </a:lnTo>
                  <a:close/>
                  <a:moveTo>
                    <a:pt x="20951" y="10712"/>
                  </a:moveTo>
                  <a:lnTo>
                    <a:pt x="20951" y="20952"/>
                  </a:lnTo>
                  <a:lnTo>
                    <a:pt x="10711" y="20952"/>
                  </a:lnTo>
                  <a:lnTo>
                    <a:pt x="10711" y="10712"/>
                  </a:lnTo>
                  <a:close/>
                  <a:moveTo>
                    <a:pt x="31436" y="10712"/>
                  </a:moveTo>
                  <a:lnTo>
                    <a:pt x="31436" y="20952"/>
                  </a:lnTo>
                  <a:lnTo>
                    <a:pt x="21177" y="20952"/>
                  </a:lnTo>
                  <a:lnTo>
                    <a:pt x="21177" y="10712"/>
                  </a:lnTo>
                  <a:close/>
                  <a:moveTo>
                    <a:pt x="41902" y="10712"/>
                  </a:moveTo>
                  <a:lnTo>
                    <a:pt x="41902" y="20952"/>
                  </a:lnTo>
                  <a:lnTo>
                    <a:pt x="31662" y="20952"/>
                  </a:lnTo>
                  <a:lnTo>
                    <a:pt x="31662" y="10712"/>
                  </a:lnTo>
                  <a:close/>
                  <a:moveTo>
                    <a:pt x="52369" y="10712"/>
                  </a:moveTo>
                  <a:lnTo>
                    <a:pt x="52369" y="20952"/>
                  </a:lnTo>
                  <a:lnTo>
                    <a:pt x="42128" y="20952"/>
                  </a:lnTo>
                  <a:lnTo>
                    <a:pt x="42128" y="10712"/>
                  </a:lnTo>
                  <a:close/>
                  <a:moveTo>
                    <a:pt x="62854" y="10712"/>
                  </a:moveTo>
                  <a:lnTo>
                    <a:pt x="62854" y="20952"/>
                  </a:lnTo>
                  <a:lnTo>
                    <a:pt x="52613" y="20952"/>
                  </a:lnTo>
                  <a:lnTo>
                    <a:pt x="52613" y="10712"/>
                  </a:lnTo>
                  <a:close/>
                  <a:moveTo>
                    <a:pt x="73320" y="10712"/>
                  </a:moveTo>
                  <a:lnTo>
                    <a:pt x="73320" y="20952"/>
                  </a:lnTo>
                  <a:lnTo>
                    <a:pt x="63080" y="20952"/>
                  </a:lnTo>
                  <a:lnTo>
                    <a:pt x="63080" y="10712"/>
                  </a:lnTo>
                  <a:close/>
                  <a:moveTo>
                    <a:pt x="83805" y="10712"/>
                  </a:moveTo>
                  <a:lnTo>
                    <a:pt x="83805" y="20952"/>
                  </a:lnTo>
                  <a:lnTo>
                    <a:pt x="73546" y="20952"/>
                  </a:lnTo>
                  <a:lnTo>
                    <a:pt x="73546" y="10712"/>
                  </a:lnTo>
                  <a:close/>
                  <a:moveTo>
                    <a:pt x="94271" y="10712"/>
                  </a:moveTo>
                  <a:lnTo>
                    <a:pt x="94271" y="20952"/>
                  </a:lnTo>
                  <a:lnTo>
                    <a:pt x="84031" y="20952"/>
                  </a:lnTo>
                  <a:lnTo>
                    <a:pt x="84031" y="10712"/>
                  </a:lnTo>
                  <a:close/>
                  <a:moveTo>
                    <a:pt x="104737" y="10712"/>
                  </a:moveTo>
                  <a:lnTo>
                    <a:pt x="104737" y="20952"/>
                  </a:lnTo>
                  <a:lnTo>
                    <a:pt x="94497" y="20952"/>
                  </a:lnTo>
                  <a:lnTo>
                    <a:pt x="94497" y="10712"/>
                  </a:lnTo>
                  <a:close/>
                  <a:moveTo>
                    <a:pt x="115222" y="10712"/>
                  </a:moveTo>
                  <a:lnTo>
                    <a:pt x="115222" y="20952"/>
                  </a:lnTo>
                  <a:lnTo>
                    <a:pt x="104982" y="20952"/>
                  </a:lnTo>
                  <a:lnTo>
                    <a:pt x="104982" y="10712"/>
                  </a:lnTo>
                  <a:close/>
                  <a:moveTo>
                    <a:pt x="10485" y="21178"/>
                  </a:moveTo>
                  <a:lnTo>
                    <a:pt x="10485" y="31437"/>
                  </a:lnTo>
                  <a:lnTo>
                    <a:pt x="245" y="31437"/>
                  </a:lnTo>
                  <a:lnTo>
                    <a:pt x="245" y="21178"/>
                  </a:lnTo>
                  <a:close/>
                  <a:moveTo>
                    <a:pt x="20951" y="21178"/>
                  </a:moveTo>
                  <a:lnTo>
                    <a:pt x="20951" y="31437"/>
                  </a:lnTo>
                  <a:lnTo>
                    <a:pt x="10711" y="31437"/>
                  </a:lnTo>
                  <a:lnTo>
                    <a:pt x="10711" y="21178"/>
                  </a:lnTo>
                  <a:close/>
                  <a:moveTo>
                    <a:pt x="31436" y="21178"/>
                  </a:moveTo>
                  <a:lnTo>
                    <a:pt x="31436" y="31437"/>
                  </a:lnTo>
                  <a:lnTo>
                    <a:pt x="21177" y="31437"/>
                  </a:lnTo>
                  <a:lnTo>
                    <a:pt x="21177" y="21178"/>
                  </a:lnTo>
                  <a:close/>
                  <a:moveTo>
                    <a:pt x="41902" y="21178"/>
                  </a:moveTo>
                  <a:lnTo>
                    <a:pt x="41902" y="31437"/>
                  </a:lnTo>
                  <a:lnTo>
                    <a:pt x="31662" y="31437"/>
                  </a:lnTo>
                  <a:lnTo>
                    <a:pt x="31662" y="21178"/>
                  </a:lnTo>
                  <a:close/>
                  <a:moveTo>
                    <a:pt x="52369" y="21178"/>
                  </a:moveTo>
                  <a:lnTo>
                    <a:pt x="52369" y="31437"/>
                  </a:lnTo>
                  <a:lnTo>
                    <a:pt x="42128" y="31437"/>
                  </a:lnTo>
                  <a:lnTo>
                    <a:pt x="42128" y="21178"/>
                  </a:lnTo>
                  <a:close/>
                  <a:moveTo>
                    <a:pt x="62854" y="21178"/>
                  </a:moveTo>
                  <a:lnTo>
                    <a:pt x="62854" y="31437"/>
                  </a:lnTo>
                  <a:lnTo>
                    <a:pt x="52613" y="31437"/>
                  </a:lnTo>
                  <a:lnTo>
                    <a:pt x="52613" y="21178"/>
                  </a:lnTo>
                  <a:close/>
                  <a:moveTo>
                    <a:pt x="73320" y="21178"/>
                  </a:moveTo>
                  <a:lnTo>
                    <a:pt x="73320" y="31437"/>
                  </a:lnTo>
                  <a:lnTo>
                    <a:pt x="63080" y="31437"/>
                  </a:lnTo>
                  <a:lnTo>
                    <a:pt x="63080" y="21178"/>
                  </a:lnTo>
                  <a:close/>
                  <a:moveTo>
                    <a:pt x="83805" y="21178"/>
                  </a:moveTo>
                  <a:lnTo>
                    <a:pt x="83805" y="31437"/>
                  </a:lnTo>
                  <a:lnTo>
                    <a:pt x="73546" y="31437"/>
                  </a:lnTo>
                  <a:lnTo>
                    <a:pt x="73546" y="21178"/>
                  </a:lnTo>
                  <a:close/>
                  <a:moveTo>
                    <a:pt x="94271" y="21178"/>
                  </a:moveTo>
                  <a:lnTo>
                    <a:pt x="94271" y="31437"/>
                  </a:lnTo>
                  <a:lnTo>
                    <a:pt x="84031" y="31437"/>
                  </a:lnTo>
                  <a:lnTo>
                    <a:pt x="84031" y="21178"/>
                  </a:lnTo>
                  <a:close/>
                  <a:moveTo>
                    <a:pt x="104737" y="21178"/>
                  </a:moveTo>
                  <a:lnTo>
                    <a:pt x="104737" y="31437"/>
                  </a:lnTo>
                  <a:lnTo>
                    <a:pt x="94497" y="31437"/>
                  </a:lnTo>
                  <a:lnTo>
                    <a:pt x="94497" y="21178"/>
                  </a:lnTo>
                  <a:close/>
                  <a:moveTo>
                    <a:pt x="115222" y="21178"/>
                  </a:moveTo>
                  <a:lnTo>
                    <a:pt x="115222" y="31437"/>
                  </a:lnTo>
                  <a:lnTo>
                    <a:pt x="104982" y="31437"/>
                  </a:lnTo>
                  <a:lnTo>
                    <a:pt x="104982" y="21178"/>
                  </a:lnTo>
                  <a:close/>
                  <a:moveTo>
                    <a:pt x="10485" y="31663"/>
                  </a:moveTo>
                  <a:lnTo>
                    <a:pt x="10485" y="41903"/>
                  </a:lnTo>
                  <a:lnTo>
                    <a:pt x="245" y="41903"/>
                  </a:lnTo>
                  <a:lnTo>
                    <a:pt x="245" y="31663"/>
                  </a:lnTo>
                  <a:close/>
                  <a:moveTo>
                    <a:pt x="20951" y="31663"/>
                  </a:moveTo>
                  <a:lnTo>
                    <a:pt x="20951" y="41903"/>
                  </a:lnTo>
                  <a:lnTo>
                    <a:pt x="10711" y="41903"/>
                  </a:lnTo>
                  <a:lnTo>
                    <a:pt x="10711" y="31663"/>
                  </a:lnTo>
                  <a:close/>
                  <a:moveTo>
                    <a:pt x="31436" y="31663"/>
                  </a:moveTo>
                  <a:lnTo>
                    <a:pt x="31436" y="41903"/>
                  </a:lnTo>
                  <a:lnTo>
                    <a:pt x="21177" y="41903"/>
                  </a:lnTo>
                  <a:lnTo>
                    <a:pt x="21177" y="31663"/>
                  </a:lnTo>
                  <a:close/>
                  <a:moveTo>
                    <a:pt x="41902" y="31663"/>
                  </a:moveTo>
                  <a:lnTo>
                    <a:pt x="41902" y="41903"/>
                  </a:lnTo>
                  <a:lnTo>
                    <a:pt x="31662" y="41903"/>
                  </a:lnTo>
                  <a:lnTo>
                    <a:pt x="31662" y="31663"/>
                  </a:lnTo>
                  <a:close/>
                  <a:moveTo>
                    <a:pt x="52369" y="31663"/>
                  </a:moveTo>
                  <a:lnTo>
                    <a:pt x="52369" y="41903"/>
                  </a:lnTo>
                  <a:lnTo>
                    <a:pt x="42128" y="41903"/>
                  </a:lnTo>
                  <a:lnTo>
                    <a:pt x="42128" y="31663"/>
                  </a:lnTo>
                  <a:close/>
                  <a:moveTo>
                    <a:pt x="62854" y="31663"/>
                  </a:moveTo>
                  <a:lnTo>
                    <a:pt x="62854" y="41903"/>
                  </a:lnTo>
                  <a:lnTo>
                    <a:pt x="52613" y="41903"/>
                  </a:lnTo>
                  <a:lnTo>
                    <a:pt x="52613" y="31663"/>
                  </a:lnTo>
                  <a:close/>
                  <a:moveTo>
                    <a:pt x="73320" y="31663"/>
                  </a:moveTo>
                  <a:lnTo>
                    <a:pt x="73320" y="41903"/>
                  </a:lnTo>
                  <a:lnTo>
                    <a:pt x="63080" y="41903"/>
                  </a:lnTo>
                  <a:lnTo>
                    <a:pt x="63080" y="31663"/>
                  </a:lnTo>
                  <a:close/>
                  <a:moveTo>
                    <a:pt x="83805" y="31663"/>
                  </a:moveTo>
                  <a:lnTo>
                    <a:pt x="83805" y="41903"/>
                  </a:lnTo>
                  <a:lnTo>
                    <a:pt x="73546" y="41903"/>
                  </a:lnTo>
                  <a:lnTo>
                    <a:pt x="73546" y="31663"/>
                  </a:lnTo>
                  <a:close/>
                  <a:moveTo>
                    <a:pt x="94271" y="31663"/>
                  </a:moveTo>
                  <a:lnTo>
                    <a:pt x="94271" y="41903"/>
                  </a:lnTo>
                  <a:lnTo>
                    <a:pt x="84031" y="41903"/>
                  </a:lnTo>
                  <a:lnTo>
                    <a:pt x="84031" y="31663"/>
                  </a:lnTo>
                  <a:close/>
                  <a:moveTo>
                    <a:pt x="104737" y="31663"/>
                  </a:moveTo>
                  <a:lnTo>
                    <a:pt x="104737" y="41903"/>
                  </a:lnTo>
                  <a:lnTo>
                    <a:pt x="94497" y="41903"/>
                  </a:lnTo>
                  <a:lnTo>
                    <a:pt x="94497" y="31663"/>
                  </a:lnTo>
                  <a:close/>
                  <a:moveTo>
                    <a:pt x="115222" y="31663"/>
                  </a:moveTo>
                  <a:lnTo>
                    <a:pt x="115222" y="41903"/>
                  </a:lnTo>
                  <a:lnTo>
                    <a:pt x="104982" y="41903"/>
                  </a:lnTo>
                  <a:lnTo>
                    <a:pt x="104982" y="31663"/>
                  </a:lnTo>
                  <a:close/>
                  <a:moveTo>
                    <a:pt x="10485" y="42129"/>
                  </a:moveTo>
                  <a:lnTo>
                    <a:pt x="10485" y="52370"/>
                  </a:lnTo>
                  <a:lnTo>
                    <a:pt x="245" y="52370"/>
                  </a:lnTo>
                  <a:lnTo>
                    <a:pt x="245" y="42129"/>
                  </a:lnTo>
                  <a:close/>
                  <a:moveTo>
                    <a:pt x="20951" y="42129"/>
                  </a:moveTo>
                  <a:lnTo>
                    <a:pt x="20951" y="52370"/>
                  </a:lnTo>
                  <a:lnTo>
                    <a:pt x="10711" y="52370"/>
                  </a:lnTo>
                  <a:lnTo>
                    <a:pt x="10711" y="42129"/>
                  </a:lnTo>
                  <a:close/>
                  <a:moveTo>
                    <a:pt x="31436" y="42129"/>
                  </a:moveTo>
                  <a:lnTo>
                    <a:pt x="31436" y="52370"/>
                  </a:lnTo>
                  <a:lnTo>
                    <a:pt x="21177" y="52370"/>
                  </a:lnTo>
                  <a:lnTo>
                    <a:pt x="21177" y="42129"/>
                  </a:lnTo>
                  <a:close/>
                  <a:moveTo>
                    <a:pt x="41902" y="42129"/>
                  </a:moveTo>
                  <a:lnTo>
                    <a:pt x="41902" y="52370"/>
                  </a:lnTo>
                  <a:lnTo>
                    <a:pt x="31662" y="52370"/>
                  </a:lnTo>
                  <a:lnTo>
                    <a:pt x="31662" y="42129"/>
                  </a:lnTo>
                  <a:close/>
                  <a:moveTo>
                    <a:pt x="52369" y="42129"/>
                  </a:moveTo>
                  <a:lnTo>
                    <a:pt x="52369" y="52370"/>
                  </a:lnTo>
                  <a:lnTo>
                    <a:pt x="42128" y="52370"/>
                  </a:lnTo>
                  <a:lnTo>
                    <a:pt x="42128" y="42129"/>
                  </a:lnTo>
                  <a:close/>
                  <a:moveTo>
                    <a:pt x="62854" y="42129"/>
                  </a:moveTo>
                  <a:lnTo>
                    <a:pt x="62854" y="52370"/>
                  </a:lnTo>
                  <a:lnTo>
                    <a:pt x="52613" y="52370"/>
                  </a:lnTo>
                  <a:lnTo>
                    <a:pt x="52613" y="42129"/>
                  </a:lnTo>
                  <a:close/>
                  <a:moveTo>
                    <a:pt x="73320" y="42129"/>
                  </a:moveTo>
                  <a:lnTo>
                    <a:pt x="73320" y="52370"/>
                  </a:lnTo>
                  <a:lnTo>
                    <a:pt x="63080" y="52370"/>
                  </a:lnTo>
                  <a:lnTo>
                    <a:pt x="63080" y="42129"/>
                  </a:lnTo>
                  <a:close/>
                  <a:moveTo>
                    <a:pt x="83805" y="42129"/>
                  </a:moveTo>
                  <a:lnTo>
                    <a:pt x="83805" y="52370"/>
                  </a:lnTo>
                  <a:lnTo>
                    <a:pt x="73546" y="52370"/>
                  </a:lnTo>
                  <a:lnTo>
                    <a:pt x="73546" y="42129"/>
                  </a:lnTo>
                  <a:close/>
                  <a:moveTo>
                    <a:pt x="94271" y="42129"/>
                  </a:moveTo>
                  <a:lnTo>
                    <a:pt x="94271" y="52370"/>
                  </a:lnTo>
                  <a:lnTo>
                    <a:pt x="84031" y="52370"/>
                  </a:lnTo>
                  <a:lnTo>
                    <a:pt x="84031" y="42129"/>
                  </a:lnTo>
                  <a:close/>
                  <a:moveTo>
                    <a:pt x="104737" y="42129"/>
                  </a:moveTo>
                  <a:lnTo>
                    <a:pt x="104737" y="52370"/>
                  </a:lnTo>
                  <a:lnTo>
                    <a:pt x="94497" y="52370"/>
                  </a:lnTo>
                  <a:lnTo>
                    <a:pt x="94497" y="42129"/>
                  </a:lnTo>
                  <a:close/>
                  <a:moveTo>
                    <a:pt x="115222" y="42129"/>
                  </a:moveTo>
                  <a:lnTo>
                    <a:pt x="115222" y="52370"/>
                  </a:lnTo>
                  <a:lnTo>
                    <a:pt x="104982" y="52370"/>
                  </a:lnTo>
                  <a:lnTo>
                    <a:pt x="104982" y="42129"/>
                  </a:lnTo>
                  <a:close/>
                  <a:moveTo>
                    <a:pt x="10485" y="52614"/>
                  </a:moveTo>
                  <a:lnTo>
                    <a:pt x="10485" y="62855"/>
                  </a:lnTo>
                  <a:lnTo>
                    <a:pt x="245" y="62855"/>
                  </a:lnTo>
                  <a:lnTo>
                    <a:pt x="245" y="52614"/>
                  </a:lnTo>
                  <a:close/>
                  <a:moveTo>
                    <a:pt x="20951" y="52614"/>
                  </a:moveTo>
                  <a:lnTo>
                    <a:pt x="20951" y="62855"/>
                  </a:lnTo>
                  <a:lnTo>
                    <a:pt x="10711" y="62855"/>
                  </a:lnTo>
                  <a:lnTo>
                    <a:pt x="10711" y="52614"/>
                  </a:lnTo>
                  <a:close/>
                  <a:moveTo>
                    <a:pt x="31436" y="52614"/>
                  </a:moveTo>
                  <a:lnTo>
                    <a:pt x="31436" y="62855"/>
                  </a:lnTo>
                  <a:lnTo>
                    <a:pt x="21177" y="62855"/>
                  </a:lnTo>
                  <a:lnTo>
                    <a:pt x="21177" y="52614"/>
                  </a:lnTo>
                  <a:close/>
                  <a:moveTo>
                    <a:pt x="41902" y="52614"/>
                  </a:moveTo>
                  <a:lnTo>
                    <a:pt x="41902" y="62855"/>
                  </a:lnTo>
                  <a:lnTo>
                    <a:pt x="31662" y="62855"/>
                  </a:lnTo>
                  <a:lnTo>
                    <a:pt x="31662" y="52614"/>
                  </a:lnTo>
                  <a:close/>
                  <a:moveTo>
                    <a:pt x="52369" y="52614"/>
                  </a:moveTo>
                  <a:lnTo>
                    <a:pt x="52369" y="62855"/>
                  </a:lnTo>
                  <a:lnTo>
                    <a:pt x="42128" y="62855"/>
                  </a:lnTo>
                  <a:lnTo>
                    <a:pt x="42128" y="52614"/>
                  </a:lnTo>
                  <a:close/>
                  <a:moveTo>
                    <a:pt x="62854" y="52614"/>
                  </a:moveTo>
                  <a:lnTo>
                    <a:pt x="62854" y="62855"/>
                  </a:lnTo>
                  <a:lnTo>
                    <a:pt x="52613" y="62855"/>
                  </a:lnTo>
                  <a:lnTo>
                    <a:pt x="52613" y="52614"/>
                  </a:lnTo>
                  <a:close/>
                  <a:moveTo>
                    <a:pt x="73320" y="52614"/>
                  </a:moveTo>
                  <a:lnTo>
                    <a:pt x="73320" y="62855"/>
                  </a:lnTo>
                  <a:lnTo>
                    <a:pt x="63080" y="62855"/>
                  </a:lnTo>
                  <a:lnTo>
                    <a:pt x="63080" y="52614"/>
                  </a:lnTo>
                  <a:close/>
                  <a:moveTo>
                    <a:pt x="83805" y="52614"/>
                  </a:moveTo>
                  <a:lnTo>
                    <a:pt x="83805" y="62855"/>
                  </a:lnTo>
                  <a:lnTo>
                    <a:pt x="73546" y="62855"/>
                  </a:lnTo>
                  <a:lnTo>
                    <a:pt x="73546" y="52614"/>
                  </a:lnTo>
                  <a:close/>
                  <a:moveTo>
                    <a:pt x="94271" y="52614"/>
                  </a:moveTo>
                  <a:lnTo>
                    <a:pt x="94271" y="62855"/>
                  </a:lnTo>
                  <a:lnTo>
                    <a:pt x="84031" y="62855"/>
                  </a:lnTo>
                  <a:lnTo>
                    <a:pt x="84031" y="52614"/>
                  </a:lnTo>
                  <a:close/>
                  <a:moveTo>
                    <a:pt x="104737" y="52614"/>
                  </a:moveTo>
                  <a:lnTo>
                    <a:pt x="104737" y="62855"/>
                  </a:lnTo>
                  <a:lnTo>
                    <a:pt x="94497" y="62855"/>
                  </a:lnTo>
                  <a:lnTo>
                    <a:pt x="94497" y="52614"/>
                  </a:lnTo>
                  <a:close/>
                  <a:moveTo>
                    <a:pt x="115222" y="52614"/>
                  </a:moveTo>
                  <a:lnTo>
                    <a:pt x="115222" y="62855"/>
                  </a:lnTo>
                  <a:lnTo>
                    <a:pt x="104982" y="62855"/>
                  </a:lnTo>
                  <a:lnTo>
                    <a:pt x="104982" y="52614"/>
                  </a:lnTo>
                  <a:close/>
                  <a:moveTo>
                    <a:pt x="10485" y="63080"/>
                  </a:moveTo>
                  <a:lnTo>
                    <a:pt x="10485" y="73321"/>
                  </a:lnTo>
                  <a:lnTo>
                    <a:pt x="245" y="73321"/>
                  </a:lnTo>
                  <a:lnTo>
                    <a:pt x="245" y="63080"/>
                  </a:lnTo>
                  <a:close/>
                  <a:moveTo>
                    <a:pt x="20951" y="63080"/>
                  </a:moveTo>
                  <a:lnTo>
                    <a:pt x="20951" y="73321"/>
                  </a:lnTo>
                  <a:lnTo>
                    <a:pt x="10711" y="73321"/>
                  </a:lnTo>
                  <a:lnTo>
                    <a:pt x="10711" y="63080"/>
                  </a:lnTo>
                  <a:close/>
                  <a:moveTo>
                    <a:pt x="31436" y="63080"/>
                  </a:moveTo>
                  <a:lnTo>
                    <a:pt x="31436" y="73321"/>
                  </a:lnTo>
                  <a:lnTo>
                    <a:pt x="21177" y="73321"/>
                  </a:lnTo>
                  <a:lnTo>
                    <a:pt x="21177" y="63080"/>
                  </a:lnTo>
                  <a:close/>
                  <a:moveTo>
                    <a:pt x="41902" y="63080"/>
                  </a:moveTo>
                  <a:lnTo>
                    <a:pt x="41902" y="73321"/>
                  </a:lnTo>
                  <a:lnTo>
                    <a:pt x="31662" y="73321"/>
                  </a:lnTo>
                  <a:lnTo>
                    <a:pt x="31662" y="63080"/>
                  </a:lnTo>
                  <a:close/>
                  <a:moveTo>
                    <a:pt x="52369" y="63080"/>
                  </a:moveTo>
                  <a:lnTo>
                    <a:pt x="52369" y="73321"/>
                  </a:lnTo>
                  <a:lnTo>
                    <a:pt x="42128" y="73321"/>
                  </a:lnTo>
                  <a:lnTo>
                    <a:pt x="42128" y="63080"/>
                  </a:lnTo>
                  <a:close/>
                  <a:moveTo>
                    <a:pt x="62854" y="63080"/>
                  </a:moveTo>
                  <a:lnTo>
                    <a:pt x="62854" y="73321"/>
                  </a:lnTo>
                  <a:lnTo>
                    <a:pt x="52613" y="73321"/>
                  </a:lnTo>
                  <a:lnTo>
                    <a:pt x="52613" y="63080"/>
                  </a:lnTo>
                  <a:close/>
                  <a:moveTo>
                    <a:pt x="73320" y="63080"/>
                  </a:moveTo>
                  <a:lnTo>
                    <a:pt x="73320" y="73321"/>
                  </a:lnTo>
                  <a:lnTo>
                    <a:pt x="63080" y="73321"/>
                  </a:lnTo>
                  <a:lnTo>
                    <a:pt x="63080" y="63080"/>
                  </a:lnTo>
                  <a:close/>
                  <a:moveTo>
                    <a:pt x="83805" y="63080"/>
                  </a:moveTo>
                  <a:lnTo>
                    <a:pt x="83805" y="73321"/>
                  </a:lnTo>
                  <a:lnTo>
                    <a:pt x="73546" y="73321"/>
                  </a:lnTo>
                  <a:lnTo>
                    <a:pt x="73546" y="63080"/>
                  </a:lnTo>
                  <a:close/>
                  <a:moveTo>
                    <a:pt x="94271" y="63080"/>
                  </a:moveTo>
                  <a:lnTo>
                    <a:pt x="94271" y="73321"/>
                  </a:lnTo>
                  <a:lnTo>
                    <a:pt x="84031" y="73321"/>
                  </a:lnTo>
                  <a:lnTo>
                    <a:pt x="84031" y="63080"/>
                  </a:lnTo>
                  <a:close/>
                  <a:moveTo>
                    <a:pt x="104737" y="63080"/>
                  </a:moveTo>
                  <a:lnTo>
                    <a:pt x="104737" y="73321"/>
                  </a:lnTo>
                  <a:lnTo>
                    <a:pt x="94497" y="73321"/>
                  </a:lnTo>
                  <a:lnTo>
                    <a:pt x="94497" y="63080"/>
                  </a:lnTo>
                  <a:close/>
                  <a:moveTo>
                    <a:pt x="115222" y="63080"/>
                  </a:moveTo>
                  <a:lnTo>
                    <a:pt x="115222" y="73321"/>
                  </a:lnTo>
                  <a:lnTo>
                    <a:pt x="104982" y="73321"/>
                  </a:lnTo>
                  <a:lnTo>
                    <a:pt x="104982" y="63080"/>
                  </a:lnTo>
                  <a:close/>
                  <a:moveTo>
                    <a:pt x="10485" y="73547"/>
                  </a:moveTo>
                  <a:lnTo>
                    <a:pt x="10485" y="83806"/>
                  </a:lnTo>
                  <a:lnTo>
                    <a:pt x="245" y="83806"/>
                  </a:lnTo>
                  <a:lnTo>
                    <a:pt x="245" y="73547"/>
                  </a:lnTo>
                  <a:close/>
                  <a:moveTo>
                    <a:pt x="20951" y="73547"/>
                  </a:moveTo>
                  <a:lnTo>
                    <a:pt x="20951" y="83806"/>
                  </a:lnTo>
                  <a:lnTo>
                    <a:pt x="10711" y="83806"/>
                  </a:lnTo>
                  <a:lnTo>
                    <a:pt x="10711" y="73547"/>
                  </a:lnTo>
                  <a:close/>
                  <a:moveTo>
                    <a:pt x="31436" y="73547"/>
                  </a:moveTo>
                  <a:lnTo>
                    <a:pt x="31436" y="83806"/>
                  </a:lnTo>
                  <a:lnTo>
                    <a:pt x="21177" y="83806"/>
                  </a:lnTo>
                  <a:lnTo>
                    <a:pt x="21177" y="73547"/>
                  </a:lnTo>
                  <a:close/>
                  <a:moveTo>
                    <a:pt x="41902" y="73547"/>
                  </a:moveTo>
                  <a:lnTo>
                    <a:pt x="41902" y="83806"/>
                  </a:lnTo>
                  <a:lnTo>
                    <a:pt x="31662" y="83806"/>
                  </a:lnTo>
                  <a:lnTo>
                    <a:pt x="31662" y="73547"/>
                  </a:lnTo>
                  <a:close/>
                  <a:moveTo>
                    <a:pt x="52369" y="73547"/>
                  </a:moveTo>
                  <a:lnTo>
                    <a:pt x="52369" y="83806"/>
                  </a:lnTo>
                  <a:lnTo>
                    <a:pt x="42128" y="83806"/>
                  </a:lnTo>
                  <a:lnTo>
                    <a:pt x="42128" y="73547"/>
                  </a:lnTo>
                  <a:close/>
                  <a:moveTo>
                    <a:pt x="62854" y="73547"/>
                  </a:moveTo>
                  <a:lnTo>
                    <a:pt x="62854" y="83806"/>
                  </a:lnTo>
                  <a:lnTo>
                    <a:pt x="52613" y="83806"/>
                  </a:lnTo>
                  <a:lnTo>
                    <a:pt x="52613" y="73547"/>
                  </a:lnTo>
                  <a:close/>
                  <a:moveTo>
                    <a:pt x="73320" y="73547"/>
                  </a:moveTo>
                  <a:lnTo>
                    <a:pt x="73320" y="83806"/>
                  </a:lnTo>
                  <a:lnTo>
                    <a:pt x="63080" y="83806"/>
                  </a:lnTo>
                  <a:lnTo>
                    <a:pt x="63080" y="73547"/>
                  </a:lnTo>
                  <a:close/>
                  <a:moveTo>
                    <a:pt x="83805" y="73547"/>
                  </a:moveTo>
                  <a:lnTo>
                    <a:pt x="83805" y="83806"/>
                  </a:lnTo>
                  <a:lnTo>
                    <a:pt x="73546" y="83806"/>
                  </a:lnTo>
                  <a:lnTo>
                    <a:pt x="73546" y="73547"/>
                  </a:lnTo>
                  <a:close/>
                  <a:moveTo>
                    <a:pt x="94271" y="73547"/>
                  </a:moveTo>
                  <a:lnTo>
                    <a:pt x="94271" y="83806"/>
                  </a:lnTo>
                  <a:lnTo>
                    <a:pt x="84031" y="83806"/>
                  </a:lnTo>
                  <a:lnTo>
                    <a:pt x="84031" y="73547"/>
                  </a:lnTo>
                  <a:close/>
                  <a:moveTo>
                    <a:pt x="104737" y="73547"/>
                  </a:moveTo>
                  <a:lnTo>
                    <a:pt x="104737" y="83806"/>
                  </a:lnTo>
                  <a:lnTo>
                    <a:pt x="94497" y="83806"/>
                  </a:lnTo>
                  <a:lnTo>
                    <a:pt x="94497" y="73547"/>
                  </a:lnTo>
                  <a:close/>
                  <a:moveTo>
                    <a:pt x="115222" y="73547"/>
                  </a:moveTo>
                  <a:lnTo>
                    <a:pt x="115222" y="83806"/>
                  </a:lnTo>
                  <a:lnTo>
                    <a:pt x="104982" y="83806"/>
                  </a:lnTo>
                  <a:lnTo>
                    <a:pt x="104982" y="73547"/>
                  </a:lnTo>
                  <a:close/>
                  <a:moveTo>
                    <a:pt x="10485" y="84032"/>
                  </a:moveTo>
                  <a:lnTo>
                    <a:pt x="10485" y="94272"/>
                  </a:lnTo>
                  <a:lnTo>
                    <a:pt x="245" y="94272"/>
                  </a:lnTo>
                  <a:lnTo>
                    <a:pt x="245" y="84032"/>
                  </a:lnTo>
                  <a:close/>
                  <a:moveTo>
                    <a:pt x="20951" y="84032"/>
                  </a:moveTo>
                  <a:lnTo>
                    <a:pt x="20951" y="94272"/>
                  </a:lnTo>
                  <a:lnTo>
                    <a:pt x="10711" y="94272"/>
                  </a:lnTo>
                  <a:lnTo>
                    <a:pt x="10711" y="84032"/>
                  </a:lnTo>
                  <a:close/>
                  <a:moveTo>
                    <a:pt x="31436" y="84032"/>
                  </a:moveTo>
                  <a:lnTo>
                    <a:pt x="31436" y="94272"/>
                  </a:lnTo>
                  <a:lnTo>
                    <a:pt x="21177" y="94272"/>
                  </a:lnTo>
                  <a:lnTo>
                    <a:pt x="21177" y="84032"/>
                  </a:lnTo>
                  <a:close/>
                  <a:moveTo>
                    <a:pt x="41902" y="84032"/>
                  </a:moveTo>
                  <a:lnTo>
                    <a:pt x="41902" y="94272"/>
                  </a:lnTo>
                  <a:lnTo>
                    <a:pt x="31662" y="94272"/>
                  </a:lnTo>
                  <a:lnTo>
                    <a:pt x="31662" y="84032"/>
                  </a:lnTo>
                  <a:close/>
                  <a:moveTo>
                    <a:pt x="52369" y="84032"/>
                  </a:moveTo>
                  <a:lnTo>
                    <a:pt x="52369" y="94272"/>
                  </a:lnTo>
                  <a:lnTo>
                    <a:pt x="42128" y="94272"/>
                  </a:lnTo>
                  <a:lnTo>
                    <a:pt x="42128" y="84032"/>
                  </a:lnTo>
                  <a:close/>
                  <a:moveTo>
                    <a:pt x="62854" y="84032"/>
                  </a:moveTo>
                  <a:lnTo>
                    <a:pt x="62854" y="94272"/>
                  </a:lnTo>
                  <a:lnTo>
                    <a:pt x="52613" y="94272"/>
                  </a:lnTo>
                  <a:lnTo>
                    <a:pt x="52613" y="84032"/>
                  </a:lnTo>
                  <a:close/>
                  <a:moveTo>
                    <a:pt x="73320" y="84032"/>
                  </a:moveTo>
                  <a:lnTo>
                    <a:pt x="73320" y="94272"/>
                  </a:lnTo>
                  <a:lnTo>
                    <a:pt x="63080" y="94272"/>
                  </a:lnTo>
                  <a:lnTo>
                    <a:pt x="63080" y="84032"/>
                  </a:lnTo>
                  <a:close/>
                  <a:moveTo>
                    <a:pt x="83805" y="84032"/>
                  </a:moveTo>
                  <a:lnTo>
                    <a:pt x="83805" y="94272"/>
                  </a:lnTo>
                  <a:lnTo>
                    <a:pt x="73546" y="94272"/>
                  </a:lnTo>
                  <a:lnTo>
                    <a:pt x="73546" y="84032"/>
                  </a:lnTo>
                  <a:close/>
                  <a:moveTo>
                    <a:pt x="94271" y="84032"/>
                  </a:moveTo>
                  <a:lnTo>
                    <a:pt x="94271" y="94272"/>
                  </a:lnTo>
                  <a:lnTo>
                    <a:pt x="84031" y="94272"/>
                  </a:lnTo>
                  <a:lnTo>
                    <a:pt x="84031" y="84032"/>
                  </a:lnTo>
                  <a:close/>
                  <a:moveTo>
                    <a:pt x="104737" y="84032"/>
                  </a:moveTo>
                  <a:lnTo>
                    <a:pt x="104737" y="94272"/>
                  </a:lnTo>
                  <a:lnTo>
                    <a:pt x="94497" y="94272"/>
                  </a:lnTo>
                  <a:lnTo>
                    <a:pt x="94497" y="84032"/>
                  </a:lnTo>
                  <a:close/>
                  <a:moveTo>
                    <a:pt x="115222" y="84032"/>
                  </a:moveTo>
                  <a:lnTo>
                    <a:pt x="115222" y="94272"/>
                  </a:lnTo>
                  <a:lnTo>
                    <a:pt x="104982" y="94272"/>
                  </a:lnTo>
                  <a:lnTo>
                    <a:pt x="104982" y="84032"/>
                  </a:lnTo>
                  <a:close/>
                  <a:moveTo>
                    <a:pt x="10485" y="94498"/>
                  </a:moveTo>
                  <a:lnTo>
                    <a:pt x="10485" y="104738"/>
                  </a:lnTo>
                  <a:lnTo>
                    <a:pt x="245" y="104738"/>
                  </a:lnTo>
                  <a:lnTo>
                    <a:pt x="245" y="94498"/>
                  </a:lnTo>
                  <a:close/>
                  <a:moveTo>
                    <a:pt x="20951" y="94498"/>
                  </a:moveTo>
                  <a:lnTo>
                    <a:pt x="20951" y="104738"/>
                  </a:lnTo>
                  <a:lnTo>
                    <a:pt x="10711" y="104738"/>
                  </a:lnTo>
                  <a:lnTo>
                    <a:pt x="10711" y="94498"/>
                  </a:lnTo>
                  <a:close/>
                  <a:moveTo>
                    <a:pt x="31436" y="94498"/>
                  </a:moveTo>
                  <a:lnTo>
                    <a:pt x="31436" y="104738"/>
                  </a:lnTo>
                  <a:lnTo>
                    <a:pt x="21177" y="104738"/>
                  </a:lnTo>
                  <a:lnTo>
                    <a:pt x="21177" y="94498"/>
                  </a:lnTo>
                  <a:close/>
                  <a:moveTo>
                    <a:pt x="41902" y="94498"/>
                  </a:moveTo>
                  <a:lnTo>
                    <a:pt x="41902" y="104738"/>
                  </a:lnTo>
                  <a:lnTo>
                    <a:pt x="31662" y="104738"/>
                  </a:lnTo>
                  <a:lnTo>
                    <a:pt x="31662" y="94498"/>
                  </a:lnTo>
                  <a:close/>
                  <a:moveTo>
                    <a:pt x="52369" y="94498"/>
                  </a:moveTo>
                  <a:lnTo>
                    <a:pt x="52369" y="104738"/>
                  </a:lnTo>
                  <a:lnTo>
                    <a:pt x="42128" y="104738"/>
                  </a:lnTo>
                  <a:lnTo>
                    <a:pt x="42128" y="94498"/>
                  </a:lnTo>
                  <a:close/>
                  <a:moveTo>
                    <a:pt x="62854" y="94498"/>
                  </a:moveTo>
                  <a:lnTo>
                    <a:pt x="62854" y="104738"/>
                  </a:lnTo>
                  <a:lnTo>
                    <a:pt x="52613" y="104738"/>
                  </a:lnTo>
                  <a:lnTo>
                    <a:pt x="52613" y="94498"/>
                  </a:lnTo>
                  <a:close/>
                  <a:moveTo>
                    <a:pt x="73320" y="94498"/>
                  </a:moveTo>
                  <a:lnTo>
                    <a:pt x="73320" y="104738"/>
                  </a:lnTo>
                  <a:lnTo>
                    <a:pt x="63080" y="104738"/>
                  </a:lnTo>
                  <a:lnTo>
                    <a:pt x="63080" y="94498"/>
                  </a:lnTo>
                  <a:close/>
                  <a:moveTo>
                    <a:pt x="83805" y="94498"/>
                  </a:moveTo>
                  <a:lnTo>
                    <a:pt x="83805" y="104738"/>
                  </a:lnTo>
                  <a:lnTo>
                    <a:pt x="73546" y="104738"/>
                  </a:lnTo>
                  <a:lnTo>
                    <a:pt x="73546" y="94498"/>
                  </a:lnTo>
                  <a:close/>
                  <a:moveTo>
                    <a:pt x="94271" y="94498"/>
                  </a:moveTo>
                  <a:lnTo>
                    <a:pt x="94271" y="104738"/>
                  </a:lnTo>
                  <a:lnTo>
                    <a:pt x="84031" y="104738"/>
                  </a:lnTo>
                  <a:lnTo>
                    <a:pt x="84031" y="94498"/>
                  </a:lnTo>
                  <a:close/>
                  <a:moveTo>
                    <a:pt x="104737" y="94498"/>
                  </a:moveTo>
                  <a:lnTo>
                    <a:pt x="104737" y="104738"/>
                  </a:lnTo>
                  <a:lnTo>
                    <a:pt x="94497" y="104738"/>
                  </a:lnTo>
                  <a:lnTo>
                    <a:pt x="94497" y="94498"/>
                  </a:lnTo>
                  <a:close/>
                  <a:moveTo>
                    <a:pt x="115222" y="94498"/>
                  </a:moveTo>
                  <a:lnTo>
                    <a:pt x="115222" y="104738"/>
                  </a:lnTo>
                  <a:lnTo>
                    <a:pt x="104982" y="104738"/>
                  </a:lnTo>
                  <a:lnTo>
                    <a:pt x="104982" y="94498"/>
                  </a:lnTo>
                  <a:close/>
                  <a:moveTo>
                    <a:pt x="10485" y="104983"/>
                  </a:moveTo>
                  <a:lnTo>
                    <a:pt x="10485" y="115223"/>
                  </a:lnTo>
                  <a:lnTo>
                    <a:pt x="245" y="115223"/>
                  </a:lnTo>
                  <a:lnTo>
                    <a:pt x="245" y="104983"/>
                  </a:lnTo>
                  <a:close/>
                  <a:moveTo>
                    <a:pt x="20951" y="104983"/>
                  </a:moveTo>
                  <a:lnTo>
                    <a:pt x="20951" y="115223"/>
                  </a:lnTo>
                  <a:lnTo>
                    <a:pt x="10711" y="115223"/>
                  </a:lnTo>
                  <a:lnTo>
                    <a:pt x="10711" y="104983"/>
                  </a:lnTo>
                  <a:close/>
                  <a:moveTo>
                    <a:pt x="31436" y="104983"/>
                  </a:moveTo>
                  <a:lnTo>
                    <a:pt x="31436" y="115223"/>
                  </a:lnTo>
                  <a:lnTo>
                    <a:pt x="21177" y="115223"/>
                  </a:lnTo>
                  <a:lnTo>
                    <a:pt x="21177" y="104983"/>
                  </a:lnTo>
                  <a:close/>
                  <a:moveTo>
                    <a:pt x="41902" y="104983"/>
                  </a:moveTo>
                  <a:lnTo>
                    <a:pt x="41902" y="115223"/>
                  </a:lnTo>
                  <a:lnTo>
                    <a:pt x="31662" y="115223"/>
                  </a:lnTo>
                  <a:lnTo>
                    <a:pt x="31662" y="104983"/>
                  </a:lnTo>
                  <a:close/>
                  <a:moveTo>
                    <a:pt x="52369" y="104983"/>
                  </a:moveTo>
                  <a:lnTo>
                    <a:pt x="52369" y="115223"/>
                  </a:lnTo>
                  <a:lnTo>
                    <a:pt x="42128" y="115223"/>
                  </a:lnTo>
                  <a:lnTo>
                    <a:pt x="42128" y="104983"/>
                  </a:lnTo>
                  <a:close/>
                  <a:moveTo>
                    <a:pt x="62854" y="104983"/>
                  </a:moveTo>
                  <a:lnTo>
                    <a:pt x="62854" y="115223"/>
                  </a:lnTo>
                  <a:lnTo>
                    <a:pt x="52613" y="115223"/>
                  </a:lnTo>
                  <a:lnTo>
                    <a:pt x="52613" y="104983"/>
                  </a:lnTo>
                  <a:close/>
                  <a:moveTo>
                    <a:pt x="73320" y="104983"/>
                  </a:moveTo>
                  <a:lnTo>
                    <a:pt x="73320" y="115223"/>
                  </a:lnTo>
                  <a:lnTo>
                    <a:pt x="63080" y="115223"/>
                  </a:lnTo>
                  <a:lnTo>
                    <a:pt x="63080" y="104983"/>
                  </a:lnTo>
                  <a:close/>
                  <a:moveTo>
                    <a:pt x="83805" y="104983"/>
                  </a:moveTo>
                  <a:lnTo>
                    <a:pt x="83805" y="115223"/>
                  </a:lnTo>
                  <a:lnTo>
                    <a:pt x="73546" y="115223"/>
                  </a:lnTo>
                  <a:lnTo>
                    <a:pt x="73546" y="104983"/>
                  </a:lnTo>
                  <a:close/>
                  <a:moveTo>
                    <a:pt x="94271" y="104983"/>
                  </a:moveTo>
                  <a:lnTo>
                    <a:pt x="94271" y="115223"/>
                  </a:lnTo>
                  <a:lnTo>
                    <a:pt x="84031" y="115223"/>
                  </a:lnTo>
                  <a:lnTo>
                    <a:pt x="84031" y="104983"/>
                  </a:lnTo>
                  <a:close/>
                  <a:moveTo>
                    <a:pt x="104737" y="104983"/>
                  </a:moveTo>
                  <a:lnTo>
                    <a:pt x="104737" y="115223"/>
                  </a:lnTo>
                  <a:lnTo>
                    <a:pt x="94497" y="115223"/>
                  </a:lnTo>
                  <a:lnTo>
                    <a:pt x="94497" y="104983"/>
                  </a:lnTo>
                  <a:close/>
                  <a:moveTo>
                    <a:pt x="115222" y="104983"/>
                  </a:moveTo>
                  <a:lnTo>
                    <a:pt x="115222" y="115223"/>
                  </a:lnTo>
                  <a:lnTo>
                    <a:pt x="104982" y="115223"/>
                  </a:lnTo>
                  <a:lnTo>
                    <a:pt x="104982" y="104983"/>
                  </a:lnTo>
                  <a:close/>
                  <a:moveTo>
                    <a:pt x="0" y="1"/>
                  </a:moveTo>
                  <a:lnTo>
                    <a:pt x="0" y="10486"/>
                  </a:lnTo>
                  <a:lnTo>
                    <a:pt x="0" y="10712"/>
                  </a:lnTo>
                  <a:lnTo>
                    <a:pt x="0" y="20952"/>
                  </a:lnTo>
                  <a:lnTo>
                    <a:pt x="0" y="21178"/>
                  </a:lnTo>
                  <a:lnTo>
                    <a:pt x="0" y="31437"/>
                  </a:lnTo>
                  <a:lnTo>
                    <a:pt x="0" y="31663"/>
                  </a:lnTo>
                  <a:lnTo>
                    <a:pt x="0" y="41903"/>
                  </a:lnTo>
                  <a:lnTo>
                    <a:pt x="0" y="42129"/>
                  </a:lnTo>
                  <a:lnTo>
                    <a:pt x="0" y="52370"/>
                  </a:lnTo>
                  <a:lnTo>
                    <a:pt x="0" y="52614"/>
                  </a:lnTo>
                  <a:lnTo>
                    <a:pt x="0" y="62855"/>
                  </a:lnTo>
                  <a:lnTo>
                    <a:pt x="0" y="63080"/>
                  </a:lnTo>
                  <a:lnTo>
                    <a:pt x="0" y="73321"/>
                  </a:lnTo>
                  <a:lnTo>
                    <a:pt x="0" y="73547"/>
                  </a:lnTo>
                  <a:lnTo>
                    <a:pt x="0" y="83806"/>
                  </a:lnTo>
                  <a:lnTo>
                    <a:pt x="0" y="84032"/>
                  </a:lnTo>
                  <a:lnTo>
                    <a:pt x="0" y="94272"/>
                  </a:lnTo>
                  <a:lnTo>
                    <a:pt x="0" y="94498"/>
                  </a:lnTo>
                  <a:lnTo>
                    <a:pt x="0" y="104738"/>
                  </a:lnTo>
                  <a:lnTo>
                    <a:pt x="0" y="104983"/>
                  </a:lnTo>
                  <a:lnTo>
                    <a:pt x="0" y="115449"/>
                  </a:lnTo>
                  <a:lnTo>
                    <a:pt x="115448" y="115449"/>
                  </a:lnTo>
                  <a:lnTo>
                    <a:pt x="115448" y="104983"/>
                  </a:lnTo>
                  <a:lnTo>
                    <a:pt x="115448" y="104738"/>
                  </a:lnTo>
                  <a:lnTo>
                    <a:pt x="115448" y="94498"/>
                  </a:lnTo>
                  <a:lnTo>
                    <a:pt x="115448" y="94272"/>
                  </a:lnTo>
                  <a:lnTo>
                    <a:pt x="115448" y="84032"/>
                  </a:lnTo>
                  <a:lnTo>
                    <a:pt x="115448" y="83806"/>
                  </a:lnTo>
                  <a:lnTo>
                    <a:pt x="115448" y="73547"/>
                  </a:lnTo>
                  <a:lnTo>
                    <a:pt x="115448" y="73321"/>
                  </a:lnTo>
                  <a:lnTo>
                    <a:pt x="115448" y="63080"/>
                  </a:lnTo>
                  <a:lnTo>
                    <a:pt x="115448" y="62855"/>
                  </a:lnTo>
                  <a:lnTo>
                    <a:pt x="115448" y="52614"/>
                  </a:lnTo>
                  <a:lnTo>
                    <a:pt x="115448" y="52370"/>
                  </a:lnTo>
                  <a:lnTo>
                    <a:pt x="115448" y="42129"/>
                  </a:lnTo>
                  <a:lnTo>
                    <a:pt x="115448" y="41903"/>
                  </a:lnTo>
                  <a:lnTo>
                    <a:pt x="115448" y="31663"/>
                  </a:lnTo>
                  <a:lnTo>
                    <a:pt x="115448" y="31437"/>
                  </a:lnTo>
                  <a:lnTo>
                    <a:pt x="115448" y="21178"/>
                  </a:lnTo>
                  <a:lnTo>
                    <a:pt x="115448" y="20952"/>
                  </a:lnTo>
                  <a:lnTo>
                    <a:pt x="115448" y="10712"/>
                  </a:lnTo>
                  <a:lnTo>
                    <a:pt x="115448" y="10486"/>
                  </a:lnTo>
                  <a:lnTo>
                    <a:pt x="1154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01770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27935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541025" y="-792000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803150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1064800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1326925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1588575" y="-792000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1850225" y="-792000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211235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2374000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2636125" y="-792000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01770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1027935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0541025" y="-105412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10803150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11064800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11326925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1588575" y="-105412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11850225" y="-105412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1211235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12374000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12636125" y="-105412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1001770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1027935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10541025" y="-1315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10803150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11064800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11326925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11588575" y="-1315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11850225" y="-1315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1211235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12374000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12636125" y="-1315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1001770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1027935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10541025" y="-15779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10803150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11064800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11326925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60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0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11588575" y="-15779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11850225" y="-15779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1211235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12374000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12636125" y="-15779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60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60"/>
                  </a:lnTo>
                  <a:lnTo>
                    <a:pt x="1" y="1026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1001770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1027935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10541025" y="-183955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10803150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11064800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11326925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11588575" y="-183955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11850225" y="-183955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1211235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12374000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12636125" y="-183955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1001770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1027935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10541025" y="-210120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10803150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11064800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11326925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11588575" y="-2101200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11850225" y="-2101200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1211235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12374000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12636125" y="-2101200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1001770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1027935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10541025" y="-23633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10803150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11064800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11326925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11588575" y="-23633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11850225" y="-23633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1211235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12374000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12636125" y="-23633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1001770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1027935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10541025" y="-262497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10803150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11064800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11326925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0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0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11588575" y="-262497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11850225" y="-262497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1211235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12374000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12636125" y="-262497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0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40"/>
                  </a:lnTo>
                  <a:lnTo>
                    <a:pt x="1" y="1024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1001770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1027935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10541025" y="-28871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59" y="0"/>
                  </a:lnTo>
                  <a:lnTo>
                    <a:pt x="10259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10803150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0" y="0"/>
                  </a:lnTo>
                  <a:lnTo>
                    <a:pt x="10240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11064800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11326925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0" y="10259"/>
                  </a:moveTo>
                  <a:lnTo>
                    <a:pt x="0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0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11588575" y="-2887100"/>
              <a:ext cx="256025" cy="256500"/>
            </a:xfrm>
            <a:custGeom>
              <a:avLst/>
              <a:gdLst/>
              <a:ahLst/>
              <a:cxnLst/>
              <a:rect l="l" t="t" r="r" b="b"/>
              <a:pathLst>
                <a:path w="10241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11850225" y="-2887100"/>
              <a:ext cx="256500" cy="256500"/>
            </a:xfrm>
            <a:custGeom>
              <a:avLst/>
              <a:gdLst/>
              <a:ahLst/>
              <a:cxnLst/>
              <a:rect l="l" t="t" r="r" b="b"/>
              <a:pathLst>
                <a:path w="10260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60" y="0"/>
                  </a:lnTo>
                  <a:lnTo>
                    <a:pt x="10260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1211235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12374000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12636125" y="-2887100"/>
              <a:ext cx="256050" cy="256500"/>
            </a:xfrm>
            <a:custGeom>
              <a:avLst/>
              <a:gdLst/>
              <a:ahLst/>
              <a:cxnLst/>
              <a:rect l="l" t="t" r="r" b="b"/>
              <a:pathLst>
                <a:path w="10242" h="10260" fill="none" extrusionOk="0">
                  <a:moveTo>
                    <a:pt x="1" y="10259"/>
                  </a:moveTo>
                  <a:lnTo>
                    <a:pt x="1" y="0"/>
                  </a:lnTo>
                  <a:lnTo>
                    <a:pt x="10241" y="0"/>
                  </a:lnTo>
                  <a:lnTo>
                    <a:pt x="10241" y="10259"/>
                  </a:lnTo>
                  <a:lnTo>
                    <a:pt x="1" y="1025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1001770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1027935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10541025" y="-3148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10803150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11064800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11326925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11588575" y="-3148775"/>
              <a:ext cx="256025" cy="256050"/>
            </a:xfrm>
            <a:custGeom>
              <a:avLst/>
              <a:gdLst/>
              <a:ahLst/>
              <a:cxnLst/>
              <a:rect l="l" t="t" r="r" b="b"/>
              <a:pathLst>
                <a:path w="10241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11850225" y="-3148775"/>
              <a:ext cx="256500" cy="256050"/>
            </a:xfrm>
            <a:custGeom>
              <a:avLst/>
              <a:gdLst/>
              <a:ahLst/>
              <a:cxnLst/>
              <a:rect l="l" t="t" r="r" b="b"/>
              <a:pathLst>
                <a:path w="10260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1211235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12374000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12636125" y="-3148775"/>
              <a:ext cx="256050" cy="256050"/>
            </a:xfrm>
            <a:custGeom>
              <a:avLst/>
              <a:gdLst/>
              <a:ahLst/>
              <a:cxnLst/>
              <a:rect l="l" t="t" r="r" b="b"/>
              <a:pathLst>
                <a:path w="10242" h="10242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1001770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1027935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10541025" y="-34104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59" y="1"/>
                  </a:lnTo>
                  <a:lnTo>
                    <a:pt x="10259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10803150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0" y="1"/>
                  </a:lnTo>
                  <a:lnTo>
                    <a:pt x="10240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11064800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11326925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0" y="10241"/>
                  </a:moveTo>
                  <a:lnTo>
                    <a:pt x="0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0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11588575" y="-3410425"/>
              <a:ext cx="256025" cy="256025"/>
            </a:xfrm>
            <a:custGeom>
              <a:avLst/>
              <a:gdLst/>
              <a:ahLst/>
              <a:cxnLst/>
              <a:rect l="l" t="t" r="r" b="b"/>
              <a:pathLst>
                <a:path w="10241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11850225" y="-3410425"/>
              <a:ext cx="256500" cy="256025"/>
            </a:xfrm>
            <a:custGeom>
              <a:avLst/>
              <a:gdLst/>
              <a:ahLst/>
              <a:cxnLst/>
              <a:rect l="l" t="t" r="r" b="b"/>
              <a:pathLst>
                <a:path w="10260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60" y="1"/>
                  </a:lnTo>
                  <a:lnTo>
                    <a:pt x="10260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1211235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12374000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12636125" y="-3410425"/>
              <a:ext cx="256050" cy="256025"/>
            </a:xfrm>
            <a:custGeom>
              <a:avLst/>
              <a:gdLst/>
              <a:ahLst/>
              <a:cxnLst/>
              <a:rect l="l" t="t" r="r" b="b"/>
              <a:pathLst>
                <a:path w="10242" h="10241" fill="none" extrusionOk="0">
                  <a:moveTo>
                    <a:pt x="1" y="10241"/>
                  </a:moveTo>
                  <a:lnTo>
                    <a:pt x="1" y="1"/>
                  </a:lnTo>
                  <a:lnTo>
                    <a:pt x="10241" y="1"/>
                  </a:lnTo>
                  <a:lnTo>
                    <a:pt x="10241" y="10241"/>
                  </a:lnTo>
                  <a:lnTo>
                    <a:pt x="1" y="1024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4"/>
          <p:cNvGrpSpPr/>
          <p:nvPr/>
        </p:nvGrpSpPr>
        <p:grpSpPr>
          <a:xfrm flipH="1">
            <a:off x="6356089" y="1153155"/>
            <a:ext cx="2793827" cy="3682841"/>
            <a:chOff x="1822925" y="238125"/>
            <a:chExt cx="3974150" cy="5238750"/>
          </a:xfrm>
        </p:grpSpPr>
        <p:sp>
          <p:nvSpPr>
            <p:cNvPr id="423" name="Google Shape;423;p4"/>
            <p:cNvSpPr/>
            <p:nvPr/>
          </p:nvSpPr>
          <p:spPr>
            <a:xfrm>
              <a:off x="1822925" y="238125"/>
              <a:ext cx="3974150" cy="5238750"/>
            </a:xfrm>
            <a:custGeom>
              <a:avLst/>
              <a:gdLst/>
              <a:ahLst/>
              <a:cxnLst/>
              <a:rect l="l" t="t" r="r" b="b"/>
              <a:pathLst>
                <a:path w="158966" h="209550" extrusionOk="0">
                  <a:moveTo>
                    <a:pt x="63368" y="68996"/>
                  </a:moveTo>
                  <a:lnTo>
                    <a:pt x="64841" y="69438"/>
                  </a:lnTo>
                  <a:lnTo>
                    <a:pt x="66197" y="69879"/>
                  </a:lnTo>
                  <a:lnTo>
                    <a:pt x="67463" y="70262"/>
                  </a:lnTo>
                  <a:lnTo>
                    <a:pt x="68553" y="70616"/>
                  </a:lnTo>
                  <a:lnTo>
                    <a:pt x="71588" y="71470"/>
                  </a:lnTo>
                  <a:lnTo>
                    <a:pt x="76331" y="72767"/>
                  </a:lnTo>
                  <a:lnTo>
                    <a:pt x="75830" y="73208"/>
                  </a:lnTo>
                  <a:lnTo>
                    <a:pt x="75300" y="73680"/>
                  </a:lnTo>
                  <a:lnTo>
                    <a:pt x="74799" y="74181"/>
                  </a:lnTo>
                  <a:lnTo>
                    <a:pt x="74298" y="74740"/>
                  </a:lnTo>
                  <a:lnTo>
                    <a:pt x="73620" y="75565"/>
                  </a:lnTo>
                  <a:lnTo>
                    <a:pt x="72943" y="76449"/>
                  </a:lnTo>
                  <a:lnTo>
                    <a:pt x="72324" y="77392"/>
                  </a:lnTo>
                  <a:lnTo>
                    <a:pt x="71676" y="78393"/>
                  </a:lnTo>
                  <a:lnTo>
                    <a:pt x="71087" y="79454"/>
                  </a:lnTo>
                  <a:lnTo>
                    <a:pt x="70498" y="80544"/>
                  </a:lnTo>
                  <a:lnTo>
                    <a:pt x="69909" y="81664"/>
                  </a:lnTo>
                  <a:lnTo>
                    <a:pt x="69349" y="82783"/>
                  </a:lnTo>
                  <a:lnTo>
                    <a:pt x="67994" y="82812"/>
                  </a:lnTo>
                  <a:lnTo>
                    <a:pt x="66845" y="82871"/>
                  </a:lnTo>
                  <a:lnTo>
                    <a:pt x="65254" y="83019"/>
                  </a:lnTo>
                  <a:lnTo>
                    <a:pt x="63722" y="83225"/>
                  </a:lnTo>
                  <a:lnTo>
                    <a:pt x="62219" y="83461"/>
                  </a:lnTo>
                  <a:lnTo>
                    <a:pt x="60776" y="83785"/>
                  </a:lnTo>
                  <a:lnTo>
                    <a:pt x="60776" y="83785"/>
                  </a:lnTo>
                  <a:lnTo>
                    <a:pt x="60953" y="81546"/>
                  </a:lnTo>
                  <a:lnTo>
                    <a:pt x="61129" y="79542"/>
                  </a:lnTo>
                  <a:lnTo>
                    <a:pt x="61336" y="77716"/>
                  </a:lnTo>
                  <a:lnTo>
                    <a:pt x="61542" y="76066"/>
                  </a:lnTo>
                  <a:lnTo>
                    <a:pt x="61778" y="74593"/>
                  </a:lnTo>
                  <a:lnTo>
                    <a:pt x="62043" y="73267"/>
                  </a:lnTo>
                  <a:lnTo>
                    <a:pt x="62161" y="72649"/>
                  </a:lnTo>
                  <a:lnTo>
                    <a:pt x="62337" y="72060"/>
                  </a:lnTo>
                  <a:lnTo>
                    <a:pt x="62485" y="71500"/>
                  </a:lnTo>
                  <a:lnTo>
                    <a:pt x="62661" y="70969"/>
                  </a:lnTo>
                  <a:lnTo>
                    <a:pt x="63368" y="68996"/>
                  </a:lnTo>
                  <a:close/>
                  <a:moveTo>
                    <a:pt x="77509" y="73091"/>
                  </a:moveTo>
                  <a:lnTo>
                    <a:pt x="87143" y="75654"/>
                  </a:lnTo>
                  <a:lnTo>
                    <a:pt x="91031" y="76655"/>
                  </a:lnTo>
                  <a:lnTo>
                    <a:pt x="93476" y="77303"/>
                  </a:lnTo>
                  <a:lnTo>
                    <a:pt x="94272" y="77510"/>
                  </a:lnTo>
                  <a:lnTo>
                    <a:pt x="95215" y="77834"/>
                  </a:lnTo>
                  <a:lnTo>
                    <a:pt x="96246" y="78217"/>
                  </a:lnTo>
                  <a:lnTo>
                    <a:pt x="97365" y="78659"/>
                  </a:lnTo>
                  <a:lnTo>
                    <a:pt x="99663" y="79660"/>
                  </a:lnTo>
                  <a:lnTo>
                    <a:pt x="101873" y="80662"/>
                  </a:lnTo>
                  <a:lnTo>
                    <a:pt x="101224" y="80632"/>
                  </a:lnTo>
                  <a:lnTo>
                    <a:pt x="100517" y="80603"/>
                  </a:lnTo>
                  <a:lnTo>
                    <a:pt x="99781" y="80632"/>
                  </a:lnTo>
                  <a:lnTo>
                    <a:pt x="99074" y="80662"/>
                  </a:lnTo>
                  <a:lnTo>
                    <a:pt x="98337" y="80721"/>
                  </a:lnTo>
                  <a:lnTo>
                    <a:pt x="97630" y="80809"/>
                  </a:lnTo>
                  <a:lnTo>
                    <a:pt x="96953" y="80927"/>
                  </a:lnTo>
                  <a:lnTo>
                    <a:pt x="96305" y="81104"/>
                  </a:lnTo>
                  <a:lnTo>
                    <a:pt x="95774" y="81281"/>
                  </a:lnTo>
                  <a:lnTo>
                    <a:pt x="95215" y="81516"/>
                  </a:lnTo>
                  <a:lnTo>
                    <a:pt x="94625" y="81811"/>
                  </a:lnTo>
                  <a:lnTo>
                    <a:pt x="94007" y="82135"/>
                  </a:lnTo>
                  <a:lnTo>
                    <a:pt x="93388" y="82518"/>
                  </a:lnTo>
                  <a:lnTo>
                    <a:pt x="92711" y="82960"/>
                  </a:lnTo>
                  <a:lnTo>
                    <a:pt x="92033" y="83431"/>
                  </a:lnTo>
                  <a:lnTo>
                    <a:pt x="91355" y="83932"/>
                  </a:lnTo>
                  <a:lnTo>
                    <a:pt x="86819" y="83578"/>
                  </a:lnTo>
                  <a:lnTo>
                    <a:pt x="82105" y="83254"/>
                  </a:lnTo>
                  <a:lnTo>
                    <a:pt x="77480" y="83019"/>
                  </a:lnTo>
                  <a:lnTo>
                    <a:pt x="75270" y="82901"/>
                  </a:lnTo>
                  <a:lnTo>
                    <a:pt x="73179" y="82842"/>
                  </a:lnTo>
                  <a:lnTo>
                    <a:pt x="73503" y="81575"/>
                  </a:lnTo>
                  <a:lnTo>
                    <a:pt x="73856" y="80308"/>
                  </a:lnTo>
                  <a:lnTo>
                    <a:pt x="74269" y="79012"/>
                  </a:lnTo>
                  <a:lnTo>
                    <a:pt x="74710" y="77775"/>
                  </a:lnTo>
                  <a:lnTo>
                    <a:pt x="74976" y="77156"/>
                  </a:lnTo>
                  <a:lnTo>
                    <a:pt x="75241" y="76537"/>
                  </a:lnTo>
                  <a:lnTo>
                    <a:pt x="75535" y="75978"/>
                  </a:lnTo>
                  <a:lnTo>
                    <a:pt x="75830" y="75389"/>
                  </a:lnTo>
                  <a:lnTo>
                    <a:pt x="76154" y="74858"/>
                  </a:lnTo>
                  <a:lnTo>
                    <a:pt x="76508" y="74328"/>
                  </a:lnTo>
                  <a:lnTo>
                    <a:pt x="76861" y="73827"/>
                  </a:lnTo>
                  <a:lnTo>
                    <a:pt x="77244" y="73356"/>
                  </a:lnTo>
                  <a:lnTo>
                    <a:pt x="77509" y="73091"/>
                  </a:lnTo>
                  <a:close/>
                  <a:moveTo>
                    <a:pt x="56298" y="67729"/>
                  </a:moveTo>
                  <a:lnTo>
                    <a:pt x="57300" y="67788"/>
                  </a:lnTo>
                  <a:lnTo>
                    <a:pt x="58331" y="67906"/>
                  </a:lnTo>
                  <a:lnTo>
                    <a:pt x="59362" y="68053"/>
                  </a:lnTo>
                  <a:lnTo>
                    <a:pt x="60393" y="68259"/>
                  </a:lnTo>
                  <a:lnTo>
                    <a:pt x="61395" y="68495"/>
                  </a:lnTo>
                  <a:lnTo>
                    <a:pt x="60187" y="70940"/>
                  </a:lnTo>
                  <a:lnTo>
                    <a:pt x="59097" y="73238"/>
                  </a:lnTo>
                  <a:lnTo>
                    <a:pt x="58625" y="74328"/>
                  </a:lnTo>
                  <a:lnTo>
                    <a:pt x="58183" y="75330"/>
                  </a:lnTo>
                  <a:lnTo>
                    <a:pt x="57830" y="76243"/>
                  </a:lnTo>
                  <a:lnTo>
                    <a:pt x="57535" y="77038"/>
                  </a:lnTo>
                  <a:lnTo>
                    <a:pt x="57300" y="77775"/>
                  </a:lnTo>
                  <a:lnTo>
                    <a:pt x="57093" y="78629"/>
                  </a:lnTo>
                  <a:lnTo>
                    <a:pt x="56858" y="79542"/>
                  </a:lnTo>
                  <a:lnTo>
                    <a:pt x="56622" y="80573"/>
                  </a:lnTo>
                  <a:lnTo>
                    <a:pt x="56180" y="82842"/>
                  </a:lnTo>
                  <a:lnTo>
                    <a:pt x="55768" y="85346"/>
                  </a:lnTo>
                  <a:lnTo>
                    <a:pt x="55061" y="85670"/>
                  </a:lnTo>
                  <a:lnTo>
                    <a:pt x="54383" y="85965"/>
                  </a:lnTo>
                  <a:lnTo>
                    <a:pt x="53764" y="86289"/>
                  </a:lnTo>
                  <a:lnTo>
                    <a:pt x="53175" y="86583"/>
                  </a:lnTo>
                  <a:lnTo>
                    <a:pt x="52616" y="86907"/>
                  </a:lnTo>
                  <a:lnTo>
                    <a:pt x="52115" y="87231"/>
                  </a:lnTo>
                  <a:lnTo>
                    <a:pt x="51643" y="87556"/>
                  </a:lnTo>
                  <a:lnTo>
                    <a:pt x="51201" y="87880"/>
                  </a:lnTo>
                  <a:lnTo>
                    <a:pt x="51172" y="85906"/>
                  </a:lnTo>
                  <a:lnTo>
                    <a:pt x="51113" y="83961"/>
                  </a:lnTo>
                  <a:lnTo>
                    <a:pt x="51054" y="82017"/>
                  </a:lnTo>
                  <a:lnTo>
                    <a:pt x="50936" y="80161"/>
                  </a:lnTo>
                  <a:lnTo>
                    <a:pt x="50818" y="78393"/>
                  </a:lnTo>
                  <a:lnTo>
                    <a:pt x="50701" y="76744"/>
                  </a:lnTo>
                  <a:lnTo>
                    <a:pt x="50524" y="75300"/>
                  </a:lnTo>
                  <a:lnTo>
                    <a:pt x="50347" y="74063"/>
                  </a:lnTo>
                  <a:lnTo>
                    <a:pt x="49611" y="69703"/>
                  </a:lnTo>
                  <a:lnTo>
                    <a:pt x="50023" y="69408"/>
                  </a:lnTo>
                  <a:lnTo>
                    <a:pt x="50435" y="69143"/>
                  </a:lnTo>
                  <a:lnTo>
                    <a:pt x="50877" y="68878"/>
                  </a:lnTo>
                  <a:lnTo>
                    <a:pt x="51349" y="68642"/>
                  </a:lnTo>
                  <a:lnTo>
                    <a:pt x="51820" y="68406"/>
                  </a:lnTo>
                  <a:lnTo>
                    <a:pt x="52321" y="68230"/>
                  </a:lnTo>
                  <a:lnTo>
                    <a:pt x="52851" y="68082"/>
                  </a:lnTo>
                  <a:lnTo>
                    <a:pt x="53381" y="67935"/>
                  </a:lnTo>
                  <a:lnTo>
                    <a:pt x="53853" y="67847"/>
                  </a:lnTo>
                  <a:lnTo>
                    <a:pt x="54324" y="67788"/>
                  </a:lnTo>
                  <a:lnTo>
                    <a:pt x="54796" y="67758"/>
                  </a:lnTo>
                  <a:lnTo>
                    <a:pt x="55296" y="67729"/>
                  </a:lnTo>
                  <a:close/>
                  <a:moveTo>
                    <a:pt x="102580" y="80986"/>
                  </a:moveTo>
                  <a:lnTo>
                    <a:pt x="104730" y="81988"/>
                  </a:lnTo>
                  <a:lnTo>
                    <a:pt x="105614" y="84521"/>
                  </a:lnTo>
                  <a:lnTo>
                    <a:pt x="106527" y="87055"/>
                  </a:lnTo>
                  <a:lnTo>
                    <a:pt x="106792" y="87732"/>
                  </a:lnTo>
                  <a:lnTo>
                    <a:pt x="106409" y="87909"/>
                  </a:lnTo>
                  <a:lnTo>
                    <a:pt x="105938" y="87467"/>
                  </a:lnTo>
                  <a:lnTo>
                    <a:pt x="105408" y="87025"/>
                  </a:lnTo>
                  <a:lnTo>
                    <a:pt x="104878" y="86613"/>
                  </a:lnTo>
                  <a:lnTo>
                    <a:pt x="104288" y="86230"/>
                  </a:lnTo>
                  <a:lnTo>
                    <a:pt x="103699" y="85876"/>
                  </a:lnTo>
                  <a:lnTo>
                    <a:pt x="103080" y="85582"/>
                  </a:lnTo>
                  <a:lnTo>
                    <a:pt x="102432" y="85346"/>
                  </a:lnTo>
                  <a:lnTo>
                    <a:pt x="102108" y="85228"/>
                  </a:lnTo>
                  <a:lnTo>
                    <a:pt x="101784" y="85169"/>
                  </a:lnTo>
                  <a:lnTo>
                    <a:pt x="101224" y="85051"/>
                  </a:lnTo>
                  <a:lnTo>
                    <a:pt x="100488" y="84934"/>
                  </a:lnTo>
                  <a:lnTo>
                    <a:pt x="98573" y="84668"/>
                  </a:lnTo>
                  <a:lnTo>
                    <a:pt x="96187" y="84403"/>
                  </a:lnTo>
                  <a:lnTo>
                    <a:pt x="93359" y="84138"/>
                  </a:lnTo>
                  <a:lnTo>
                    <a:pt x="94095" y="83578"/>
                  </a:lnTo>
                  <a:lnTo>
                    <a:pt x="94478" y="83313"/>
                  </a:lnTo>
                  <a:lnTo>
                    <a:pt x="94832" y="83078"/>
                  </a:lnTo>
                  <a:lnTo>
                    <a:pt x="95332" y="82812"/>
                  </a:lnTo>
                  <a:lnTo>
                    <a:pt x="95833" y="82577"/>
                  </a:lnTo>
                  <a:lnTo>
                    <a:pt x="96334" y="82341"/>
                  </a:lnTo>
                  <a:lnTo>
                    <a:pt x="96864" y="82135"/>
                  </a:lnTo>
                  <a:lnTo>
                    <a:pt x="97365" y="81958"/>
                  </a:lnTo>
                  <a:lnTo>
                    <a:pt x="97895" y="81781"/>
                  </a:lnTo>
                  <a:lnTo>
                    <a:pt x="98927" y="81516"/>
                  </a:lnTo>
                  <a:lnTo>
                    <a:pt x="99928" y="81310"/>
                  </a:lnTo>
                  <a:lnTo>
                    <a:pt x="100871" y="81163"/>
                  </a:lnTo>
                  <a:lnTo>
                    <a:pt x="101755" y="81045"/>
                  </a:lnTo>
                  <a:lnTo>
                    <a:pt x="102580" y="80986"/>
                  </a:lnTo>
                  <a:close/>
                  <a:moveTo>
                    <a:pt x="107087" y="88557"/>
                  </a:moveTo>
                  <a:lnTo>
                    <a:pt x="107087" y="88587"/>
                  </a:lnTo>
                  <a:lnTo>
                    <a:pt x="107058" y="88557"/>
                  </a:lnTo>
                  <a:close/>
                  <a:moveTo>
                    <a:pt x="72324" y="86701"/>
                  </a:moveTo>
                  <a:lnTo>
                    <a:pt x="73738" y="86878"/>
                  </a:lnTo>
                  <a:lnTo>
                    <a:pt x="75359" y="87025"/>
                  </a:lnTo>
                  <a:lnTo>
                    <a:pt x="78953" y="87349"/>
                  </a:lnTo>
                  <a:lnTo>
                    <a:pt x="82959" y="87644"/>
                  </a:lnTo>
                  <a:lnTo>
                    <a:pt x="87084" y="87939"/>
                  </a:lnTo>
                  <a:lnTo>
                    <a:pt x="86170" y="88970"/>
                  </a:lnTo>
                  <a:lnTo>
                    <a:pt x="85287" y="90060"/>
                  </a:lnTo>
                  <a:lnTo>
                    <a:pt x="84403" y="91238"/>
                  </a:lnTo>
                  <a:lnTo>
                    <a:pt x="83578" y="92446"/>
                  </a:lnTo>
                  <a:lnTo>
                    <a:pt x="83401" y="92711"/>
                  </a:lnTo>
                  <a:lnTo>
                    <a:pt x="79984" y="92711"/>
                  </a:lnTo>
                  <a:lnTo>
                    <a:pt x="78305" y="92770"/>
                  </a:lnTo>
                  <a:lnTo>
                    <a:pt x="76684" y="92829"/>
                  </a:lnTo>
                  <a:lnTo>
                    <a:pt x="75093" y="92917"/>
                  </a:lnTo>
                  <a:lnTo>
                    <a:pt x="73532" y="93035"/>
                  </a:lnTo>
                  <a:lnTo>
                    <a:pt x="72089" y="93182"/>
                  </a:lnTo>
                  <a:lnTo>
                    <a:pt x="70704" y="93330"/>
                  </a:lnTo>
                  <a:lnTo>
                    <a:pt x="70704" y="93330"/>
                  </a:lnTo>
                  <a:lnTo>
                    <a:pt x="71529" y="90030"/>
                  </a:lnTo>
                  <a:lnTo>
                    <a:pt x="72059" y="87880"/>
                  </a:lnTo>
                  <a:lnTo>
                    <a:pt x="72324" y="86701"/>
                  </a:lnTo>
                  <a:close/>
                  <a:moveTo>
                    <a:pt x="89617" y="88086"/>
                  </a:moveTo>
                  <a:lnTo>
                    <a:pt x="93329" y="88322"/>
                  </a:lnTo>
                  <a:lnTo>
                    <a:pt x="96570" y="88469"/>
                  </a:lnTo>
                  <a:lnTo>
                    <a:pt x="99103" y="88587"/>
                  </a:lnTo>
                  <a:lnTo>
                    <a:pt x="100753" y="88646"/>
                  </a:lnTo>
                  <a:lnTo>
                    <a:pt x="101549" y="88704"/>
                  </a:lnTo>
                  <a:lnTo>
                    <a:pt x="102344" y="88793"/>
                  </a:lnTo>
                  <a:lnTo>
                    <a:pt x="103139" y="88940"/>
                  </a:lnTo>
                  <a:lnTo>
                    <a:pt x="103935" y="89117"/>
                  </a:lnTo>
                  <a:lnTo>
                    <a:pt x="103139" y="89588"/>
                  </a:lnTo>
                  <a:lnTo>
                    <a:pt x="102344" y="90089"/>
                  </a:lnTo>
                  <a:lnTo>
                    <a:pt x="101549" y="90619"/>
                  </a:lnTo>
                  <a:lnTo>
                    <a:pt x="100753" y="91179"/>
                  </a:lnTo>
                  <a:lnTo>
                    <a:pt x="99958" y="91768"/>
                  </a:lnTo>
                  <a:lnTo>
                    <a:pt x="99162" y="92387"/>
                  </a:lnTo>
                  <a:lnTo>
                    <a:pt x="98367" y="93035"/>
                  </a:lnTo>
                  <a:lnTo>
                    <a:pt x="97601" y="93713"/>
                  </a:lnTo>
                  <a:lnTo>
                    <a:pt x="96422" y="93565"/>
                  </a:lnTo>
                  <a:lnTo>
                    <a:pt x="95185" y="93389"/>
                  </a:lnTo>
                  <a:lnTo>
                    <a:pt x="93889" y="93241"/>
                  </a:lnTo>
                  <a:lnTo>
                    <a:pt x="92504" y="93124"/>
                  </a:lnTo>
                  <a:lnTo>
                    <a:pt x="91090" y="93006"/>
                  </a:lnTo>
                  <a:lnTo>
                    <a:pt x="89647" y="92917"/>
                  </a:lnTo>
                  <a:lnTo>
                    <a:pt x="88144" y="92829"/>
                  </a:lnTo>
                  <a:lnTo>
                    <a:pt x="86642" y="92770"/>
                  </a:lnTo>
                  <a:lnTo>
                    <a:pt x="87260" y="91621"/>
                  </a:lnTo>
                  <a:lnTo>
                    <a:pt x="87967" y="90443"/>
                  </a:lnTo>
                  <a:lnTo>
                    <a:pt x="88763" y="89264"/>
                  </a:lnTo>
                  <a:lnTo>
                    <a:pt x="89617" y="88086"/>
                  </a:lnTo>
                  <a:close/>
                  <a:moveTo>
                    <a:pt x="65431" y="85670"/>
                  </a:moveTo>
                  <a:lnTo>
                    <a:pt x="66314" y="85729"/>
                  </a:lnTo>
                  <a:lnTo>
                    <a:pt x="67139" y="85788"/>
                  </a:lnTo>
                  <a:lnTo>
                    <a:pt x="67935" y="85906"/>
                  </a:lnTo>
                  <a:lnTo>
                    <a:pt x="67198" y="87585"/>
                  </a:lnTo>
                  <a:lnTo>
                    <a:pt x="66521" y="89264"/>
                  </a:lnTo>
                  <a:lnTo>
                    <a:pt x="65136" y="92564"/>
                  </a:lnTo>
                  <a:lnTo>
                    <a:pt x="64753" y="93565"/>
                  </a:lnTo>
                  <a:lnTo>
                    <a:pt x="64400" y="94655"/>
                  </a:lnTo>
                  <a:lnTo>
                    <a:pt x="63221" y="94980"/>
                  </a:lnTo>
                  <a:lnTo>
                    <a:pt x="62072" y="95333"/>
                  </a:lnTo>
                  <a:lnTo>
                    <a:pt x="60982" y="95687"/>
                  </a:lnTo>
                  <a:lnTo>
                    <a:pt x="59892" y="96099"/>
                  </a:lnTo>
                  <a:lnTo>
                    <a:pt x="59892" y="96099"/>
                  </a:lnTo>
                  <a:lnTo>
                    <a:pt x="60305" y="90119"/>
                  </a:lnTo>
                  <a:lnTo>
                    <a:pt x="60629" y="85906"/>
                  </a:lnTo>
                  <a:lnTo>
                    <a:pt x="61601" y="85788"/>
                  </a:lnTo>
                  <a:lnTo>
                    <a:pt x="62602" y="85729"/>
                  </a:lnTo>
                  <a:lnTo>
                    <a:pt x="63575" y="85670"/>
                  </a:lnTo>
                  <a:close/>
                  <a:moveTo>
                    <a:pt x="105732" y="89677"/>
                  </a:moveTo>
                  <a:lnTo>
                    <a:pt x="106851" y="90089"/>
                  </a:lnTo>
                  <a:lnTo>
                    <a:pt x="107794" y="90472"/>
                  </a:lnTo>
                  <a:lnTo>
                    <a:pt x="108236" y="91533"/>
                  </a:lnTo>
                  <a:lnTo>
                    <a:pt x="108707" y="92593"/>
                  </a:lnTo>
                  <a:lnTo>
                    <a:pt x="109326" y="93889"/>
                  </a:lnTo>
                  <a:lnTo>
                    <a:pt x="109915" y="95186"/>
                  </a:lnTo>
                  <a:lnTo>
                    <a:pt x="110504" y="96511"/>
                  </a:lnTo>
                  <a:lnTo>
                    <a:pt x="110799" y="97160"/>
                  </a:lnTo>
                  <a:lnTo>
                    <a:pt x="111152" y="97778"/>
                  </a:lnTo>
                  <a:lnTo>
                    <a:pt x="111329" y="98161"/>
                  </a:lnTo>
                  <a:lnTo>
                    <a:pt x="110445" y="97749"/>
                  </a:lnTo>
                  <a:lnTo>
                    <a:pt x="109414" y="97307"/>
                  </a:lnTo>
                  <a:lnTo>
                    <a:pt x="108265" y="96835"/>
                  </a:lnTo>
                  <a:lnTo>
                    <a:pt x="106999" y="96335"/>
                  </a:lnTo>
                  <a:lnTo>
                    <a:pt x="105614" y="95834"/>
                  </a:lnTo>
                  <a:lnTo>
                    <a:pt x="104170" y="95362"/>
                  </a:lnTo>
                  <a:lnTo>
                    <a:pt x="102639" y="94891"/>
                  </a:lnTo>
                  <a:lnTo>
                    <a:pt x="101048" y="94449"/>
                  </a:lnTo>
                  <a:lnTo>
                    <a:pt x="101607" y="93772"/>
                  </a:lnTo>
                  <a:lnTo>
                    <a:pt x="102197" y="93094"/>
                  </a:lnTo>
                  <a:lnTo>
                    <a:pt x="102786" y="92446"/>
                  </a:lnTo>
                  <a:lnTo>
                    <a:pt x="103375" y="91827"/>
                  </a:lnTo>
                  <a:lnTo>
                    <a:pt x="103964" y="91238"/>
                  </a:lnTo>
                  <a:lnTo>
                    <a:pt x="104583" y="90678"/>
                  </a:lnTo>
                  <a:lnTo>
                    <a:pt x="105732" y="89677"/>
                  </a:lnTo>
                  <a:close/>
                  <a:moveTo>
                    <a:pt x="55503" y="86996"/>
                  </a:moveTo>
                  <a:lnTo>
                    <a:pt x="55120" y="89971"/>
                  </a:lnTo>
                  <a:lnTo>
                    <a:pt x="54766" y="92976"/>
                  </a:lnTo>
                  <a:lnTo>
                    <a:pt x="54501" y="95893"/>
                  </a:lnTo>
                  <a:lnTo>
                    <a:pt x="54383" y="97307"/>
                  </a:lnTo>
                  <a:lnTo>
                    <a:pt x="54324" y="98662"/>
                  </a:lnTo>
                  <a:lnTo>
                    <a:pt x="53411" y="99222"/>
                  </a:lnTo>
                  <a:lnTo>
                    <a:pt x="52557" y="99752"/>
                  </a:lnTo>
                  <a:lnTo>
                    <a:pt x="51732" y="100341"/>
                  </a:lnTo>
                  <a:lnTo>
                    <a:pt x="50995" y="100930"/>
                  </a:lnTo>
                  <a:lnTo>
                    <a:pt x="51054" y="98986"/>
                  </a:lnTo>
                  <a:lnTo>
                    <a:pt x="51113" y="97101"/>
                  </a:lnTo>
                  <a:lnTo>
                    <a:pt x="51172" y="95539"/>
                  </a:lnTo>
                  <a:lnTo>
                    <a:pt x="51231" y="93683"/>
                  </a:lnTo>
                  <a:lnTo>
                    <a:pt x="51231" y="91621"/>
                  </a:lnTo>
                  <a:lnTo>
                    <a:pt x="51231" y="89382"/>
                  </a:lnTo>
                  <a:lnTo>
                    <a:pt x="51673" y="89029"/>
                  </a:lnTo>
                  <a:lnTo>
                    <a:pt x="52144" y="88675"/>
                  </a:lnTo>
                  <a:lnTo>
                    <a:pt x="52616" y="88351"/>
                  </a:lnTo>
                  <a:lnTo>
                    <a:pt x="53146" y="88027"/>
                  </a:lnTo>
                  <a:lnTo>
                    <a:pt x="53676" y="87732"/>
                  </a:lnTo>
                  <a:lnTo>
                    <a:pt x="54265" y="87467"/>
                  </a:lnTo>
                  <a:lnTo>
                    <a:pt x="54884" y="87231"/>
                  </a:lnTo>
                  <a:lnTo>
                    <a:pt x="55503" y="86996"/>
                  </a:lnTo>
                  <a:close/>
                  <a:moveTo>
                    <a:pt x="84197" y="99074"/>
                  </a:moveTo>
                  <a:lnTo>
                    <a:pt x="92239" y="99133"/>
                  </a:lnTo>
                  <a:lnTo>
                    <a:pt x="91562" y="99958"/>
                  </a:lnTo>
                  <a:lnTo>
                    <a:pt x="90855" y="100842"/>
                  </a:lnTo>
                  <a:lnTo>
                    <a:pt x="90148" y="101814"/>
                  </a:lnTo>
                  <a:lnTo>
                    <a:pt x="89411" y="102816"/>
                  </a:lnTo>
                  <a:lnTo>
                    <a:pt x="88468" y="102963"/>
                  </a:lnTo>
                  <a:lnTo>
                    <a:pt x="87526" y="103140"/>
                  </a:lnTo>
                  <a:lnTo>
                    <a:pt x="85611" y="103552"/>
                  </a:lnTo>
                  <a:lnTo>
                    <a:pt x="83696" y="103994"/>
                  </a:lnTo>
                  <a:lnTo>
                    <a:pt x="81781" y="104495"/>
                  </a:lnTo>
                  <a:lnTo>
                    <a:pt x="83136" y="101579"/>
                  </a:lnTo>
                  <a:lnTo>
                    <a:pt x="84197" y="99074"/>
                  </a:lnTo>
                  <a:close/>
                  <a:moveTo>
                    <a:pt x="108236" y="98633"/>
                  </a:moveTo>
                  <a:lnTo>
                    <a:pt x="108560" y="98662"/>
                  </a:lnTo>
                  <a:lnTo>
                    <a:pt x="110210" y="98839"/>
                  </a:lnTo>
                  <a:lnTo>
                    <a:pt x="111742" y="98957"/>
                  </a:lnTo>
                  <a:lnTo>
                    <a:pt x="112242" y="100017"/>
                  </a:lnTo>
                  <a:lnTo>
                    <a:pt x="112743" y="101078"/>
                  </a:lnTo>
                  <a:lnTo>
                    <a:pt x="113745" y="103199"/>
                  </a:lnTo>
                  <a:lnTo>
                    <a:pt x="114010" y="103729"/>
                  </a:lnTo>
                  <a:lnTo>
                    <a:pt x="111565" y="104937"/>
                  </a:lnTo>
                  <a:lnTo>
                    <a:pt x="108177" y="104259"/>
                  </a:lnTo>
                  <a:lnTo>
                    <a:pt x="106233" y="103906"/>
                  </a:lnTo>
                  <a:lnTo>
                    <a:pt x="104229" y="103552"/>
                  </a:lnTo>
                  <a:lnTo>
                    <a:pt x="102167" y="103199"/>
                  </a:lnTo>
                  <a:lnTo>
                    <a:pt x="100134" y="102904"/>
                  </a:lnTo>
                  <a:lnTo>
                    <a:pt x="98161" y="102669"/>
                  </a:lnTo>
                  <a:lnTo>
                    <a:pt x="96305" y="102521"/>
                  </a:lnTo>
                  <a:lnTo>
                    <a:pt x="98161" y="99074"/>
                  </a:lnTo>
                  <a:lnTo>
                    <a:pt x="99751" y="99016"/>
                  </a:lnTo>
                  <a:lnTo>
                    <a:pt x="101313" y="98927"/>
                  </a:lnTo>
                  <a:lnTo>
                    <a:pt x="104288" y="98750"/>
                  </a:lnTo>
                  <a:lnTo>
                    <a:pt x="105643" y="98662"/>
                  </a:lnTo>
                  <a:lnTo>
                    <a:pt x="106822" y="98633"/>
                  </a:lnTo>
                  <a:close/>
                  <a:moveTo>
                    <a:pt x="69260" y="98898"/>
                  </a:moveTo>
                  <a:lnTo>
                    <a:pt x="74328" y="98986"/>
                  </a:lnTo>
                  <a:lnTo>
                    <a:pt x="79837" y="99045"/>
                  </a:lnTo>
                  <a:lnTo>
                    <a:pt x="78010" y="102580"/>
                  </a:lnTo>
                  <a:lnTo>
                    <a:pt x="76154" y="106351"/>
                  </a:lnTo>
                  <a:lnTo>
                    <a:pt x="74799" y="106881"/>
                  </a:lnTo>
                  <a:lnTo>
                    <a:pt x="73562" y="107412"/>
                  </a:lnTo>
                  <a:lnTo>
                    <a:pt x="72472" y="107913"/>
                  </a:lnTo>
                  <a:lnTo>
                    <a:pt x="71558" y="108413"/>
                  </a:lnTo>
                  <a:lnTo>
                    <a:pt x="70321" y="109150"/>
                  </a:lnTo>
                  <a:lnTo>
                    <a:pt x="68907" y="110034"/>
                  </a:lnTo>
                  <a:lnTo>
                    <a:pt x="67346" y="111035"/>
                  </a:lnTo>
                  <a:lnTo>
                    <a:pt x="65755" y="112096"/>
                  </a:lnTo>
                  <a:lnTo>
                    <a:pt x="65755" y="112096"/>
                  </a:lnTo>
                  <a:lnTo>
                    <a:pt x="67228" y="106557"/>
                  </a:lnTo>
                  <a:lnTo>
                    <a:pt x="69260" y="98898"/>
                  </a:lnTo>
                  <a:close/>
                  <a:moveTo>
                    <a:pt x="114305" y="106881"/>
                  </a:moveTo>
                  <a:lnTo>
                    <a:pt x="115454" y="106970"/>
                  </a:lnTo>
                  <a:lnTo>
                    <a:pt x="115984" y="108325"/>
                  </a:lnTo>
                  <a:lnTo>
                    <a:pt x="116396" y="109503"/>
                  </a:lnTo>
                  <a:lnTo>
                    <a:pt x="116838" y="110682"/>
                  </a:lnTo>
                  <a:lnTo>
                    <a:pt x="117280" y="111860"/>
                  </a:lnTo>
                  <a:lnTo>
                    <a:pt x="117722" y="113009"/>
                  </a:lnTo>
                  <a:lnTo>
                    <a:pt x="116426" y="112626"/>
                  </a:lnTo>
                  <a:lnTo>
                    <a:pt x="115660" y="112420"/>
                  </a:lnTo>
                  <a:lnTo>
                    <a:pt x="114776" y="112214"/>
                  </a:lnTo>
                  <a:lnTo>
                    <a:pt x="113833" y="112037"/>
                  </a:lnTo>
                  <a:lnTo>
                    <a:pt x="112802" y="111831"/>
                  </a:lnTo>
                  <a:lnTo>
                    <a:pt x="111742" y="111683"/>
                  </a:lnTo>
                  <a:lnTo>
                    <a:pt x="110593" y="111566"/>
                  </a:lnTo>
                  <a:lnTo>
                    <a:pt x="112508" y="109179"/>
                  </a:lnTo>
                  <a:lnTo>
                    <a:pt x="114305" y="106881"/>
                  </a:lnTo>
                  <a:close/>
                  <a:moveTo>
                    <a:pt x="107676" y="106881"/>
                  </a:moveTo>
                  <a:lnTo>
                    <a:pt x="105349" y="108089"/>
                  </a:lnTo>
                  <a:lnTo>
                    <a:pt x="104318" y="108678"/>
                  </a:lnTo>
                  <a:lnTo>
                    <a:pt x="103434" y="109179"/>
                  </a:lnTo>
                  <a:lnTo>
                    <a:pt x="102904" y="109503"/>
                  </a:lnTo>
                  <a:lnTo>
                    <a:pt x="102344" y="109857"/>
                  </a:lnTo>
                  <a:lnTo>
                    <a:pt x="101136" y="110741"/>
                  </a:lnTo>
                  <a:lnTo>
                    <a:pt x="99810" y="111801"/>
                  </a:lnTo>
                  <a:lnTo>
                    <a:pt x="98396" y="112980"/>
                  </a:lnTo>
                  <a:lnTo>
                    <a:pt x="96010" y="113569"/>
                  </a:lnTo>
                  <a:lnTo>
                    <a:pt x="93594" y="114246"/>
                  </a:lnTo>
                  <a:lnTo>
                    <a:pt x="91238" y="114953"/>
                  </a:lnTo>
                  <a:lnTo>
                    <a:pt x="88999" y="115690"/>
                  </a:lnTo>
                  <a:lnTo>
                    <a:pt x="88999" y="115690"/>
                  </a:lnTo>
                  <a:lnTo>
                    <a:pt x="92121" y="110122"/>
                  </a:lnTo>
                  <a:lnTo>
                    <a:pt x="95804" y="109120"/>
                  </a:lnTo>
                  <a:lnTo>
                    <a:pt x="99192" y="108266"/>
                  </a:lnTo>
                  <a:lnTo>
                    <a:pt x="100694" y="107883"/>
                  </a:lnTo>
                  <a:lnTo>
                    <a:pt x="102079" y="107588"/>
                  </a:lnTo>
                  <a:lnTo>
                    <a:pt x="103287" y="107353"/>
                  </a:lnTo>
                  <a:lnTo>
                    <a:pt x="104318" y="107205"/>
                  </a:lnTo>
                  <a:lnTo>
                    <a:pt x="106026" y="106999"/>
                  </a:lnTo>
                  <a:lnTo>
                    <a:pt x="107676" y="106881"/>
                  </a:lnTo>
                  <a:close/>
                  <a:moveTo>
                    <a:pt x="54236" y="100489"/>
                  </a:moveTo>
                  <a:lnTo>
                    <a:pt x="54206" y="101637"/>
                  </a:lnTo>
                  <a:lnTo>
                    <a:pt x="54206" y="102698"/>
                  </a:lnTo>
                  <a:lnTo>
                    <a:pt x="54265" y="103641"/>
                  </a:lnTo>
                  <a:lnTo>
                    <a:pt x="54324" y="104495"/>
                  </a:lnTo>
                  <a:lnTo>
                    <a:pt x="54501" y="105939"/>
                  </a:lnTo>
                  <a:lnTo>
                    <a:pt x="54737" y="107441"/>
                  </a:lnTo>
                  <a:lnTo>
                    <a:pt x="55031" y="108944"/>
                  </a:lnTo>
                  <a:lnTo>
                    <a:pt x="55355" y="110476"/>
                  </a:lnTo>
                  <a:lnTo>
                    <a:pt x="55709" y="111919"/>
                  </a:lnTo>
                  <a:lnTo>
                    <a:pt x="56092" y="113333"/>
                  </a:lnTo>
                  <a:lnTo>
                    <a:pt x="56769" y="115749"/>
                  </a:lnTo>
                  <a:lnTo>
                    <a:pt x="54796" y="113127"/>
                  </a:lnTo>
                  <a:lnTo>
                    <a:pt x="53794" y="111831"/>
                  </a:lnTo>
                  <a:lnTo>
                    <a:pt x="52763" y="110564"/>
                  </a:lnTo>
                  <a:lnTo>
                    <a:pt x="50877" y="108325"/>
                  </a:lnTo>
                  <a:lnTo>
                    <a:pt x="50907" y="105408"/>
                  </a:lnTo>
                  <a:lnTo>
                    <a:pt x="50966" y="101726"/>
                  </a:lnTo>
                  <a:lnTo>
                    <a:pt x="52439" y="101137"/>
                  </a:lnTo>
                  <a:lnTo>
                    <a:pt x="53293" y="100813"/>
                  </a:lnTo>
                  <a:lnTo>
                    <a:pt x="54236" y="100489"/>
                  </a:lnTo>
                  <a:close/>
                  <a:moveTo>
                    <a:pt x="63339" y="98780"/>
                  </a:moveTo>
                  <a:lnTo>
                    <a:pt x="62956" y="100783"/>
                  </a:lnTo>
                  <a:lnTo>
                    <a:pt x="62632" y="102875"/>
                  </a:lnTo>
                  <a:lnTo>
                    <a:pt x="62337" y="104966"/>
                  </a:lnTo>
                  <a:lnTo>
                    <a:pt x="62102" y="107088"/>
                  </a:lnTo>
                  <a:lnTo>
                    <a:pt x="61925" y="109150"/>
                  </a:lnTo>
                  <a:lnTo>
                    <a:pt x="61778" y="111153"/>
                  </a:lnTo>
                  <a:lnTo>
                    <a:pt x="61719" y="113068"/>
                  </a:lnTo>
                  <a:lnTo>
                    <a:pt x="61689" y="114836"/>
                  </a:lnTo>
                  <a:lnTo>
                    <a:pt x="58449" y="117104"/>
                  </a:lnTo>
                  <a:lnTo>
                    <a:pt x="59686" y="99074"/>
                  </a:lnTo>
                  <a:lnTo>
                    <a:pt x="60599" y="98957"/>
                  </a:lnTo>
                  <a:lnTo>
                    <a:pt x="61512" y="98868"/>
                  </a:lnTo>
                  <a:lnTo>
                    <a:pt x="62426" y="98809"/>
                  </a:lnTo>
                  <a:lnTo>
                    <a:pt x="63339" y="98780"/>
                  </a:lnTo>
                  <a:close/>
                  <a:moveTo>
                    <a:pt x="118193" y="114394"/>
                  </a:moveTo>
                  <a:lnTo>
                    <a:pt x="118783" y="116397"/>
                  </a:lnTo>
                  <a:lnTo>
                    <a:pt x="119107" y="117369"/>
                  </a:lnTo>
                  <a:lnTo>
                    <a:pt x="119431" y="118371"/>
                  </a:lnTo>
                  <a:lnTo>
                    <a:pt x="117221" y="119196"/>
                  </a:lnTo>
                  <a:lnTo>
                    <a:pt x="115571" y="119048"/>
                  </a:lnTo>
                  <a:lnTo>
                    <a:pt x="114658" y="119019"/>
                  </a:lnTo>
                  <a:lnTo>
                    <a:pt x="113715" y="118990"/>
                  </a:lnTo>
                  <a:lnTo>
                    <a:pt x="112773" y="118960"/>
                  </a:lnTo>
                  <a:lnTo>
                    <a:pt x="111801" y="118990"/>
                  </a:lnTo>
                  <a:lnTo>
                    <a:pt x="110828" y="119048"/>
                  </a:lnTo>
                  <a:lnTo>
                    <a:pt x="109886" y="119166"/>
                  </a:lnTo>
                  <a:lnTo>
                    <a:pt x="109149" y="119255"/>
                  </a:lnTo>
                  <a:lnTo>
                    <a:pt x="108324" y="119402"/>
                  </a:lnTo>
                  <a:lnTo>
                    <a:pt x="107411" y="119579"/>
                  </a:lnTo>
                  <a:lnTo>
                    <a:pt x="106380" y="119814"/>
                  </a:lnTo>
                  <a:lnTo>
                    <a:pt x="104141" y="120345"/>
                  </a:lnTo>
                  <a:lnTo>
                    <a:pt x="101666" y="120993"/>
                  </a:lnTo>
                  <a:lnTo>
                    <a:pt x="103905" y="118783"/>
                  </a:lnTo>
                  <a:lnTo>
                    <a:pt x="105938" y="116721"/>
                  </a:lnTo>
                  <a:lnTo>
                    <a:pt x="107058" y="116338"/>
                  </a:lnTo>
                  <a:lnTo>
                    <a:pt x="108148" y="115985"/>
                  </a:lnTo>
                  <a:lnTo>
                    <a:pt x="109208" y="115690"/>
                  </a:lnTo>
                  <a:lnTo>
                    <a:pt x="110180" y="115454"/>
                  </a:lnTo>
                  <a:lnTo>
                    <a:pt x="111152" y="115219"/>
                  </a:lnTo>
                  <a:lnTo>
                    <a:pt x="112066" y="115042"/>
                  </a:lnTo>
                  <a:lnTo>
                    <a:pt x="112920" y="114865"/>
                  </a:lnTo>
                  <a:lnTo>
                    <a:pt x="113715" y="114747"/>
                  </a:lnTo>
                  <a:lnTo>
                    <a:pt x="115188" y="114571"/>
                  </a:lnTo>
                  <a:lnTo>
                    <a:pt x="116426" y="114453"/>
                  </a:lnTo>
                  <a:lnTo>
                    <a:pt x="117427" y="114394"/>
                  </a:lnTo>
                  <a:close/>
                  <a:moveTo>
                    <a:pt x="61778" y="117045"/>
                  </a:moveTo>
                  <a:lnTo>
                    <a:pt x="61866" y="118017"/>
                  </a:lnTo>
                  <a:lnTo>
                    <a:pt x="61984" y="118990"/>
                  </a:lnTo>
                  <a:lnTo>
                    <a:pt x="62131" y="119873"/>
                  </a:lnTo>
                  <a:lnTo>
                    <a:pt x="62278" y="120669"/>
                  </a:lnTo>
                  <a:lnTo>
                    <a:pt x="62426" y="121435"/>
                  </a:lnTo>
                  <a:lnTo>
                    <a:pt x="62602" y="122112"/>
                  </a:lnTo>
                  <a:lnTo>
                    <a:pt x="62750" y="122731"/>
                  </a:lnTo>
                  <a:lnTo>
                    <a:pt x="63103" y="123792"/>
                  </a:lnTo>
                  <a:lnTo>
                    <a:pt x="61483" y="121877"/>
                  </a:lnTo>
                  <a:lnTo>
                    <a:pt x="60688" y="120904"/>
                  </a:lnTo>
                  <a:lnTo>
                    <a:pt x="59922" y="119932"/>
                  </a:lnTo>
                  <a:lnTo>
                    <a:pt x="58390" y="117929"/>
                  </a:lnTo>
                  <a:lnTo>
                    <a:pt x="58419" y="117487"/>
                  </a:lnTo>
                  <a:lnTo>
                    <a:pt x="61778" y="117045"/>
                  </a:lnTo>
                  <a:close/>
                  <a:moveTo>
                    <a:pt x="121935" y="125706"/>
                  </a:moveTo>
                  <a:lnTo>
                    <a:pt x="122259" y="126826"/>
                  </a:lnTo>
                  <a:lnTo>
                    <a:pt x="120963" y="127356"/>
                  </a:lnTo>
                  <a:lnTo>
                    <a:pt x="121935" y="125706"/>
                  </a:lnTo>
                  <a:close/>
                  <a:moveTo>
                    <a:pt x="83490" y="112508"/>
                  </a:moveTo>
                  <a:lnTo>
                    <a:pt x="82370" y="114571"/>
                  </a:lnTo>
                  <a:lnTo>
                    <a:pt x="81310" y="116633"/>
                  </a:lnTo>
                  <a:lnTo>
                    <a:pt x="80337" y="118665"/>
                  </a:lnTo>
                  <a:lnTo>
                    <a:pt x="79424" y="120610"/>
                  </a:lnTo>
                  <a:lnTo>
                    <a:pt x="77332" y="122201"/>
                  </a:lnTo>
                  <a:lnTo>
                    <a:pt x="75123" y="123968"/>
                  </a:lnTo>
                  <a:lnTo>
                    <a:pt x="72884" y="125824"/>
                  </a:lnTo>
                  <a:lnTo>
                    <a:pt x="70704" y="127621"/>
                  </a:lnTo>
                  <a:lnTo>
                    <a:pt x="70940" y="126885"/>
                  </a:lnTo>
                  <a:lnTo>
                    <a:pt x="71175" y="126148"/>
                  </a:lnTo>
                  <a:lnTo>
                    <a:pt x="71470" y="125441"/>
                  </a:lnTo>
                  <a:lnTo>
                    <a:pt x="71823" y="124764"/>
                  </a:lnTo>
                  <a:lnTo>
                    <a:pt x="72619" y="123232"/>
                  </a:lnTo>
                  <a:lnTo>
                    <a:pt x="73856" y="120846"/>
                  </a:lnTo>
                  <a:lnTo>
                    <a:pt x="75388" y="117752"/>
                  </a:lnTo>
                  <a:lnTo>
                    <a:pt x="77126" y="114246"/>
                  </a:lnTo>
                  <a:lnTo>
                    <a:pt x="80190" y="113422"/>
                  </a:lnTo>
                  <a:lnTo>
                    <a:pt x="83490" y="112508"/>
                  </a:lnTo>
                  <a:close/>
                  <a:moveTo>
                    <a:pt x="71823" y="115513"/>
                  </a:moveTo>
                  <a:lnTo>
                    <a:pt x="70557" y="118282"/>
                  </a:lnTo>
                  <a:lnTo>
                    <a:pt x="69526" y="120698"/>
                  </a:lnTo>
                  <a:lnTo>
                    <a:pt x="68760" y="122613"/>
                  </a:lnTo>
                  <a:lnTo>
                    <a:pt x="68465" y="123350"/>
                  </a:lnTo>
                  <a:lnTo>
                    <a:pt x="68259" y="123939"/>
                  </a:lnTo>
                  <a:lnTo>
                    <a:pt x="68170" y="124292"/>
                  </a:lnTo>
                  <a:lnTo>
                    <a:pt x="68082" y="124646"/>
                  </a:lnTo>
                  <a:lnTo>
                    <a:pt x="67994" y="125353"/>
                  </a:lnTo>
                  <a:lnTo>
                    <a:pt x="67964" y="126060"/>
                  </a:lnTo>
                  <a:lnTo>
                    <a:pt x="67964" y="126796"/>
                  </a:lnTo>
                  <a:lnTo>
                    <a:pt x="68023" y="127504"/>
                  </a:lnTo>
                  <a:lnTo>
                    <a:pt x="68111" y="128211"/>
                  </a:lnTo>
                  <a:lnTo>
                    <a:pt x="68259" y="128888"/>
                  </a:lnTo>
                  <a:lnTo>
                    <a:pt x="68406" y="129566"/>
                  </a:lnTo>
                  <a:lnTo>
                    <a:pt x="68200" y="129742"/>
                  </a:lnTo>
                  <a:lnTo>
                    <a:pt x="67581" y="129006"/>
                  </a:lnTo>
                  <a:lnTo>
                    <a:pt x="66079" y="127268"/>
                  </a:lnTo>
                  <a:lnTo>
                    <a:pt x="64576" y="125530"/>
                  </a:lnTo>
                  <a:lnTo>
                    <a:pt x="64311" y="121788"/>
                  </a:lnTo>
                  <a:lnTo>
                    <a:pt x="64547" y="119225"/>
                  </a:lnTo>
                  <a:lnTo>
                    <a:pt x="64694" y="117899"/>
                  </a:lnTo>
                  <a:lnTo>
                    <a:pt x="64871" y="116603"/>
                  </a:lnTo>
                  <a:lnTo>
                    <a:pt x="68053" y="116132"/>
                  </a:lnTo>
                  <a:lnTo>
                    <a:pt x="71264" y="115631"/>
                  </a:lnTo>
                  <a:lnTo>
                    <a:pt x="71823" y="115513"/>
                  </a:lnTo>
                  <a:close/>
                  <a:moveTo>
                    <a:pt x="87938" y="124440"/>
                  </a:moveTo>
                  <a:lnTo>
                    <a:pt x="87231" y="125559"/>
                  </a:lnTo>
                  <a:lnTo>
                    <a:pt x="86907" y="126089"/>
                  </a:lnTo>
                  <a:lnTo>
                    <a:pt x="86642" y="126620"/>
                  </a:lnTo>
                  <a:lnTo>
                    <a:pt x="86612" y="126679"/>
                  </a:lnTo>
                  <a:lnTo>
                    <a:pt x="86141" y="126973"/>
                  </a:lnTo>
                  <a:lnTo>
                    <a:pt x="85729" y="127268"/>
                  </a:lnTo>
                  <a:lnTo>
                    <a:pt x="82841" y="129448"/>
                  </a:lnTo>
                  <a:lnTo>
                    <a:pt x="79277" y="132188"/>
                  </a:lnTo>
                  <a:lnTo>
                    <a:pt x="81074" y="129418"/>
                  </a:lnTo>
                  <a:lnTo>
                    <a:pt x="81987" y="127975"/>
                  </a:lnTo>
                  <a:lnTo>
                    <a:pt x="82871" y="126531"/>
                  </a:lnTo>
                  <a:lnTo>
                    <a:pt x="84138" y="126060"/>
                  </a:lnTo>
                  <a:lnTo>
                    <a:pt x="85375" y="125530"/>
                  </a:lnTo>
                  <a:lnTo>
                    <a:pt x="87938" y="124440"/>
                  </a:lnTo>
                  <a:close/>
                  <a:moveTo>
                    <a:pt x="64753" y="128211"/>
                  </a:moveTo>
                  <a:lnTo>
                    <a:pt x="65107" y="128623"/>
                  </a:lnTo>
                  <a:lnTo>
                    <a:pt x="66049" y="129684"/>
                  </a:lnTo>
                  <a:lnTo>
                    <a:pt x="66963" y="130803"/>
                  </a:lnTo>
                  <a:lnTo>
                    <a:pt x="64989" y="132512"/>
                  </a:lnTo>
                  <a:lnTo>
                    <a:pt x="64959" y="131834"/>
                  </a:lnTo>
                  <a:lnTo>
                    <a:pt x="64753" y="128211"/>
                  </a:lnTo>
                  <a:close/>
                  <a:moveTo>
                    <a:pt x="63663" y="127474"/>
                  </a:moveTo>
                  <a:lnTo>
                    <a:pt x="63427" y="130243"/>
                  </a:lnTo>
                  <a:lnTo>
                    <a:pt x="63221" y="133013"/>
                  </a:lnTo>
                  <a:lnTo>
                    <a:pt x="59067" y="132924"/>
                  </a:lnTo>
                  <a:lnTo>
                    <a:pt x="54678" y="132924"/>
                  </a:lnTo>
                  <a:lnTo>
                    <a:pt x="52262" y="129035"/>
                  </a:lnTo>
                  <a:lnTo>
                    <a:pt x="59038" y="128122"/>
                  </a:lnTo>
                  <a:lnTo>
                    <a:pt x="63663" y="127474"/>
                  </a:lnTo>
                  <a:close/>
                  <a:moveTo>
                    <a:pt x="51378" y="129153"/>
                  </a:moveTo>
                  <a:lnTo>
                    <a:pt x="51584" y="130980"/>
                  </a:lnTo>
                  <a:lnTo>
                    <a:pt x="51820" y="132983"/>
                  </a:lnTo>
                  <a:lnTo>
                    <a:pt x="50553" y="133042"/>
                  </a:lnTo>
                  <a:lnTo>
                    <a:pt x="49345" y="133130"/>
                  </a:lnTo>
                  <a:lnTo>
                    <a:pt x="47902" y="131422"/>
                  </a:lnTo>
                  <a:lnTo>
                    <a:pt x="46488" y="129772"/>
                  </a:lnTo>
                  <a:lnTo>
                    <a:pt x="51378" y="129153"/>
                  </a:lnTo>
                  <a:close/>
                  <a:moveTo>
                    <a:pt x="67758" y="131746"/>
                  </a:moveTo>
                  <a:lnTo>
                    <a:pt x="68877" y="133189"/>
                  </a:lnTo>
                  <a:lnTo>
                    <a:pt x="65077" y="133042"/>
                  </a:lnTo>
                  <a:lnTo>
                    <a:pt x="65018" y="132630"/>
                  </a:lnTo>
                  <a:lnTo>
                    <a:pt x="67758" y="131746"/>
                  </a:lnTo>
                  <a:close/>
                  <a:moveTo>
                    <a:pt x="76478" y="128829"/>
                  </a:moveTo>
                  <a:lnTo>
                    <a:pt x="76066" y="130567"/>
                  </a:lnTo>
                  <a:lnTo>
                    <a:pt x="75712" y="132247"/>
                  </a:lnTo>
                  <a:lnTo>
                    <a:pt x="75447" y="133837"/>
                  </a:lnTo>
                  <a:lnTo>
                    <a:pt x="75211" y="135310"/>
                  </a:lnTo>
                  <a:lnTo>
                    <a:pt x="75123" y="135369"/>
                  </a:lnTo>
                  <a:lnTo>
                    <a:pt x="75064" y="134603"/>
                  </a:lnTo>
                  <a:lnTo>
                    <a:pt x="75005" y="133837"/>
                  </a:lnTo>
                  <a:lnTo>
                    <a:pt x="75005" y="133071"/>
                  </a:lnTo>
                  <a:lnTo>
                    <a:pt x="75005" y="132306"/>
                  </a:lnTo>
                  <a:lnTo>
                    <a:pt x="75064" y="131540"/>
                  </a:lnTo>
                  <a:lnTo>
                    <a:pt x="75152" y="130803"/>
                  </a:lnTo>
                  <a:lnTo>
                    <a:pt x="75300" y="130096"/>
                  </a:lnTo>
                  <a:lnTo>
                    <a:pt x="75506" y="129448"/>
                  </a:lnTo>
                  <a:lnTo>
                    <a:pt x="75624" y="129124"/>
                  </a:lnTo>
                  <a:lnTo>
                    <a:pt x="76478" y="128829"/>
                  </a:lnTo>
                  <a:close/>
                  <a:moveTo>
                    <a:pt x="74593" y="129477"/>
                  </a:moveTo>
                  <a:lnTo>
                    <a:pt x="74210" y="130302"/>
                  </a:lnTo>
                  <a:lnTo>
                    <a:pt x="74033" y="130715"/>
                  </a:lnTo>
                  <a:lnTo>
                    <a:pt x="73886" y="131186"/>
                  </a:lnTo>
                  <a:lnTo>
                    <a:pt x="73709" y="131716"/>
                  </a:lnTo>
                  <a:lnTo>
                    <a:pt x="73562" y="132247"/>
                  </a:lnTo>
                  <a:lnTo>
                    <a:pt x="73414" y="132836"/>
                  </a:lnTo>
                  <a:lnTo>
                    <a:pt x="73296" y="133425"/>
                  </a:lnTo>
                  <a:lnTo>
                    <a:pt x="73090" y="134633"/>
                  </a:lnTo>
                  <a:lnTo>
                    <a:pt x="72913" y="135900"/>
                  </a:lnTo>
                  <a:lnTo>
                    <a:pt x="72089" y="134780"/>
                  </a:lnTo>
                  <a:lnTo>
                    <a:pt x="71293" y="133661"/>
                  </a:lnTo>
                  <a:lnTo>
                    <a:pt x="70616" y="132718"/>
                  </a:lnTo>
                  <a:lnTo>
                    <a:pt x="69909" y="131805"/>
                  </a:lnTo>
                  <a:lnTo>
                    <a:pt x="70026" y="131009"/>
                  </a:lnTo>
                  <a:lnTo>
                    <a:pt x="74593" y="129477"/>
                  </a:lnTo>
                  <a:close/>
                  <a:moveTo>
                    <a:pt x="69879" y="134544"/>
                  </a:moveTo>
                  <a:lnTo>
                    <a:pt x="70999" y="136106"/>
                  </a:lnTo>
                  <a:lnTo>
                    <a:pt x="72147" y="137697"/>
                  </a:lnTo>
                  <a:lnTo>
                    <a:pt x="70174" y="139229"/>
                  </a:lnTo>
                  <a:lnTo>
                    <a:pt x="72707" y="138522"/>
                  </a:lnTo>
                  <a:lnTo>
                    <a:pt x="72648" y="140525"/>
                  </a:lnTo>
                  <a:lnTo>
                    <a:pt x="69879" y="140348"/>
                  </a:lnTo>
                  <a:lnTo>
                    <a:pt x="68377" y="140260"/>
                  </a:lnTo>
                  <a:lnTo>
                    <a:pt x="66933" y="140201"/>
                  </a:lnTo>
                  <a:lnTo>
                    <a:pt x="66226" y="137844"/>
                  </a:lnTo>
                  <a:lnTo>
                    <a:pt x="65902" y="136783"/>
                  </a:lnTo>
                  <a:lnTo>
                    <a:pt x="65637" y="135811"/>
                  </a:lnTo>
                  <a:lnTo>
                    <a:pt x="69879" y="134544"/>
                  </a:lnTo>
                  <a:close/>
                  <a:moveTo>
                    <a:pt x="63133" y="136577"/>
                  </a:moveTo>
                  <a:lnTo>
                    <a:pt x="63162" y="137373"/>
                  </a:lnTo>
                  <a:lnTo>
                    <a:pt x="63192" y="138021"/>
                  </a:lnTo>
                  <a:lnTo>
                    <a:pt x="63309" y="138757"/>
                  </a:lnTo>
                  <a:lnTo>
                    <a:pt x="63427" y="139582"/>
                  </a:lnTo>
                  <a:lnTo>
                    <a:pt x="63604" y="140466"/>
                  </a:lnTo>
                  <a:lnTo>
                    <a:pt x="61689" y="140819"/>
                  </a:lnTo>
                  <a:lnTo>
                    <a:pt x="59509" y="141261"/>
                  </a:lnTo>
                  <a:lnTo>
                    <a:pt x="58655" y="139523"/>
                  </a:lnTo>
                  <a:lnTo>
                    <a:pt x="58242" y="138757"/>
                  </a:lnTo>
                  <a:lnTo>
                    <a:pt x="57859" y="138050"/>
                  </a:lnTo>
                  <a:lnTo>
                    <a:pt x="60570" y="137314"/>
                  </a:lnTo>
                  <a:lnTo>
                    <a:pt x="63133" y="136577"/>
                  </a:lnTo>
                  <a:close/>
                  <a:moveTo>
                    <a:pt x="54030" y="139081"/>
                  </a:moveTo>
                  <a:lnTo>
                    <a:pt x="54707" y="140584"/>
                  </a:lnTo>
                  <a:lnTo>
                    <a:pt x="55473" y="142175"/>
                  </a:lnTo>
                  <a:lnTo>
                    <a:pt x="55031" y="142293"/>
                  </a:lnTo>
                  <a:lnTo>
                    <a:pt x="54324" y="140731"/>
                  </a:lnTo>
                  <a:lnTo>
                    <a:pt x="53941" y="139965"/>
                  </a:lnTo>
                  <a:lnTo>
                    <a:pt x="53558" y="139199"/>
                  </a:lnTo>
                  <a:lnTo>
                    <a:pt x="54030" y="139081"/>
                  </a:lnTo>
                  <a:close/>
                  <a:moveTo>
                    <a:pt x="120668" y="121877"/>
                  </a:moveTo>
                  <a:lnTo>
                    <a:pt x="121522" y="124410"/>
                  </a:lnTo>
                  <a:lnTo>
                    <a:pt x="119961" y="125913"/>
                  </a:lnTo>
                  <a:lnTo>
                    <a:pt x="118282" y="127474"/>
                  </a:lnTo>
                  <a:lnTo>
                    <a:pt x="116337" y="129301"/>
                  </a:lnTo>
                  <a:lnTo>
                    <a:pt x="112802" y="130833"/>
                  </a:lnTo>
                  <a:lnTo>
                    <a:pt x="112095" y="131157"/>
                  </a:lnTo>
                  <a:lnTo>
                    <a:pt x="111359" y="131598"/>
                  </a:lnTo>
                  <a:lnTo>
                    <a:pt x="110563" y="132099"/>
                  </a:lnTo>
                  <a:lnTo>
                    <a:pt x="109709" y="132688"/>
                  </a:lnTo>
                  <a:lnTo>
                    <a:pt x="108825" y="133337"/>
                  </a:lnTo>
                  <a:lnTo>
                    <a:pt x="107882" y="134044"/>
                  </a:lnTo>
                  <a:lnTo>
                    <a:pt x="106940" y="134810"/>
                  </a:lnTo>
                  <a:lnTo>
                    <a:pt x="105968" y="135605"/>
                  </a:lnTo>
                  <a:lnTo>
                    <a:pt x="104995" y="136430"/>
                  </a:lnTo>
                  <a:lnTo>
                    <a:pt x="104023" y="137314"/>
                  </a:lnTo>
                  <a:lnTo>
                    <a:pt x="102049" y="139111"/>
                  </a:lnTo>
                  <a:lnTo>
                    <a:pt x="100164" y="140908"/>
                  </a:lnTo>
                  <a:lnTo>
                    <a:pt x="98367" y="142705"/>
                  </a:lnTo>
                  <a:lnTo>
                    <a:pt x="96511" y="143707"/>
                  </a:lnTo>
                  <a:lnTo>
                    <a:pt x="96835" y="140584"/>
                  </a:lnTo>
                  <a:lnTo>
                    <a:pt x="99427" y="138610"/>
                  </a:lnTo>
                  <a:lnTo>
                    <a:pt x="101902" y="136754"/>
                  </a:lnTo>
                  <a:lnTo>
                    <a:pt x="106439" y="133425"/>
                  </a:lnTo>
                  <a:lnTo>
                    <a:pt x="108589" y="131864"/>
                  </a:lnTo>
                  <a:lnTo>
                    <a:pt x="110622" y="130332"/>
                  </a:lnTo>
                  <a:lnTo>
                    <a:pt x="112596" y="128800"/>
                  </a:lnTo>
                  <a:lnTo>
                    <a:pt x="114511" y="127209"/>
                  </a:lnTo>
                  <a:lnTo>
                    <a:pt x="115984" y="125972"/>
                  </a:lnTo>
                  <a:lnTo>
                    <a:pt x="117516" y="124646"/>
                  </a:lnTo>
                  <a:lnTo>
                    <a:pt x="120668" y="121877"/>
                  </a:lnTo>
                  <a:close/>
                  <a:moveTo>
                    <a:pt x="98043" y="130803"/>
                  </a:moveTo>
                  <a:lnTo>
                    <a:pt x="96481" y="132306"/>
                  </a:lnTo>
                  <a:lnTo>
                    <a:pt x="94979" y="133867"/>
                  </a:lnTo>
                  <a:lnTo>
                    <a:pt x="93535" y="135399"/>
                  </a:lnTo>
                  <a:lnTo>
                    <a:pt x="92151" y="136931"/>
                  </a:lnTo>
                  <a:lnTo>
                    <a:pt x="90913" y="138404"/>
                  </a:lnTo>
                  <a:lnTo>
                    <a:pt x="89823" y="139788"/>
                  </a:lnTo>
                  <a:lnTo>
                    <a:pt x="89323" y="140437"/>
                  </a:lnTo>
                  <a:lnTo>
                    <a:pt x="88881" y="141055"/>
                  </a:lnTo>
                  <a:lnTo>
                    <a:pt x="88468" y="141644"/>
                  </a:lnTo>
                  <a:lnTo>
                    <a:pt x="88144" y="142204"/>
                  </a:lnTo>
                  <a:lnTo>
                    <a:pt x="87702" y="142970"/>
                  </a:lnTo>
                  <a:lnTo>
                    <a:pt x="87319" y="143736"/>
                  </a:lnTo>
                  <a:lnTo>
                    <a:pt x="87290" y="143235"/>
                  </a:lnTo>
                  <a:lnTo>
                    <a:pt x="87231" y="142823"/>
                  </a:lnTo>
                  <a:lnTo>
                    <a:pt x="87202" y="142440"/>
                  </a:lnTo>
                  <a:lnTo>
                    <a:pt x="87172" y="142027"/>
                  </a:lnTo>
                  <a:lnTo>
                    <a:pt x="87143" y="141085"/>
                  </a:lnTo>
                  <a:lnTo>
                    <a:pt x="87202" y="140083"/>
                  </a:lnTo>
                  <a:lnTo>
                    <a:pt x="87349" y="138964"/>
                  </a:lnTo>
                  <a:lnTo>
                    <a:pt x="87526" y="137844"/>
                  </a:lnTo>
                  <a:lnTo>
                    <a:pt x="87761" y="136666"/>
                  </a:lnTo>
                  <a:lnTo>
                    <a:pt x="88085" y="135517"/>
                  </a:lnTo>
                  <a:lnTo>
                    <a:pt x="88468" y="134368"/>
                  </a:lnTo>
                  <a:lnTo>
                    <a:pt x="88940" y="133837"/>
                  </a:lnTo>
                  <a:lnTo>
                    <a:pt x="91179" y="133160"/>
                  </a:lnTo>
                  <a:lnTo>
                    <a:pt x="93211" y="132512"/>
                  </a:lnTo>
                  <a:lnTo>
                    <a:pt x="95008" y="131923"/>
                  </a:lnTo>
                  <a:lnTo>
                    <a:pt x="96511" y="131392"/>
                  </a:lnTo>
                  <a:lnTo>
                    <a:pt x="98043" y="130803"/>
                  </a:lnTo>
                  <a:close/>
                  <a:moveTo>
                    <a:pt x="49287" y="140201"/>
                  </a:moveTo>
                  <a:lnTo>
                    <a:pt x="50877" y="143383"/>
                  </a:lnTo>
                  <a:lnTo>
                    <a:pt x="49110" y="143883"/>
                  </a:lnTo>
                  <a:lnTo>
                    <a:pt x="47460" y="144384"/>
                  </a:lnTo>
                  <a:lnTo>
                    <a:pt x="45781" y="142705"/>
                  </a:lnTo>
                  <a:lnTo>
                    <a:pt x="44160" y="141114"/>
                  </a:lnTo>
                  <a:lnTo>
                    <a:pt x="47018" y="140613"/>
                  </a:lnTo>
                  <a:lnTo>
                    <a:pt x="48108" y="140437"/>
                  </a:lnTo>
                  <a:lnTo>
                    <a:pt x="49287" y="140201"/>
                  </a:lnTo>
                  <a:close/>
                  <a:moveTo>
                    <a:pt x="82871" y="135635"/>
                  </a:moveTo>
                  <a:lnTo>
                    <a:pt x="82252" y="137343"/>
                  </a:lnTo>
                  <a:lnTo>
                    <a:pt x="81693" y="138964"/>
                  </a:lnTo>
                  <a:lnTo>
                    <a:pt x="80720" y="141880"/>
                  </a:lnTo>
                  <a:lnTo>
                    <a:pt x="80013" y="144148"/>
                  </a:lnTo>
                  <a:lnTo>
                    <a:pt x="79601" y="145474"/>
                  </a:lnTo>
                  <a:lnTo>
                    <a:pt x="78805" y="144384"/>
                  </a:lnTo>
                  <a:lnTo>
                    <a:pt x="78010" y="143265"/>
                  </a:lnTo>
                  <a:lnTo>
                    <a:pt x="76979" y="141762"/>
                  </a:lnTo>
                  <a:lnTo>
                    <a:pt x="75918" y="140260"/>
                  </a:lnTo>
                  <a:lnTo>
                    <a:pt x="75653" y="138757"/>
                  </a:lnTo>
                  <a:lnTo>
                    <a:pt x="76213" y="137549"/>
                  </a:lnTo>
                  <a:lnTo>
                    <a:pt x="82871" y="135635"/>
                  </a:lnTo>
                  <a:close/>
                  <a:moveTo>
                    <a:pt x="92298" y="144384"/>
                  </a:moveTo>
                  <a:lnTo>
                    <a:pt x="92092" y="145239"/>
                  </a:lnTo>
                  <a:lnTo>
                    <a:pt x="91856" y="146152"/>
                  </a:lnTo>
                  <a:lnTo>
                    <a:pt x="89323" y="147448"/>
                  </a:lnTo>
                  <a:lnTo>
                    <a:pt x="90000" y="146712"/>
                  </a:lnTo>
                  <a:lnTo>
                    <a:pt x="90707" y="145946"/>
                  </a:lnTo>
                  <a:lnTo>
                    <a:pt x="91473" y="145180"/>
                  </a:lnTo>
                  <a:lnTo>
                    <a:pt x="92298" y="144384"/>
                  </a:lnTo>
                  <a:close/>
                  <a:moveTo>
                    <a:pt x="72619" y="142734"/>
                  </a:moveTo>
                  <a:lnTo>
                    <a:pt x="72589" y="145798"/>
                  </a:lnTo>
                  <a:lnTo>
                    <a:pt x="72619" y="146594"/>
                  </a:lnTo>
                  <a:lnTo>
                    <a:pt x="72678" y="147419"/>
                  </a:lnTo>
                  <a:lnTo>
                    <a:pt x="71912" y="147419"/>
                  </a:lnTo>
                  <a:lnTo>
                    <a:pt x="71234" y="147477"/>
                  </a:lnTo>
                  <a:lnTo>
                    <a:pt x="70350" y="147566"/>
                  </a:lnTo>
                  <a:lnTo>
                    <a:pt x="69378" y="147684"/>
                  </a:lnTo>
                  <a:lnTo>
                    <a:pt x="68642" y="145474"/>
                  </a:lnTo>
                  <a:lnTo>
                    <a:pt x="68288" y="144355"/>
                  </a:lnTo>
                  <a:lnTo>
                    <a:pt x="70645" y="143471"/>
                  </a:lnTo>
                  <a:lnTo>
                    <a:pt x="72619" y="142734"/>
                  </a:lnTo>
                  <a:close/>
                  <a:moveTo>
                    <a:pt x="76449" y="143824"/>
                  </a:moveTo>
                  <a:lnTo>
                    <a:pt x="78982" y="147360"/>
                  </a:lnTo>
                  <a:lnTo>
                    <a:pt x="79778" y="148391"/>
                  </a:lnTo>
                  <a:lnTo>
                    <a:pt x="78540" y="148155"/>
                  </a:lnTo>
                  <a:lnTo>
                    <a:pt x="77008" y="147890"/>
                  </a:lnTo>
                  <a:lnTo>
                    <a:pt x="76449" y="143824"/>
                  </a:lnTo>
                  <a:close/>
                  <a:moveTo>
                    <a:pt x="64753" y="145592"/>
                  </a:moveTo>
                  <a:lnTo>
                    <a:pt x="65136" y="147036"/>
                  </a:lnTo>
                  <a:lnTo>
                    <a:pt x="65548" y="148450"/>
                  </a:lnTo>
                  <a:lnTo>
                    <a:pt x="64282" y="148803"/>
                  </a:lnTo>
                  <a:lnTo>
                    <a:pt x="62985" y="149216"/>
                  </a:lnTo>
                  <a:lnTo>
                    <a:pt x="61895" y="146564"/>
                  </a:lnTo>
                  <a:lnTo>
                    <a:pt x="64753" y="145592"/>
                  </a:lnTo>
                  <a:close/>
                  <a:moveTo>
                    <a:pt x="85905" y="137432"/>
                  </a:moveTo>
                  <a:lnTo>
                    <a:pt x="85670" y="138198"/>
                  </a:lnTo>
                  <a:lnTo>
                    <a:pt x="85434" y="138964"/>
                  </a:lnTo>
                  <a:lnTo>
                    <a:pt x="85228" y="139788"/>
                  </a:lnTo>
                  <a:lnTo>
                    <a:pt x="85051" y="140613"/>
                  </a:lnTo>
                  <a:lnTo>
                    <a:pt x="84904" y="141497"/>
                  </a:lnTo>
                  <a:lnTo>
                    <a:pt x="84756" y="142528"/>
                  </a:lnTo>
                  <a:lnTo>
                    <a:pt x="84609" y="143677"/>
                  </a:lnTo>
                  <a:lnTo>
                    <a:pt x="84462" y="144944"/>
                  </a:lnTo>
                  <a:lnTo>
                    <a:pt x="84197" y="147772"/>
                  </a:lnTo>
                  <a:lnTo>
                    <a:pt x="83961" y="150806"/>
                  </a:lnTo>
                  <a:lnTo>
                    <a:pt x="82694" y="149275"/>
                  </a:lnTo>
                  <a:lnTo>
                    <a:pt x="81398" y="147743"/>
                  </a:lnTo>
                  <a:lnTo>
                    <a:pt x="80455" y="146623"/>
                  </a:lnTo>
                  <a:lnTo>
                    <a:pt x="80779" y="145946"/>
                  </a:lnTo>
                  <a:lnTo>
                    <a:pt x="81221" y="145091"/>
                  </a:lnTo>
                  <a:lnTo>
                    <a:pt x="81722" y="144060"/>
                  </a:lnTo>
                  <a:lnTo>
                    <a:pt x="82370" y="142911"/>
                  </a:lnTo>
                  <a:lnTo>
                    <a:pt x="83107" y="141644"/>
                  </a:lnTo>
                  <a:lnTo>
                    <a:pt x="83931" y="140289"/>
                  </a:lnTo>
                  <a:lnTo>
                    <a:pt x="84874" y="138875"/>
                  </a:lnTo>
                  <a:lnTo>
                    <a:pt x="85905" y="137432"/>
                  </a:lnTo>
                  <a:close/>
                  <a:moveTo>
                    <a:pt x="47843" y="150099"/>
                  </a:moveTo>
                  <a:lnTo>
                    <a:pt x="48992" y="150836"/>
                  </a:lnTo>
                  <a:lnTo>
                    <a:pt x="48992" y="150836"/>
                  </a:lnTo>
                  <a:lnTo>
                    <a:pt x="46812" y="150335"/>
                  </a:lnTo>
                  <a:lnTo>
                    <a:pt x="47843" y="150099"/>
                  </a:lnTo>
                  <a:close/>
                  <a:moveTo>
                    <a:pt x="58213" y="147713"/>
                  </a:moveTo>
                  <a:lnTo>
                    <a:pt x="59745" y="150600"/>
                  </a:lnTo>
                  <a:lnTo>
                    <a:pt x="59156" y="150924"/>
                  </a:lnTo>
                  <a:lnTo>
                    <a:pt x="58566" y="151248"/>
                  </a:lnTo>
                  <a:lnTo>
                    <a:pt x="57948" y="149775"/>
                  </a:lnTo>
                  <a:lnTo>
                    <a:pt x="57270" y="147978"/>
                  </a:lnTo>
                  <a:lnTo>
                    <a:pt x="58213" y="147713"/>
                  </a:lnTo>
                  <a:close/>
                  <a:moveTo>
                    <a:pt x="53676" y="148833"/>
                  </a:moveTo>
                  <a:lnTo>
                    <a:pt x="54295" y="149746"/>
                  </a:lnTo>
                  <a:lnTo>
                    <a:pt x="54972" y="150718"/>
                  </a:lnTo>
                  <a:lnTo>
                    <a:pt x="55709" y="151661"/>
                  </a:lnTo>
                  <a:lnTo>
                    <a:pt x="56475" y="152604"/>
                  </a:lnTo>
                  <a:lnTo>
                    <a:pt x="55944" y="152987"/>
                  </a:lnTo>
                  <a:lnTo>
                    <a:pt x="55738" y="153163"/>
                  </a:lnTo>
                  <a:lnTo>
                    <a:pt x="53764" y="150954"/>
                  </a:lnTo>
                  <a:lnTo>
                    <a:pt x="52851" y="149952"/>
                  </a:lnTo>
                  <a:lnTo>
                    <a:pt x="52085" y="149157"/>
                  </a:lnTo>
                  <a:lnTo>
                    <a:pt x="53676" y="148833"/>
                  </a:lnTo>
                  <a:close/>
                  <a:moveTo>
                    <a:pt x="80485" y="149304"/>
                  </a:moveTo>
                  <a:lnTo>
                    <a:pt x="81280" y="150276"/>
                  </a:lnTo>
                  <a:lnTo>
                    <a:pt x="82105" y="151219"/>
                  </a:lnTo>
                  <a:lnTo>
                    <a:pt x="83814" y="153134"/>
                  </a:lnTo>
                  <a:lnTo>
                    <a:pt x="83784" y="153340"/>
                  </a:lnTo>
                  <a:lnTo>
                    <a:pt x="77745" y="153458"/>
                  </a:lnTo>
                  <a:lnTo>
                    <a:pt x="77244" y="149716"/>
                  </a:lnTo>
                  <a:lnTo>
                    <a:pt x="78246" y="149540"/>
                  </a:lnTo>
                  <a:lnTo>
                    <a:pt x="79129" y="149392"/>
                  </a:lnTo>
                  <a:lnTo>
                    <a:pt x="79866" y="149333"/>
                  </a:lnTo>
                  <a:lnTo>
                    <a:pt x="80485" y="149304"/>
                  </a:lnTo>
                  <a:close/>
                  <a:moveTo>
                    <a:pt x="73179" y="150924"/>
                  </a:moveTo>
                  <a:lnTo>
                    <a:pt x="73444" y="152221"/>
                  </a:lnTo>
                  <a:lnTo>
                    <a:pt x="73768" y="153517"/>
                  </a:lnTo>
                  <a:lnTo>
                    <a:pt x="72560" y="153635"/>
                  </a:lnTo>
                  <a:lnTo>
                    <a:pt x="71382" y="153782"/>
                  </a:lnTo>
                  <a:lnTo>
                    <a:pt x="70763" y="151955"/>
                  </a:lnTo>
                  <a:lnTo>
                    <a:pt x="71411" y="151661"/>
                  </a:lnTo>
                  <a:lnTo>
                    <a:pt x="72324" y="151278"/>
                  </a:lnTo>
                  <a:lnTo>
                    <a:pt x="73179" y="150924"/>
                  </a:lnTo>
                  <a:close/>
                  <a:moveTo>
                    <a:pt x="67080" y="153311"/>
                  </a:moveTo>
                  <a:lnTo>
                    <a:pt x="67611" y="154725"/>
                  </a:lnTo>
                  <a:lnTo>
                    <a:pt x="66491" y="155108"/>
                  </a:lnTo>
                  <a:lnTo>
                    <a:pt x="65372" y="155550"/>
                  </a:lnTo>
                  <a:lnTo>
                    <a:pt x="64782" y="153988"/>
                  </a:lnTo>
                  <a:lnTo>
                    <a:pt x="65931" y="153664"/>
                  </a:lnTo>
                  <a:lnTo>
                    <a:pt x="67080" y="153311"/>
                  </a:lnTo>
                  <a:close/>
                  <a:moveTo>
                    <a:pt x="91473" y="148096"/>
                  </a:moveTo>
                  <a:lnTo>
                    <a:pt x="91238" y="149304"/>
                  </a:lnTo>
                  <a:lnTo>
                    <a:pt x="91031" y="150571"/>
                  </a:lnTo>
                  <a:lnTo>
                    <a:pt x="90855" y="151867"/>
                  </a:lnTo>
                  <a:lnTo>
                    <a:pt x="90678" y="153163"/>
                  </a:lnTo>
                  <a:lnTo>
                    <a:pt x="90206" y="154253"/>
                  </a:lnTo>
                  <a:lnTo>
                    <a:pt x="89794" y="155196"/>
                  </a:lnTo>
                  <a:lnTo>
                    <a:pt x="89205" y="156669"/>
                  </a:lnTo>
                  <a:lnTo>
                    <a:pt x="88881" y="156286"/>
                  </a:lnTo>
                  <a:lnTo>
                    <a:pt x="87938" y="155196"/>
                  </a:lnTo>
                  <a:lnTo>
                    <a:pt x="86936" y="154106"/>
                  </a:lnTo>
                  <a:lnTo>
                    <a:pt x="87143" y="150217"/>
                  </a:lnTo>
                  <a:lnTo>
                    <a:pt x="87702" y="149451"/>
                  </a:lnTo>
                  <a:lnTo>
                    <a:pt x="88350" y="148597"/>
                  </a:lnTo>
                  <a:lnTo>
                    <a:pt x="89794" y="148391"/>
                  </a:lnTo>
                  <a:lnTo>
                    <a:pt x="91473" y="148096"/>
                  </a:lnTo>
                  <a:close/>
                  <a:moveTo>
                    <a:pt x="123319" y="130744"/>
                  </a:moveTo>
                  <a:lnTo>
                    <a:pt x="123879" y="133278"/>
                  </a:lnTo>
                  <a:lnTo>
                    <a:pt x="124409" y="135811"/>
                  </a:lnTo>
                  <a:lnTo>
                    <a:pt x="124881" y="138374"/>
                  </a:lnTo>
                  <a:lnTo>
                    <a:pt x="125323" y="140937"/>
                  </a:lnTo>
                  <a:lnTo>
                    <a:pt x="125499" y="142086"/>
                  </a:lnTo>
                  <a:lnTo>
                    <a:pt x="125647" y="143265"/>
                  </a:lnTo>
                  <a:lnTo>
                    <a:pt x="125971" y="145621"/>
                  </a:lnTo>
                  <a:lnTo>
                    <a:pt x="121935" y="148214"/>
                  </a:lnTo>
                  <a:lnTo>
                    <a:pt x="119990" y="149422"/>
                  </a:lnTo>
                  <a:lnTo>
                    <a:pt x="118252" y="150482"/>
                  </a:lnTo>
                  <a:lnTo>
                    <a:pt x="118252" y="150482"/>
                  </a:lnTo>
                  <a:lnTo>
                    <a:pt x="120491" y="145857"/>
                  </a:lnTo>
                  <a:lnTo>
                    <a:pt x="121463" y="143824"/>
                  </a:lnTo>
                  <a:lnTo>
                    <a:pt x="121463" y="143824"/>
                  </a:lnTo>
                  <a:lnTo>
                    <a:pt x="120167" y="144973"/>
                  </a:lnTo>
                  <a:lnTo>
                    <a:pt x="117103" y="147743"/>
                  </a:lnTo>
                  <a:lnTo>
                    <a:pt x="115277" y="149451"/>
                  </a:lnTo>
                  <a:lnTo>
                    <a:pt x="113421" y="151219"/>
                  </a:lnTo>
                  <a:lnTo>
                    <a:pt x="111683" y="152898"/>
                  </a:lnTo>
                  <a:lnTo>
                    <a:pt x="110917" y="153694"/>
                  </a:lnTo>
                  <a:lnTo>
                    <a:pt x="110239" y="154401"/>
                  </a:lnTo>
                  <a:lnTo>
                    <a:pt x="108825" y="155019"/>
                  </a:lnTo>
                  <a:lnTo>
                    <a:pt x="107382" y="155638"/>
                  </a:lnTo>
                  <a:lnTo>
                    <a:pt x="105909" y="156227"/>
                  </a:lnTo>
                  <a:lnTo>
                    <a:pt x="104465" y="156757"/>
                  </a:lnTo>
                  <a:lnTo>
                    <a:pt x="105732" y="153782"/>
                  </a:lnTo>
                  <a:lnTo>
                    <a:pt x="106881" y="151042"/>
                  </a:lnTo>
                  <a:lnTo>
                    <a:pt x="107794" y="148715"/>
                  </a:lnTo>
                  <a:lnTo>
                    <a:pt x="108148" y="147743"/>
                  </a:lnTo>
                  <a:lnTo>
                    <a:pt x="108413" y="146947"/>
                  </a:lnTo>
                  <a:lnTo>
                    <a:pt x="108914" y="145268"/>
                  </a:lnTo>
                  <a:lnTo>
                    <a:pt x="109414" y="143559"/>
                  </a:lnTo>
                  <a:lnTo>
                    <a:pt x="111064" y="142234"/>
                  </a:lnTo>
                  <a:lnTo>
                    <a:pt x="112213" y="141261"/>
                  </a:lnTo>
                  <a:lnTo>
                    <a:pt x="113509" y="140054"/>
                  </a:lnTo>
                  <a:lnTo>
                    <a:pt x="114982" y="138698"/>
                  </a:lnTo>
                  <a:lnTo>
                    <a:pt x="116573" y="137225"/>
                  </a:lnTo>
                  <a:lnTo>
                    <a:pt x="119932" y="134014"/>
                  </a:lnTo>
                  <a:lnTo>
                    <a:pt x="123319" y="130744"/>
                  </a:lnTo>
                  <a:close/>
                  <a:moveTo>
                    <a:pt x="59303" y="155667"/>
                  </a:moveTo>
                  <a:lnTo>
                    <a:pt x="60776" y="157140"/>
                  </a:lnTo>
                  <a:lnTo>
                    <a:pt x="60776" y="157140"/>
                  </a:lnTo>
                  <a:lnTo>
                    <a:pt x="59067" y="156227"/>
                  </a:lnTo>
                  <a:lnTo>
                    <a:pt x="59097" y="156227"/>
                  </a:lnTo>
                  <a:lnTo>
                    <a:pt x="59067" y="156198"/>
                  </a:lnTo>
                  <a:lnTo>
                    <a:pt x="59038" y="156227"/>
                  </a:lnTo>
                  <a:lnTo>
                    <a:pt x="58508" y="155962"/>
                  </a:lnTo>
                  <a:lnTo>
                    <a:pt x="59303" y="155667"/>
                  </a:lnTo>
                  <a:close/>
                  <a:moveTo>
                    <a:pt x="62131" y="154754"/>
                  </a:moveTo>
                  <a:lnTo>
                    <a:pt x="62426" y="155226"/>
                  </a:lnTo>
                  <a:lnTo>
                    <a:pt x="63339" y="156433"/>
                  </a:lnTo>
                  <a:lnTo>
                    <a:pt x="62337" y="156905"/>
                  </a:lnTo>
                  <a:lnTo>
                    <a:pt x="61336" y="157435"/>
                  </a:lnTo>
                  <a:lnTo>
                    <a:pt x="60363" y="155284"/>
                  </a:lnTo>
                  <a:lnTo>
                    <a:pt x="62131" y="154754"/>
                  </a:lnTo>
                  <a:close/>
                  <a:moveTo>
                    <a:pt x="58095" y="156139"/>
                  </a:moveTo>
                  <a:lnTo>
                    <a:pt x="59185" y="156728"/>
                  </a:lnTo>
                  <a:lnTo>
                    <a:pt x="60246" y="157317"/>
                  </a:lnTo>
                  <a:lnTo>
                    <a:pt x="58301" y="157376"/>
                  </a:lnTo>
                  <a:lnTo>
                    <a:pt x="55709" y="157494"/>
                  </a:lnTo>
                  <a:lnTo>
                    <a:pt x="56121" y="157199"/>
                  </a:lnTo>
                  <a:lnTo>
                    <a:pt x="56593" y="156905"/>
                  </a:lnTo>
                  <a:lnTo>
                    <a:pt x="57093" y="156640"/>
                  </a:lnTo>
                  <a:lnTo>
                    <a:pt x="57594" y="156374"/>
                  </a:lnTo>
                  <a:lnTo>
                    <a:pt x="58095" y="156139"/>
                  </a:lnTo>
                  <a:close/>
                  <a:moveTo>
                    <a:pt x="86789" y="156463"/>
                  </a:moveTo>
                  <a:lnTo>
                    <a:pt x="88999" y="158937"/>
                  </a:lnTo>
                  <a:lnTo>
                    <a:pt x="86612" y="158908"/>
                  </a:lnTo>
                  <a:lnTo>
                    <a:pt x="86789" y="156463"/>
                  </a:lnTo>
                  <a:close/>
                  <a:moveTo>
                    <a:pt x="83696" y="154813"/>
                  </a:moveTo>
                  <a:lnTo>
                    <a:pt x="83490" y="158937"/>
                  </a:lnTo>
                  <a:lnTo>
                    <a:pt x="82164" y="158996"/>
                  </a:lnTo>
                  <a:lnTo>
                    <a:pt x="80868" y="159114"/>
                  </a:lnTo>
                  <a:lnTo>
                    <a:pt x="79630" y="159232"/>
                  </a:lnTo>
                  <a:lnTo>
                    <a:pt x="78481" y="159409"/>
                  </a:lnTo>
                  <a:lnTo>
                    <a:pt x="78305" y="157995"/>
                  </a:lnTo>
                  <a:lnTo>
                    <a:pt x="79188" y="157641"/>
                  </a:lnTo>
                  <a:lnTo>
                    <a:pt x="80013" y="157258"/>
                  </a:lnTo>
                  <a:lnTo>
                    <a:pt x="80779" y="156875"/>
                  </a:lnTo>
                  <a:lnTo>
                    <a:pt x="81486" y="156463"/>
                  </a:lnTo>
                  <a:lnTo>
                    <a:pt x="82105" y="156021"/>
                  </a:lnTo>
                  <a:lnTo>
                    <a:pt x="82694" y="155608"/>
                  </a:lnTo>
                  <a:lnTo>
                    <a:pt x="83224" y="155196"/>
                  </a:lnTo>
                  <a:lnTo>
                    <a:pt x="83696" y="154813"/>
                  </a:lnTo>
                  <a:close/>
                  <a:moveTo>
                    <a:pt x="101224" y="149628"/>
                  </a:moveTo>
                  <a:lnTo>
                    <a:pt x="100665" y="150659"/>
                  </a:lnTo>
                  <a:lnTo>
                    <a:pt x="100134" y="151779"/>
                  </a:lnTo>
                  <a:lnTo>
                    <a:pt x="99604" y="152928"/>
                  </a:lnTo>
                  <a:lnTo>
                    <a:pt x="99103" y="154135"/>
                  </a:lnTo>
                  <a:lnTo>
                    <a:pt x="98603" y="155373"/>
                  </a:lnTo>
                  <a:lnTo>
                    <a:pt x="98131" y="156610"/>
                  </a:lnTo>
                  <a:lnTo>
                    <a:pt x="97719" y="157877"/>
                  </a:lnTo>
                  <a:lnTo>
                    <a:pt x="97365" y="159085"/>
                  </a:lnTo>
                  <a:lnTo>
                    <a:pt x="94537" y="159969"/>
                  </a:lnTo>
                  <a:lnTo>
                    <a:pt x="94537" y="159969"/>
                  </a:lnTo>
                  <a:lnTo>
                    <a:pt x="95303" y="153752"/>
                  </a:lnTo>
                  <a:lnTo>
                    <a:pt x="98072" y="151838"/>
                  </a:lnTo>
                  <a:lnTo>
                    <a:pt x="101224" y="149628"/>
                  </a:lnTo>
                  <a:close/>
                  <a:moveTo>
                    <a:pt x="75300" y="158790"/>
                  </a:moveTo>
                  <a:lnTo>
                    <a:pt x="75801" y="160263"/>
                  </a:lnTo>
                  <a:lnTo>
                    <a:pt x="74828" y="160735"/>
                  </a:lnTo>
                  <a:lnTo>
                    <a:pt x="73827" y="161206"/>
                  </a:lnTo>
                  <a:lnTo>
                    <a:pt x="73120" y="159055"/>
                  </a:lnTo>
                  <a:lnTo>
                    <a:pt x="74210" y="158937"/>
                  </a:lnTo>
                  <a:lnTo>
                    <a:pt x="75300" y="158790"/>
                  </a:lnTo>
                  <a:close/>
                  <a:moveTo>
                    <a:pt x="65342" y="160145"/>
                  </a:moveTo>
                  <a:lnTo>
                    <a:pt x="66933" y="161059"/>
                  </a:lnTo>
                  <a:lnTo>
                    <a:pt x="64606" y="161353"/>
                  </a:lnTo>
                  <a:lnTo>
                    <a:pt x="63162" y="161559"/>
                  </a:lnTo>
                  <a:lnTo>
                    <a:pt x="61719" y="161766"/>
                  </a:lnTo>
                  <a:lnTo>
                    <a:pt x="62190" y="161501"/>
                  </a:lnTo>
                  <a:lnTo>
                    <a:pt x="62632" y="161265"/>
                  </a:lnTo>
                  <a:lnTo>
                    <a:pt x="63545" y="160823"/>
                  </a:lnTo>
                  <a:lnTo>
                    <a:pt x="64458" y="160440"/>
                  </a:lnTo>
                  <a:lnTo>
                    <a:pt x="65342" y="160145"/>
                  </a:lnTo>
                  <a:close/>
                  <a:moveTo>
                    <a:pt x="70026" y="159320"/>
                  </a:moveTo>
                  <a:lnTo>
                    <a:pt x="71057" y="160823"/>
                  </a:lnTo>
                  <a:lnTo>
                    <a:pt x="72089" y="162208"/>
                  </a:lnTo>
                  <a:lnTo>
                    <a:pt x="71382" y="162679"/>
                  </a:lnTo>
                  <a:lnTo>
                    <a:pt x="70291" y="162031"/>
                  </a:lnTo>
                  <a:lnTo>
                    <a:pt x="69172" y="161412"/>
                  </a:lnTo>
                  <a:lnTo>
                    <a:pt x="67287" y="160440"/>
                  </a:lnTo>
                  <a:lnTo>
                    <a:pt x="67021" y="159733"/>
                  </a:lnTo>
                  <a:lnTo>
                    <a:pt x="67758" y="159586"/>
                  </a:lnTo>
                  <a:lnTo>
                    <a:pt x="68524" y="159497"/>
                  </a:lnTo>
                  <a:lnTo>
                    <a:pt x="70026" y="159320"/>
                  </a:lnTo>
                  <a:close/>
                  <a:moveTo>
                    <a:pt x="96805" y="161471"/>
                  </a:moveTo>
                  <a:lnTo>
                    <a:pt x="96688" y="162208"/>
                  </a:lnTo>
                  <a:lnTo>
                    <a:pt x="96599" y="162944"/>
                  </a:lnTo>
                  <a:lnTo>
                    <a:pt x="96540" y="163710"/>
                  </a:lnTo>
                  <a:lnTo>
                    <a:pt x="96511" y="164505"/>
                  </a:lnTo>
                  <a:lnTo>
                    <a:pt x="95362" y="163386"/>
                  </a:lnTo>
                  <a:lnTo>
                    <a:pt x="94242" y="162266"/>
                  </a:lnTo>
                  <a:lnTo>
                    <a:pt x="94360" y="161501"/>
                  </a:lnTo>
                  <a:lnTo>
                    <a:pt x="96805" y="161471"/>
                  </a:lnTo>
                  <a:close/>
                  <a:moveTo>
                    <a:pt x="77539" y="164152"/>
                  </a:moveTo>
                  <a:lnTo>
                    <a:pt x="78187" y="165242"/>
                  </a:lnTo>
                  <a:lnTo>
                    <a:pt x="78805" y="166185"/>
                  </a:lnTo>
                  <a:lnTo>
                    <a:pt x="79365" y="166921"/>
                  </a:lnTo>
                  <a:lnTo>
                    <a:pt x="79837" y="167540"/>
                  </a:lnTo>
                  <a:lnTo>
                    <a:pt x="79837" y="167540"/>
                  </a:lnTo>
                  <a:lnTo>
                    <a:pt x="78246" y="166685"/>
                  </a:lnTo>
                  <a:lnTo>
                    <a:pt x="76625" y="165802"/>
                  </a:lnTo>
                  <a:lnTo>
                    <a:pt x="75771" y="165301"/>
                  </a:lnTo>
                  <a:lnTo>
                    <a:pt x="76272" y="164947"/>
                  </a:lnTo>
                  <a:lnTo>
                    <a:pt x="76891" y="164535"/>
                  </a:lnTo>
                  <a:lnTo>
                    <a:pt x="77539" y="164152"/>
                  </a:lnTo>
                  <a:close/>
                  <a:moveTo>
                    <a:pt x="57830" y="159851"/>
                  </a:moveTo>
                  <a:lnTo>
                    <a:pt x="57270" y="160381"/>
                  </a:lnTo>
                  <a:lnTo>
                    <a:pt x="56740" y="160941"/>
                  </a:lnTo>
                  <a:lnTo>
                    <a:pt x="56210" y="161501"/>
                  </a:lnTo>
                  <a:lnTo>
                    <a:pt x="55679" y="162090"/>
                  </a:lnTo>
                  <a:lnTo>
                    <a:pt x="54678" y="163327"/>
                  </a:lnTo>
                  <a:lnTo>
                    <a:pt x="53706" y="164594"/>
                  </a:lnTo>
                  <a:lnTo>
                    <a:pt x="49935" y="166303"/>
                  </a:lnTo>
                  <a:lnTo>
                    <a:pt x="46517" y="167893"/>
                  </a:lnTo>
                  <a:lnTo>
                    <a:pt x="47195" y="166951"/>
                  </a:lnTo>
                  <a:lnTo>
                    <a:pt x="48432" y="165330"/>
                  </a:lnTo>
                  <a:lnTo>
                    <a:pt x="49169" y="164358"/>
                  </a:lnTo>
                  <a:lnTo>
                    <a:pt x="50023" y="163327"/>
                  </a:lnTo>
                  <a:lnTo>
                    <a:pt x="50907" y="162266"/>
                  </a:lnTo>
                  <a:lnTo>
                    <a:pt x="51850" y="161176"/>
                  </a:lnTo>
                  <a:lnTo>
                    <a:pt x="53028" y="161000"/>
                  </a:lnTo>
                  <a:lnTo>
                    <a:pt x="54000" y="160823"/>
                  </a:lnTo>
                  <a:lnTo>
                    <a:pt x="55149" y="160558"/>
                  </a:lnTo>
                  <a:lnTo>
                    <a:pt x="56475" y="160204"/>
                  </a:lnTo>
                  <a:lnTo>
                    <a:pt x="57830" y="159851"/>
                  </a:lnTo>
                  <a:close/>
                  <a:moveTo>
                    <a:pt x="106380" y="160705"/>
                  </a:moveTo>
                  <a:lnTo>
                    <a:pt x="105820" y="161825"/>
                  </a:lnTo>
                  <a:lnTo>
                    <a:pt x="105319" y="163003"/>
                  </a:lnTo>
                  <a:lnTo>
                    <a:pt x="104789" y="164211"/>
                  </a:lnTo>
                  <a:lnTo>
                    <a:pt x="104318" y="165419"/>
                  </a:lnTo>
                  <a:lnTo>
                    <a:pt x="103846" y="166627"/>
                  </a:lnTo>
                  <a:lnTo>
                    <a:pt x="103405" y="167776"/>
                  </a:lnTo>
                  <a:lnTo>
                    <a:pt x="103022" y="168924"/>
                  </a:lnTo>
                  <a:lnTo>
                    <a:pt x="102668" y="169985"/>
                  </a:lnTo>
                  <a:lnTo>
                    <a:pt x="101313" y="168866"/>
                  </a:lnTo>
                  <a:lnTo>
                    <a:pt x="99987" y="167687"/>
                  </a:lnTo>
                  <a:lnTo>
                    <a:pt x="100517" y="166244"/>
                  </a:lnTo>
                  <a:lnTo>
                    <a:pt x="101166" y="164653"/>
                  </a:lnTo>
                  <a:lnTo>
                    <a:pt x="102609" y="161147"/>
                  </a:lnTo>
                  <a:lnTo>
                    <a:pt x="104553" y="160941"/>
                  </a:lnTo>
                  <a:lnTo>
                    <a:pt x="105467" y="160823"/>
                  </a:lnTo>
                  <a:lnTo>
                    <a:pt x="106380" y="160705"/>
                  </a:lnTo>
                  <a:close/>
                  <a:moveTo>
                    <a:pt x="83401" y="161501"/>
                  </a:moveTo>
                  <a:lnTo>
                    <a:pt x="83372" y="163032"/>
                  </a:lnTo>
                  <a:lnTo>
                    <a:pt x="83342" y="164388"/>
                  </a:lnTo>
                  <a:lnTo>
                    <a:pt x="83372" y="165448"/>
                  </a:lnTo>
                  <a:lnTo>
                    <a:pt x="83401" y="166214"/>
                  </a:lnTo>
                  <a:lnTo>
                    <a:pt x="83431" y="166509"/>
                  </a:lnTo>
                  <a:lnTo>
                    <a:pt x="83490" y="166803"/>
                  </a:lnTo>
                  <a:lnTo>
                    <a:pt x="83637" y="167363"/>
                  </a:lnTo>
                  <a:lnTo>
                    <a:pt x="83873" y="167923"/>
                  </a:lnTo>
                  <a:lnTo>
                    <a:pt x="84108" y="168483"/>
                  </a:lnTo>
                  <a:lnTo>
                    <a:pt x="84403" y="169013"/>
                  </a:lnTo>
                  <a:lnTo>
                    <a:pt x="84727" y="169484"/>
                  </a:lnTo>
                  <a:lnTo>
                    <a:pt x="85051" y="169956"/>
                  </a:lnTo>
                  <a:lnTo>
                    <a:pt x="85375" y="170397"/>
                  </a:lnTo>
                  <a:lnTo>
                    <a:pt x="85375" y="170397"/>
                  </a:lnTo>
                  <a:lnTo>
                    <a:pt x="84344" y="169838"/>
                  </a:lnTo>
                  <a:lnTo>
                    <a:pt x="82576" y="168924"/>
                  </a:lnTo>
                  <a:lnTo>
                    <a:pt x="80838" y="168041"/>
                  </a:lnTo>
                  <a:lnTo>
                    <a:pt x="80161" y="165949"/>
                  </a:lnTo>
                  <a:lnTo>
                    <a:pt x="79748" y="164594"/>
                  </a:lnTo>
                  <a:lnTo>
                    <a:pt x="79336" y="163150"/>
                  </a:lnTo>
                  <a:lnTo>
                    <a:pt x="80367" y="162679"/>
                  </a:lnTo>
                  <a:lnTo>
                    <a:pt x="81427" y="162237"/>
                  </a:lnTo>
                  <a:lnTo>
                    <a:pt x="82429" y="161825"/>
                  </a:lnTo>
                  <a:lnTo>
                    <a:pt x="83401" y="161501"/>
                  </a:lnTo>
                  <a:close/>
                  <a:moveTo>
                    <a:pt x="118900" y="155108"/>
                  </a:moveTo>
                  <a:lnTo>
                    <a:pt x="117015" y="156993"/>
                  </a:lnTo>
                  <a:lnTo>
                    <a:pt x="115483" y="158554"/>
                  </a:lnTo>
                  <a:lnTo>
                    <a:pt x="115012" y="159114"/>
                  </a:lnTo>
                  <a:lnTo>
                    <a:pt x="114511" y="159792"/>
                  </a:lnTo>
                  <a:lnTo>
                    <a:pt x="113981" y="160587"/>
                  </a:lnTo>
                  <a:lnTo>
                    <a:pt x="113421" y="161471"/>
                  </a:lnTo>
                  <a:lnTo>
                    <a:pt x="112861" y="162443"/>
                  </a:lnTo>
                  <a:lnTo>
                    <a:pt x="112301" y="163474"/>
                  </a:lnTo>
                  <a:lnTo>
                    <a:pt x="111742" y="164535"/>
                  </a:lnTo>
                  <a:lnTo>
                    <a:pt x="111211" y="165654"/>
                  </a:lnTo>
                  <a:lnTo>
                    <a:pt x="110652" y="166803"/>
                  </a:lnTo>
                  <a:lnTo>
                    <a:pt x="110151" y="167923"/>
                  </a:lnTo>
                  <a:lnTo>
                    <a:pt x="109179" y="170162"/>
                  </a:lnTo>
                  <a:lnTo>
                    <a:pt x="108354" y="172224"/>
                  </a:lnTo>
                  <a:lnTo>
                    <a:pt x="108000" y="173167"/>
                  </a:lnTo>
                  <a:lnTo>
                    <a:pt x="107706" y="174021"/>
                  </a:lnTo>
                  <a:lnTo>
                    <a:pt x="105761" y="172519"/>
                  </a:lnTo>
                  <a:lnTo>
                    <a:pt x="106233" y="171605"/>
                  </a:lnTo>
                  <a:lnTo>
                    <a:pt x="106763" y="170633"/>
                  </a:lnTo>
                  <a:lnTo>
                    <a:pt x="107853" y="168748"/>
                  </a:lnTo>
                  <a:lnTo>
                    <a:pt x="108914" y="166951"/>
                  </a:lnTo>
                  <a:lnTo>
                    <a:pt x="110887" y="163710"/>
                  </a:lnTo>
                  <a:lnTo>
                    <a:pt x="112743" y="160735"/>
                  </a:lnTo>
                  <a:lnTo>
                    <a:pt x="113598" y="159291"/>
                  </a:lnTo>
                  <a:lnTo>
                    <a:pt x="114423" y="157906"/>
                  </a:lnTo>
                  <a:lnTo>
                    <a:pt x="115571" y="157258"/>
                  </a:lnTo>
                  <a:lnTo>
                    <a:pt x="116720" y="156551"/>
                  </a:lnTo>
                  <a:lnTo>
                    <a:pt x="117840" y="155844"/>
                  </a:lnTo>
                  <a:lnTo>
                    <a:pt x="118900" y="155108"/>
                  </a:lnTo>
                  <a:close/>
                  <a:moveTo>
                    <a:pt x="89941" y="159998"/>
                  </a:moveTo>
                  <a:lnTo>
                    <a:pt x="90089" y="160175"/>
                  </a:lnTo>
                  <a:lnTo>
                    <a:pt x="90030" y="161766"/>
                  </a:lnTo>
                  <a:lnTo>
                    <a:pt x="90000" y="163268"/>
                  </a:lnTo>
                  <a:lnTo>
                    <a:pt x="90059" y="164623"/>
                  </a:lnTo>
                  <a:lnTo>
                    <a:pt x="90148" y="165831"/>
                  </a:lnTo>
                  <a:lnTo>
                    <a:pt x="90295" y="167127"/>
                  </a:lnTo>
                  <a:lnTo>
                    <a:pt x="90501" y="168394"/>
                  </a:lnTo>
                  <a:lnTo>
                    <a:pt x="90707" y="169602"/>
                  </a:lnTo>
                  <a:lnTo>
                    <a:pt x="90972" y="170751"/>
                  </a:lnTo>
                  <a:lnTo>
                    <a:pt x="91208" y="171812"/>
                  </a:lnTo>
                  <a:lnTo>
                    <a:pt x="91473" y="172784"/>
                  </a:lnTo>
                  <a:lnTo>
                    <a:pt x="91945" y="174375"/>
                  </a:lnTo>
                  <a:lnTo>
                    <a:pt x="91945" y="174375"/>
                  </a:lnTo>
                  <a:lnTo>
                    <a:pt x="91709" y="174198"/>
                  </a:lnTo>
                  <a:lnTo>
                    <a:pt x="90825" y="173609"/>
                  </a:lnTo>
                  <a:lnTo>
                    <a:pt x="89912" y="173049"/>
                  </a:lnTo>
                  <a:lnTo>
                    <a:pt x="89028" y="172519"/>
                  </a:lnTo>
                  <a:lnTo>
                    <a:pt x="88144" y="171959"/>
                  </a:lnTo>
                  <a:lnTo>
                    <a:pt x="87437" y="171488"/>
                  </a:lnTo>
                  <a:lnTo>
                    <a:pt x="86701" y="171075"/>
                  </a:lnTo>
                  <a:lnTo>
                    <a:pt x="86406" y="169985"/>
                  </a:lnTo>
                  <a:lnTo>
                    <a:pt x="86288" y="169337"/>
                  </a:lnTo>
                  <a:lnTo>
                    <a:pt x="86170" y="168659"/>
                  </a:lnTo>
                  <a:lnTo>
                    <a:pt x="86053" y="167952"/>
                  </a:lnTo>
                  <a:lnTo>
                    <a:pt x="85994" y="167216"/>
                  </a:lnTo>
                  <a:lnTo>
                    <a:pt x="85994" y="166509"/>
                  </a:lnTo>
                  <a:lnTo>
                    <a:pt x="86053" y="165772"/>
                  </a:lnTo>
                  <a:lnTo>
                    <a:pt x="86229" y="163828"/>
                  </a:lnTo>
                  <a:lnTo>
                    <a:pt x="86494" y="160617"/>
                  </a:lnTo>
                  <a:lnTo>
                    <a:pt x="87909" y="160322"/>
                  </a:lnTo>
                  <a:lnTo>
                    <a:pt x="88999" y="160145"/>
                  </a:lnTo>
                  <a:lnTo>
                    <a:pt x="89706" y="160028"/>
                  </a:lnTo>
                  <a:lnTo>
                    <a:pt x="89941" y="159998"/>
                  </a:lnTo>
                  <a:close/>
                  <a:moveTo>
                    <a:pt x="75005" y="166037"/>
                  </a:moveTo>
                  <a:lnTo>
                    <a:pt x="76272" y="166803"/>
                  </a:lnTo>
                  <a:lnTo>
                    <a:pt x="77539" y="167569"/>
                  </a:lnTo>
                  <a:lnTo>
                    <a:pt x="78835" y="168306"/>
                  </a:lnTo>
                  <a:lnTo>
                    <a:pt x="80161" y="169013"/>
                  </a:lnTo>
                  <a:lnTo>
                    <a:pt x="79129" y="169396"/>
                  </a:lnTo>
                  <a:lnTo>
                    <a:pt x="77981" y="169808"/>
                  </a:lnTo>
                  <a:lnTo>
                    <a:pt x="76802" y="170162"/>
                  </a:lnTo>
                  <a:lnTo>
                    <a:pt x="76242" y="170280"/>
                  </a:lnTo>
                  <a:lnTo>
                    <a:pt x="75771" y="170397"/>
                  </a:lnTo>
                  <a:lnTo>
                    <a:pt x="75476" y="170456"/>
                  </a:lnTo>
                  <a:lnTo>
                    <a:pt x="75123" y="170574"/>
                  </a:lnTo>
                  <a:lnTo>
                    <a:pt x="74151" y="170957"/>
                  </a:lnTo>
                  <a:lnTo>
                    <a:pt x="72913" y="171488"/>
                  </a:lnTo>
                  <a:lnTo>
                    <a:pt x="71470" y="172195"/>
                  </a:lnTo>
                  <a:lnTo>
                    <a:pt x="69850" y="172990"/>
                  </a:lnTo>
                  <a:lnTo>
                    <a:pt x="68111" y="173874"/>
                  </a:lnTo>
                  <a:lnTo>
                    <a:pt x="66314" y="174816"/>
                  </a:lnTo>
                  <a:lnTo>
                    <a:pt x="64488" y="175789"/>
                  </a:lnTo>
                  <a:lnTo>
                    <a:pt x="66373" y="173756"/>
                  </a:lnTo>
                  <a:lnTo>
                    <a:pt x="67463" y="172578"/>
                  </a:lnTo>
                  <a:lnTo>
                    <a:pt x="68671" y="171370"/>
                  </a:lnTo>
                  <a:lnTo>
                    <a:pt x="69967" y="170132"/>
                  </a:lnTo>
                  <a:lnTo>
                    <a:pt x="71323" y="168866"/>
                  </a:lnTo>
                  <a:lnTo>
                    <a:pt x="72737" y="167628"/>
                  </a:lnTo>
                  <a:lnTo>
                    <a:pt x="73503" y="167010"/>
                  </a:lnTo>
                  <a:lnTo>
                    <a:pt x="74239" y="166420"/>
                  </a:lnTo>
                  <a:lnTo>
                    <a:pt x="75005" y="166037"/>
                  </a:lnTo>
                  <a:close/>
                  <a:moveTo>
                    <a:pt x="93948" y="164329"/>
                  </a:moveTo>
                  <a:lnTo>
                    <a:pt x="95185" y="165566"/>
                  </a:lnTo>
                  <a:lnTo>
                    <a:pt x="96452" y="166744"/>
                  </a:lnTo>
                  <a:lnTo>
                    <a:pt x="96481" y="168483"/>
                  </a:lnTo>
                  <a:lnTo>
                    <a:pt x="96540" y="170250"/>
                  </a:lnTo>
                  <a:lnTo>
                    <a:pt x="96629" y="171959"/>
                  </a:lnTo>
                  <a:lnTo>
                    <a:pt x="96717" y="173550"/>
                  </a:lnTo>
                  <a:lnTo>
                    <a:pt x="96923" y="176172"/>
                  </a:lnTo>
                  <a:lnTo>
                    <a:pt x="97041" y="177674"/>
                  </a:lnTo>
                  <a:lnTo>
                    <a:pt x="96216" y="177144"/>
                  </a:lnTo>
                  <a:lnTo>
                    <a:pt x="95362" y="176614"/>
                  </a:lnTo>
                  <a:lnTo>
                    <a:pt x="93918" y="175671"/>
                  </a:lnTo>
                  <a:lnTo>
                    <a:pt x="92475" y="174728"/>
                  </a:lnTo>
                  <a:lnTo>
                    <a:pt x="92534" y="173609"/>
                  </a:lnTo>
                  <a:lnTo>
                    <a:pt x="92563" y="172430"/>
                  </a:lnTo>
                  <a:lnTo>
                    <a:pt x="92622" y="171812"/>
                  </a:lnTo>
                  <a:lnTo>
                    <a:pt x="92711" y="171046"/>
                  </a:lnTo>
                  <a:lnTo>
                    <a:pt x="92887" y="170103"/>
                  </a:lnTo>
                  <a:lnTo>
                    <a:pt x="93064" y="169072"/>
                  </a:lnTo>
                  <a:lnTo>
                    <a:pt x="93535" y="166744"/>
                  </a:lnTo>
                  <a:lnTo>
                    <a:pt x="93742" y="165537"/>
                  </a:lnTo>
                  <a:lnTo>
                    <a:pt x="93948" y="164329"/>
                  </a:lnTo>
                  <a:close/>
                  <a:moveTo>
                    <a:pt x="99398" y="169396"/>
                  </a:moveTo>
                  <a:lnTo>
                    <a:pt x="100783" y="170574"/>
                  </a:lnTo>
                  <a:lnTo>
                    <a:pt x="102197" y="171753"/>
                  </a:lnTo>
                  <a:lnTo>
                    <a:pt x="102049" y="172460"/>
                  </a:lnTo>
                  <a:lnTo>
                    <a:pt x="101932" y="173078"/>
                  </a:lnTo>
                  <a:lnTo>
                    <a:pt x="101843" y="173638"/>
                  </a:lnTo>
                  <a:lnTo>
                    <a:pt x="101814" y="174198"/>
                  </a:lnTo>
                  <a:lnTo>
                    <a:pt x="101725" y="175317"/>
                  </a:lnTo>
                  <a:lnTo>
                    <a:pt x="101725" y="176378"/>
                  </a:lnTo>
                  <a:lnTo>
                    <a:pt x="101755" y="177380"/>
                  </a:lnTo>
                  <a:lnTo>
                    <a:pt x="101843" y="178293"/>
                  </a:lnTo>
                  <a:lnTo>
                    <a:pt x="101932" y="179118"/>
                  </a:lnTo>
                  <a:lnTo>
                    <a:pt x="102020" y="179825"/>
                  </a:lnTo>
                  <a:lnTo>
                    <a:pt x="102138" y="180414"/>
                  </a:lnTo>
                  <a:lnTo>
                    <a:pt x="100517" y="179560"/>
                  </a:lnTo>
                  <a:lnTo>
                    <a:pt x="98897" y="178705"/>
                  </a:lnTo>
                  <a:lnTo>
                    <a:pt x="97954" y="178204"/>
                  </a:lnTo>
                  <a:lnTo>
                    <a:pt x="98043" y="176908"/>
                  </a:lnTo>
                  <a:lnTo>
                    <a:pt x="98102" y="176024"/>
                  </a:lnTo>
                  <a:lnTo>
                    <a:pt x="98220" y="175023"/>
                  </a:lnTo>
                  <a:lnTo>
                    <a:pt x="98396" y="173903"/>
                  </a:lnTo>
                  <a:lnTo>
                    <a:pt x="98603" y="172695"/>
                  </a:lnTo>
                  <a:lnTo>
                    <a:pt x="98838" y="171429"/>
                  </a:lnTo>
                  <a:lnTo>
                    <a:pt x="99162" y="170132"/>
                  </a:lnTo>
                  <a:lnTo>
                    <a:pt x="99398" y="169396"/>
                  </a:lnTo>
                  <a:close/>
                  <a:moveTo>
                    <a:pt x="105054" y="174080"/>
                  </a:moveTo>
                  <a:lnTo>
                    <a:pt x="107205" y="175818"/>
                  </a:lnTo>
                  <a:lnTo>
                    <a:pt x="106999" y="176849"/>
                  </a:lnTo>
                  <a:lnTo>
                    <a:pt x="106851" y="177851"/>
                  </a:lnTo>
                  <a:lnTo>
                    <a:pt x="106763" y="178853"/>
                  </a:lnTo>
                  <a:lnTo>
                    <a:pt x="106704" y="179795"/>
                  </a:lnTo>
                  <a:lnTo>
                    <a:pt x="106645" y="180650"/>
                  </a:lnTo>
                  <a:lnTo>
                    <a:pt x="106645" y="181445"/>
                  </a:lnTo>
                  <a:lnTo>
                    <a:pt x="106675" y="182594"/>
                  </a:lnTo>
                  <a:lnTo>
                    <a:pt x="106351" y="182417"/>
                  </a:lnTo>
                  <a:lnTo>
                    <a:pt x="105526" y="182005"/>
                  </a:lnTo>
                  <a:lnTo>
                    <a:pt x="104730" y="181622"/>
                  </a:lnTo>
                  <a:lnTo>
                    <a:pt x="103080" y="180885"/>
                  </a:lnTo>
                  <a:lnTo>
                    <a:pt x="103139" y="180443"/>
                  </a:lnTo>
                  <a:lnTo>
                    <a:pt x="103257" y="179854"/>
                  </a:lnTo>
                  <a:lnTo>
                    <a:pt x="103375" y="179147"/>
                  </a:lnTo>
                  <a:lnTo>
                    <a:pt x="103581" y="178322"/>
                  </a:lnTo>
                  <a:lnTo>
                    <a:pt x="103846" y="177409"/>
                  </a:lnTo>
                  <a:lnTo>
                    <a:pt x="104170" y="176407"/>
                  </a:lnTo>
                  <a:lnTo>
                    <a:pt x="104553" y="175288"/>
                  </a:lnTo>
                  <a:lnTo>
                    <a:pt x="105054" y="174080"/>
                  </a:lnTo>
                  <a:close/>
                  <a:moveTo>
                    <a:pt x="86701" y="0"/>
                  </a:moveTo>
                  <a:lnTo>
                    <a:pt x="86377" y="6128"/>
                  </a:lnTo>
                  <a:lnTo>
                    <a:pt x="85935" y="15997"/>
                  </a:lnTo>
                  <a:lnTo>
                    <a:pt x="85905" y="16881"/>
                  </a:lnTo>
                  <a:lnTo>
                    <a:pt x="85905" y="17882"/>
                  </a:lnTo>
                  <a:lnTo>
                    <a:pt x="85964" y="20239"/>
                  </a:lnTo>
                  <a:lnTo>
                    <a:pt x="86053" y="22891"/>
                  </a:lnTo>
                  <a:lnTo>
                    <a:pt x="86229" y="25748"/>
                  </a:lnTo>
                  <a:lnTo>
                    <a:pt x="86406" y="28606"/>
                  </a:lnTo>
                  <a:lnTo>
                    <a:pt x="86612" y="31346"/>
                  </a:lnTo>
                  <a:lnTo>
                    <a:pt x="86848" y="33791"/>
                  </a:lnTo>
                  <a:lnTo>
                    <a:pt x="87054" y="35853"/>
                  </a:lnTo>
                  <a:lnTo>
                    <a:pt x="86406" y="34439"/>
                  </a:lnTo>
                  <a:lnTo>
                    <a:pt x="85758" y="33113"/>
                  </a:lnTo>
                  <a:lnTo>
                    <a:pt x="85110" y="31935"/>
                  </a:lnTo>
                  <a:lnTo>
                    <a:pt x="84491" y="30904"/>
                  </a:lnTo>
                  <a:lnTo>
                    <a:pt x="82134" y="27192"/>
                  </a:lnTo>
                  <a:lnTo>
                    <a:pt x="80985" y="25424"/>
                  </a:lnTo>
                  <a:lnTo>
                    <a:pt x="79866" y="23715"/>
                  </a:lnTo>
                  <a:lnTo>
                    <a:pt x="78776" y="22183"/>
                  </a:lnTo>
                  <a:lnTo>
                    <a:pt x="78246" y="21447"/>
                  </a:lnTo>
                  <a:lnTo>
                    <a:pt x="77745" y="20769"/>
                  </a:lnTo>
                  <a:lnTo>
                    <a:pt x="77215" y="20151"/>
                  </a:lnTo>
                  <a:lnTo>
                    <a:pt x="76714" y="19562"/>
                  </a:lnTo>
                  <a:lnTo>
                    <a:pt x="76242" y="19031"/>
                  </a:lnTo>
                  <a:lnTo>
                    <a:pt x="75742" y="18560"/>
                  </a:lnTo>
                  <a:lnTo>
                    <a:pt x="74652" y="17588"/>
                  </a:lnTo>
                  <a:lnTo>
                    <a:pt x="73355" y="16439"/>
                  </a:lnTo>
                  <a:lnTo>
                    <a:pt x="70527" y="14052"/>
                  </a:lnTo>
                  <a:lnTo>
                    <a:pt x="67198" y="11283"/>
                  </a:lnTo>
                  <a:lnTo>
                    <a:pt x="67581" y="12550"/>
                  </a:lnTo>
                  <a:lnTo>
                    <a:pt x="68023" y="13905"/>
                  </a:lnTo>
                  <a:lnTo>
                    <a:pt x="68583" y="15584"/>
                  </a:lnTo>
                  <a:lnTo>
                    <a:pt x="69231" y="17440"/>
                  </a:lnTo>
                  <a:lnTo>
                    <a:pt x="69938" y="19326"/>
                  </a:lnTo>
                  <a:lnTo>
                    <a:pt x="70291" y="20239"/>
                  </a:lnTo>
                  <a:lnTo>
                    <a:pt x="70674" y="21123"/>
                  </a:lnTo>
                  <a:lnTo>
                    <a:pt x="71057" y="21918"/>
                  </a:lnTo>
                  <a:lnTo>
                    <a:pt x="71440" y="22655"/>
                  </a:lnTo>
                  <a:lnTo>
                    <a:pt x="71882" y="23421"/>
                  </a:lnTo>
                  <a:lnTo>
                    <a:pt x="72442" y="24334"/>
                  </a:lnTo>
                  <a:lnTo>
                    <a:pt x="73149" y="25365"/>
                  </a:lnTo>
                  <a:lnTo>
                    <a:pt x="73945" y="26485"/>
                  </a:lnTo>
                  <a:lnTo>
                    <a:pt x="75771" y="28959"/>
                  </a:lnTo>
                  <a:lnTo>
                    <a:pt x="77745" y="31552"/>
                  </a:lnTo>
                  <a:lnTo>
                    <a:pt x="79719" y="34056"/>
                  </a:lnTo>
                  <a:lnTo>
                    <a:pt x="81545" y="36354"/>
                  </a:lnTo>
                  <a:lnTo>
                    <a:pt x="84049" y="39506"/>
                  </a:lnTo>
                  <a:lnTo>
                    <a:pt x="84874" y="40537"/>
                  </a:lnTo>
                  <a:lnTo>
                    <a:pt x="85964" y="41863"/>
                  </a:lnTo>
                  <a:lnTo>
                    <a:pt x="88498" y="44809"/>
                  </a:lnTo>
                  <a:lnTo>
                    <a:pt x="92092" y="48874"/>
                  </a:lnTo>
                  <a:lnTo>
                    <a:pt x="92328" y="49640"/>
                  </a:lnTo>
                  <a:lnTo>
                    <a:pt x="92563" y="50377"/>
                  </a:lnTo>
                  <a:lnTo>
                    <a:pt x="92534" y="50377"/>
                  </a:lnTo>
                  <a:lnTo>
                    <a:pt x="92534" y="50406"/>
                  </a:lnTo>
                  <a:lnTo>
                    <a:pt x="92534" y="50436"/>
                  </a:lnTo>
                  <a:lnTo>
                    <a:pt x="92563" y="50465"/>
                  </a:lnTo>
                  <a:lnTo>
                    <a:pt x="92593" y="50436"/>
                  </a:lnTo>
                  <a:lnTo>
                    <a:pt x="93035" y="51673"/>
                  </a:lnTo>
                  <a:lnTo>
                    <a:pt x="93506" y="52910"/>
                  </a:lnTo>
                  <a:lnTo>
                    <a:pt x="92622" y="51761"/>
                  </a:lnTo>
                  <a:lnTo>
                    <a:pt x="91503" y="50318"/>
                  </a:lnTo>
                  <a:lnTo>
                    <a:pt x="90206" y="48727"/>
                  </a:lnTo>
                  <a:lnTo>
                    <a:pt x="88733" y="46989"/>
                  </a:lnTo>
                  <a:lnTo>
                    <a:pt x="87967" y="46135"/>
                  </a:lnTo>
                  <a:lnTo>
                    <a:pt x="87172" y="45280"/>
                  </a:lnTo>
                  <a:lnTo>
                    <a:pt x="86347" y="44426"/>
                  </a:lnTo>
                  <a:lnTo>
                    <a:pt x="85522" y="43630"/>
                  </a:lnTo>
                  <a:lnTo>
                    <a:pt x="84697" y="42865"/>
                  </a:lnTo>
                  <a:lnTo>
                    <a:pt x="83873" y="42128"/>
                  </a:lnTo>
                  <a:lnTo>
                    <a:pt x="83077" y="41480"/>
                  </a:lnTo>
                  <a:lnTo>
                    <a:pt x="82252" y="40891"/>
                  </a:lnTo>
                  <a:lnTo>
                    <a:pt x="77303" y="37503"/>
                  </a:lnTo>
                  <a:lnTo>
                    <a:pt x="71323" y="33496"/>
                  </a:lnTo>
                  <a:lnTo>
                    <a:pt x="68377" y="31552"/>
                  </a:lnTo>
                  <a:lnTo>
                    <a:pt x="65666" y="29784"/>
                  </a:lnTo>
                  <a:lnTo>
                    <a:pt x="63339" y="28311"/>
                  </a:lnTo>
                  <a:lnTo>
                    <a:pt x="62396" y="27751"/>
                  </a:lnTo>
                  <a:lnTo>
                    <a:pt x="61601" y="27280"/>
                  </a:lnTo>
                  <a:lnTo>
                    <a:pt x="58861" y="25778"/>
                  </a:lnTo>
                  <a:lnTo>
                    <a:pt x="56504" y="24452"/>
                  </a:lnTo>
                  <a:lnTo>
                    <a:pt x="54265" y="23185"/>
                  </a:lnTo>
                  <a:lnTo>
                    <a:pt x="55473" y="24599"/>
                  </a:lnTo>
                  <a:lnTo>
                    <a:pt x="56799" y="26190"/>
                  </a:lnTo>
                  <a:lnTo>
                    <a:pt x="58478" y="28134"/>
                  </a:lnTo>
                  <a:lnTo>
                    <a:pt x="60393" y="30314"/>
                  </a:lnTo>
                  <a:lnTo>
                    <a:pt x="62455" y="32583"/>
                  </a:lnTo>
                  <a:lnTo>
                    <a:pt x="63486" y="33702"/>
                  </a:lnTo>
                  <a:lnTo>
                    <a:pt x="64517" y="34763"/>
                  </a:lnTo>
                  <a:lnTo>
                    <a:pt x="65519" y="35794"/>
                  </a:lnTo>
                  <a:lnTo>
                    <a:pt x="66462" y="36737"/>
                  </a:lnTo>
                  <a:lnTo>
                    <a:pt x="66963" y="37208"/>
                  </a:lnTo>
                  <a:lnTo>
                    <a:pt x="67463" y="37650"/>
                  </a:lnTo>
                  <a:lnTo>
                    <a:pt x="68553" y="38534"/>
                  </a:lnTo>
                  <a:lnTo>
                    <a:pt x="69702" y="39418"/>
                  </a:lnTo>
                  <a:lnTo>
                    <a:pt x="70910" y="40243"/>
                  </a:lnTo>
                  <a:lnTo>
                    <a:pt x="72147" y="41097"/>
                  </a:lnTo>
                  <a:lnTo>
                    <a:pt x="73414" y="41892"/>
                  </a:lnTo>
                  <a:lnTo>
                    <a:pt x="74681" y="42658"/>
                  </a:lnTo>
                  <a:lnTo>
                    <a:pt x="75948" y="43395"/>
                  </a:lnTo>
                  <a:lnTo>
                    <a:pt x="78393" y="44750"/>
                  </a:lnTo>
                  <a:lnTo>
                    <a:pt x="80661" y="45958"/>
                  </a:lnTo>
                  <a:lnTo>
                    <a:pt x="82576" y="46959"/>
                  </a:lnTo>
                  <a:lnTo>
                    <a:pt x="84049" y="47755"/>
                  </a:lnTo>
                  <a:lnTo>
                    <a:pt x="85139" y="48403"/>
                  </a:lnTo>
                  <a:lnTo>
                    <a:pt x="86436" y="49169"/>
                  </a:lnTo>
                  <a:lnTo>
                    <a:pt x="89264" y="50878"/>
                  </a:lnTo>
                  <a:lnTo>
                    <a:pt x="93801" y="53706"/>
                  </a:lnTo>
                  <a:lnTo>
                    <a:pt x="95038" y="57241"/>
                  </a:lnTo>
                  <a:lnTo>
                    <a:pt x="96275" y="60776"/>
                  </a:lnTo>
                  <a:lnTo>
                    <a:pt x="95067" y="59392"/>
                  </a:lnTo>
                  <a:lnTo>
                    <a:pt x="93683" y="57860"/>
                  </a:lnTo>
                  <a:lnTo>
                    <a:pt x="92946" y="57094"/>
                  </a:lnTo>
                  <a:lnTo>
                    <a:pt x="92180" y="56298"/>
                  </a:lnTo>
                  <a:lnTo>
                    <a:pt x="91414" y="55532"/>
                  </a:lnTo>
                  <a:lnTo>
                    <a:pt x="90619" y="54796"/>
                  </a:lnTo>
                  <a:lnTo>
                    <a:pt x="89735" y="54030"/>
                  </a:lnTo>
                  <a:lnTo>
                    <a:pt x="88498" y="53058"/>
                  </a:lnTo>
                  <a:lnTo>
                    <a:pt x="86995" y="51938"/>
                  </a:lnTo>
                  <a:lnTo>
                    <a:pt x="85257" y="50671"/>
                  </a:lnTo>
                  <a:lnTo>
                    <a:pt x="83342" y="49287"/>
                  </a:lnTo>
                  <a:lnTo>
                    <a:pt x="81280" y="47843"/>
                  </a:lnTo>
                  <a:lnTo>
                    <a:pt x="79100" y="46370"/>
                  </a:lnTo>
                  <a:lnTo>
                    <a:pt x="76891" y="44868"/>
                  </a:lnTo>
                  <a:lnTo>
                    <a:pt x="74681" y="43395"/>
                  </a:lnTo>
                  <a:lnTo>
                    <a:pt x="72530" y="42010"/>
                  </a:lnTo>
                  <a:lnTo>
                    <a:pt x="70468" y="40714"/>
                  </a:lnTo>
                  <a:lnTo>
                    <a:pt x="68553" y="39536"/>
                  </a:lnTo>
                  <a:lnTo>
                    <a:pt x="66815" y="38504"/>
                  </a:lnTo>
                  <a:lnTo>
                    <a:pt x="65342" y="37680"/>
                  </a:lnTo>
                  <a:lnTo>
                    <a:pt x="64694" y="37355"/>
                  </a:lnTo>
                  <a:lnTo>
                    <a:pt x="64134" y="37090"/>
                  </a:lnTo>
                  <a:lnTo>
                    <a:pt x="63634" y="36884"/>
                  </a:lnTo>
                  <a:lnTo>
                    <a:pt x="63251" y="36766"/>
                  </a:lnTo>
                  <a:lnTo>
                    <a:pt x="61836" y="36354"/>
                  </a:lnTo>
                  <a:lnTo>
                    <a:pt x="60393" y="36000"/>
                  </a:lnTo>
                  <a:lnTo>
                    <a:pt x="57683" y="35323"/>
                  </a:lnTo>
                  <a:lnTo>
                    <a:pt x="55650" y="34881"/>
                  </a:lnTo>
                  <a:lnTo>
                    <a:pt x="54854" y="34704"/>
                  </a:lnTo>
                  <a:lnTo>
                    <a:pt x="59568" y="38563"/>
                  </a:lnTo>
                  <a:lnTo>
                    <a:pt x="67287" y="44897"/>
                  </a:lnTo>
                  <a:lnTo>
                    <a:pt x="68111" y="45545"/>
                  </a:lnTo>
                  <a:lnTo>
                    <a:pt x="69084" y="46252"/>
                  </a:lnTo>
                  <a:lnTo>
                    <a:pt x="70174" y="47048"/>
                  </a:lnTo>
                  <a:lnTo>
                    <a:pt x="71382" y="47843"/>
                  </a:lnTo>
                  <a:lnTo>
                    <a:pt x="72678" y="48668"/>
                  </a:lnTo>
                  <a:lnTo>
                    <a:pt x="74033" y="49552"/>
                  </a:lnTo>
                  <a:lnTo>
                    <a:pt x="76832" y="51290"/>
                  </a:lnTo>
                  <a:lnTo>
                    <a:pt x="79689" y="52969"/>
                  </a:lnTo>
                  <a:lnTo>
                    <a:pt x="82429" y="54531"/>
                  </a:lnTo>
                  <a:lnTo>
                    <a:pt x="84904" y="55886"/>
                  </a:lnTo>
                  <a:lnTo>
                    <a:pt x="86936" y="56976"/>
                  </a:lnTo>
                  <a:lnTo>
                    <a:pt x="89617" y="58361"/>
                  </a:lnTo>
                  <a:lnTo>
                    <a:pt x="92328" y="59834"/>
                  </a:lnTo>
                  <a:lnTo>
                    <a:pt x="94832" y="61189"/>
                  </a:lnTo>
                  <a:lnTo>
                    <a:pt x="96805" y="62308"/>
                  </a:lnTo>
                  <a:lnTo>
                    <a:pt x="97807" y="65048"/>
                  </a:lnTo>
                  <a:lnTo>
                    <a:pt x="98426" y="66580"/>
                  </a:lnTo>
                  <a:lnTo>
                    <a:pt x="99044" y="68112"/>
                  </a:lnTo>
                  <a:lnTo>
                    <a:pt x="100370" y="71117"/>
                  </a:lnTo>
                  <a:lnTo>
                    <a:pt x="98573" y="69320"/>
                  </a:lnTo>
                  <a:lnTo>
                    <a:pt x="97542" y="68318"/>
                  </a:lnTo>
                  <a:lnTo>
                    <a:pt x="96452" y="67258"/>
                  </a:lnTo>
                  <a:lnTo>
                    <a:pt x="95303" y="66226"/>
                  </a:lnTo>
                  <a:lnTo>
                    <a:pt x="94125" y="65225"/>
                  </a:lnTo>
                  <a:lnTo>
                    <a:pt x="92946" y="64282"/>
                  </a:lnTo>
                  <a:lnTo>
                    <a:pt x="91768" y="63398"/>
                  </a:lnTo>
                  <a:lnTo>
                    <a:pt x="91296" y="63074"/>
                  </a:lnTo>
                  <a:lnTo>
                    <a:pt x="90766" y="62721"/>
                  </a:lnTo>
                  <a:lnTo>
                    <a:pt x="89529" y="62014"/>
                  </a:lnTo>
                  <a:lnTo>
                    <a:pt x="88115" y="61218"/>
                  </a:lnTo>
                  <a:lnTo>
                    <a:pt x="86553" y="60423"/>
                  </a:lnTo>
                  <a:lnTo>
                    <a:pt x="84845" y="59598"/>
                  </a:lnTo>
                  <a:lnTo>
                    <a:pt x="83077" y="58773"/>
                  </a:lnTo>
                  <a:lnTo>
                    <a:pt x="81221" y="57948"/>
                  </a:lnTo>
                  <a:lnTo>
                    <a:pt x="79306" y="57153"/>
                  </a:lnTo>
                  <a:lnTo>
                    <a:pt x="77421" y="56357"/>
                  </a:lnTo>
                  <a:lnTo>
                    <a:pt x="75535" y="55621"/>
                  </a:lnTo>
                  <a:lnTo>
                    <a:pt x="73709" y="54914"/>
                  </a:lnTo>
                  <a:lnTo>
                    <a:pt x="71941" y="54295"/>
                  </a:lnTo>
                  <a:lnTo>
                    <a:pt x="70321" y="53735"/>
                  </a:lnTo>
                  <a:lnTo>
                    <a:pt x="68818" y="53264"/>
                  </a:lnTo>
                  <a:lnTo>
                    <a:pt x="67463" y="52881"/>
                  </a:lnTo>
                  <a:lnTo>
                    <a:pt x="66344" y="52616"/>
                  </a:lnTo>
                  <a:lnTo>
                    <a:pt x="65195" y="52439"/>
                  </a:lnTo>
                  <a:lnTo>
                    <a:pt x="63810" y="52262"/>
                  </a:lnTo>
                  <a:lnTo>
                    <a:pt x="62278" y="52115"/>
                  </a:lnTo>
                  <a:lnTo>
                    <a:pt x="60599" y="51968"/>
                  </a:lnTo>
                  <a:lnTo>
                    <a:pt x="58861" y="51850"/>
                  </a:lnTo>
                  <a:lnTo>
                    <a:pt x="57035" y="51761"/>
                  </a:lnTo>
                  <a:lnTo>
                    <a:pt x="53381" y="51585"/>
                  </a:lnTo>
                  <a:lnTo>
                    <a:pt x="49994" y="51467"/>
                  </a:lnTo>
                  <a:lnTo>
                    <a:pt x="47195" y="51408"/>
                  </a:lnTo>
                  <a:lnTo>
                    <a:pt x="44543" y="51349"/>
                  </a:lnTo>
                  <a:lnTo>
                    <a:pt x="50141" y="52469"/>
                  </a:lnTo>
                  <a:lnTo>
                    <a:pt x="54737" y="53382"/>
                  </a:lnTo>
                  <a:lnTo>
                    <a:pt x="58508" y="54089"/>
                  </a:lnTo>
                  <a:lnTo>
                    <a:pt x="59215" y="54236"/>
                  </a:lnTo>
                  <a:lnTo>
                    <a:pt x="59981" y="54413"/>
                  </a:lnTo>
                  <a:lnTo>
                    <a:pt x="60746" y="54649"/>
                  </a:lnTo>
                  <a:lnTo>
                    <a:pt x="61601" y="54914"/>
                  </a:lnTo>
                  <a:lnTo>
                    <a:pt x="62455" y="55208"/>
                  </a:lnTo>
                  <a:lnTo>
                    <a:pt x="63368" y="55562"/>
                  </a:lnTo>
                  <a:lnTo>
                    <a:pt x="65401" y="56416"/>
                  </a:lnTo>
                  <a:lnTo>
                    <a:pt x="67670" y="57418"/>
                  </a:lnTo>
                  <a:lnTo>
                    <a:pt x="70203" y="58596"/>
                  </a:lnTo>
                  <a:lnTo>
                    <a:pt x="76301" y="61513"/>
                  </a:lnTo>
                  <a:lnTo>
                    <a:pt x="83666" y="65019"/>
                  </a:lnTo>
                  <a:lnTo>
                    <a:pt x="91532" y="68789"/>
                  </a:lnTo>
                  <a:lnTo>
                    <a:pt x="101431" y="73591"/>
                  </a:lnTo>
                  <a:lnTo>
                    <a:pt x="102432" y="75919"/>
                  </a:lnTo>
                  <a:lnTo>
                    <a:pt x="102904" y="77068"/>
                  </a:lnTo>
                  <a:lnTo>
                    <a:pt x="103346" y="78246"/>
                  </a:lnTo>
                  <a:lnTo>
                    <a:pt x="104200" y="80573"/>
                  </a:lnTo>
                  <a:lnTo>
                    <a:pt x="103463" y="79778"/>
                  </a:lnTo>
                  <a:lnTo>
                    <a:pt x="102992" y="79307"/>
                  </a:lnTo>
                  <a:lnTo>
                    <a:pt x="102491" y="78835"/>
                  </a:lnTo>
                  <a:lnTo>
                    <a:pt x="101902" y="78335"/>
                  </a:lnTo>
                  <a:lnTo>
                    <a:pt x="101283" y="77804"/>
                  </a:lnTo>
                  <a:lnTo>
                    <a:pt x="100576" y="77244"/>
                  </a:lnTo>
                  <a:lnTo>
                    <a:pt x="99810" y="76655"/>
                  </a:lnTo>
                  <a:lnTo>
                    <a:pt x="99280" y="76272"/>
                  </a:lnTo>
                  <a:lnTo>
                    <a:pt x="98661" y="75889"/>
                  </a:lnTo>
                  <a:lnTo>
                    <a:pt x="97306" y="75064"/>
                  </a:lnTo>
                  <a:lnTo>
                    <a:pt x="95774" y="74181"/>
                  </a:lnTo>
                  <a:lnTo>
                    <a:pt x="94095" y="73297"/>
                  </a:lnTo>
                  <a:lnTo>
                    <a:pt x="92269" y="72413"/>
                  </a:lnTo>
                  <a:lnTo>
                    <a:pt x="90354" y="71529"/>
                  </a:lnTo>
                  <a:lnTo>
                    <a:pt x="88380" y="70675"/>
                  </a:lnTo>
                  <a:lnTo>
                    <a:pt x="86377" y="69879"/>
                  </a:lnTo>
                  <a:lnTo>
                    <a:pt x="86494" y="69879"/>
                  </a:lnTo>
                  <a:lnTo>
                    <a:pt x="86347" y="69850"/>
                  </a:lnTo>
                  <a:lnTo>
                    <a:pt x="84933" y="69320"/>
                  </a:lnTo>
                  <a:lnTo>
                    <a:pt x="83519" y="68819"/>
                  </a:lnTo>
                  <a:lnTo>
                    <a:pt x="82164" y="68377"/>
                  </a:lnTo>
                  <a:lnTo>
                    <a:pt x="80838" y="67965"/>
                  </a:lnTo>
                  <a:lnTo>
                    <a:pt x="79542" y="67611"/>
                  </a:lnTo>
                  <a:lnTo>
                    <a:pt x="78305" y="67287"/>
                  </a:lnTo>
                  <a:lnTo>
                    <a:pt x="77126" y="67051"/>
                  </a:lnTo>
                  <a:lnTo>
                    <a:pt x="76066" y="66904"/>
                  </a:lnTo>
                  <a:lnTo>
                    <a:pt x="73208" y="66550"/>
                  </a:lnTo>
                  <a:lnTo>
                    <a:pt x="70291" y="66197"/>
                  </a:lnTo>
                  <a:lnTo>
                    <a:pt x="68818" y="66020"/>
                  </a:lnTo>
                  <a:lnTo>
                    <a:pt x="67375" y="65902"/>
                  </a:lnTo>
                  <a:lnTo>
                    <a:pt x="65931" y="65755"/>
                  </a:lnTo>
                  <a:lnTo>
                    <a:pt x="64488" y="65667"/>
                  </a:lnTo>
                  <a:lnTo>
                    <a:pt x="66344" y="60099"/>
                  </a:lnTo>
                  <a:lnTo>
                    <a:pt x="67198" y="57506"/>
                  </a:lnTo>
                  <a:lnTo>
                    <a:pt x="65902" y="59922"/>
                  </a:lnTo>
                  <a:lnTo>
                    <a:pt x="64517" y="62485"/>
                  </a:lnTo>
                  <a:lnTo>
                    <a:pt x="62868" y="65608"/>
                  </a:lnTo>
                  <a:lnTo>
                    <a:pt x="61954" y="65578"/>
                  </a:lnTo>
                  <a:lnTo>
                    <a:pt x="61041" y="65578"/>
                  </a:lnTo>
                  <a:lnTo>
                    <a:pt x="60157" y="65608"/>
                  </a:lnTo>
                  <a:lnTo>
                    <a:pt x="59303" y="65637"/>
                  </a:lnTo>
                  <a:lnTo>
                    <a:pt x="58449" y="65696"/>
                  </a:lnTo>
                  <a:lnTo>
                    <a:pt x="57624" y="65785"/>
                  </a:lnTo>
                  <a:lnTo>
                    <a:pt x="56799" y="65902"/>
                  </a:lnTo>
                  <a:lnTo>
                    <a:pt x="56033" y="66050"/>
                  </a:lnTo>
                  <a:lnTo>
                    <a:pt x="55031" y="66285"/>
                  </a:lnTo>
                  <a:lnTo>
                    <a:pt x="54089" y="66550"/>
                  </a:lnTo>
                  <a:lnTo>
                    <a:pt x="53205" y="66875"/>
                  </a:lnTo>
                  <a:lnTo>
                    <a:pt x="52380" y="67228"/>
                  </a:lnTo>
                  <a:lnTo>
                    <a:pt x="51584" y="67640"/>
                  </a:lnTo>
                  <a:lnTo>
                    <a:pt x="50818" y="68053"/>
                  </a:lnTo>
                  <a:lnTo>
                    <a:pt x="50141" y="68524"/>
                  </a:lnTo>
                  <a:lnTo>
                    <a:pt x="49493" y="69025"/>
                  </a:lnTo>
                  <a:lnTo>
                    <a:pt x="47637" y="58213"/>
                  </a:lnTo>
                  <a:lnTo>
                    <a:pt x="47401" y="58979"/>
                  </a:lnTo>
                  <a:lnTo>
                    <a:pt x="46812" y="60953"/>
                  </a:lnTo>
                  <a:lnTo>
                    <a:pt x="46016" y="63634"/>
                  </a:lnTo>
                  <a:lnTo>
                    <a:pt x="45633" y="65077"/>
                  </a:lnTo>
                  <a:lnTo>
                    <a:pt x="45280" y="66521"/>
                  </a:lnTo>
                  <a:lnTo>
                    <a:pt x="45192" y="66845"/>
                  </a:lnTo>
                  <a:lnTo>
                    <a:pt x="45162" y="67228"/>
                  </a:lnTo>
                  <a:lnTo>
                    <a:pt x="45074" y="68259"/>
                  </a:lnTo>
                  <a:lnTo>
                    <a:pt x="45044" y="69496"/>
                  </a:lnTo>
                  <a:lnTo>
                    <a:pt x="45044" y="70999"/>
                  </a:lnTo>
                  <a:lnTo>
                    <a:pt x="45074" y="72649"/>
                  </a:lnTo>
                  <a:lnTo>
                    <a:pt x="45133" y="74475"/>
                  </a:lnTo>
                  <a:lnTo>
                    <a:pt x="45221" y="76449"/>
                  </a:lnTo>
                  <a:lnTo>
                    <a:pt x="45309" y="78511"/>
                  </a:lnTo>
                  <a:lnTo>
                    <a:pt x="45604" y="82783"/>
                  </a:lnTo>
                  <a:lnTo>
                    <a:pt x="45928" y="87084"/>
                  </a:lnTo>
                  <a:lnTo>
                    <a:pt x="46311" y="91150"/>
                  </a:lnTo>
                  <a:lnTo>
                    <a:pt x="46517" y="93006"/>
                  </a:lnTo>
                  <a:lnTo>
                    <a:pt x="46724" y="94744"/>
                  </a:lnTo>
                  <a:lnTo>
                    <a:pt x="46370" y="95657"/>
                  </a:lnTo>
                  <a:lnTo>
                    <a:pt x="46458" y="95451"/>
                  </a:lnTo>
                  <a:lnTo>
                    <a:pt x="46753" y="94921"/>
                  </a:lnTo>
                  <a:lnTo>
                    <a:pt x="46930" y="96276"/>
                  </a:lnTo>
                  <a:lnTo>
                    <a:pt x="47106" y="97454"/>
                  </a:lnTo>
                  <a:lnTo>
                    <a:pt x="47254" y="98456"/>
                  </a:lnTo>
                  <a:lnTo>
                    <a:pt x="47431" y="99222"/>
                  </a:lnTo>
                  <a:lnTo>
                    <a:pt x="47666" y="100282"/>
                  </a:lnTo>
                  <a:lnTo>
                    <a:pt x="47961" y="101343"/>
                  </a:lnTo>
                  <a:lnTo>
                    <a:pt x="48255" y="102374"/>
                  </a:lnTo>
                  <a:lnTo>
                    <a:pt x="48550" y="103405"/>
                  </a:lnTo>
                  <a:lnTo>
                    <a:pt x="49198" y="105349"/>
                  </a:lnTo>
                  <a:lnTo>
                    <a:pt x="49787" y="107088"/>
                  </a:lnTo>
                  <a:lnTo>
                    <a:pt x="47342" y="104259"/>
                  </a:lnTo>
                  <a:lnTo>
                    <a:pt x="44897" y="101431"/>
                  </a:lnTo>
                  <a:lnTo>
                    <a:pt x="44691" y="96128"/>
                  </a:lnTo>
                  <a:lnTo>
                    <a:pt x="44573" y="92829"/>
                  </a:lnTo>
                  <a:lnTo>
                    <a:pt x="44543" y="91297"/>
                  </a:lnTo>
                  <a:lnTo>
                    <a:pt x="44543" y="90030"/>
                  </a:lnTo>
                  <a:lnTo>
                    <a:pt x="44573" y="88351"/>
                  </a:lnTo>
                  <a:lnTo>
                    <a:pt x="44661" y="86200"/>
                  </a:lnTo>
                  <a:lnTo>
                    <a:pt x="44720" y="83637"/>
                  </a:lnTo>
                  <a:lnTo>
                    <a:pt x="44750" y="80839"/>
                  </a:lnTo>
                  <a:lnTo>
                    <a:pt x="44750" y="79366"/>
                  </a:lnTo>
                  <a:lnTo>
                    <a:pt x="44691" y="77863"/>
                  </a:lnTo>
                  <a:lnTo>
                    <a:pt x="44632" y="76390"/>
                  </a:lnTo>
                  <a:lnTo>
                    <a:pt x="44543" y="74888"/>
                  </a:lnTo>
                  <a:lnTo>
                    <a:pt x="44396" y="73415"/>
                  </a:lnTo>
                  <a:lnTo>
                    <a:pt x="44190" y="72001"/>
                  </a:lnTo>
                  <a:lnTo>
                    <a:pt x="43954" y="70616"/>
                  </a:lnTo>
                  <a:lnTo>
                    <a:pt x="43807" y="69968"/>
                  </a:lnTo>
                  <a:lnTo>
                    <a:pt x="43660" y="69320"/>
                  </a:lnTo>
                  <a:lnTo>
                    <a:pt x="43306" y="67994"/>
                  </a:lnTo>
                  <a:lnTo>
                    <a:pt x="42923" y="66609"/>
                  </a:lnTo>
                  <a:lnTo>
                    <a:pt x="42511" y="65195"/>
                  </a:lnTo>
                  <a:lnTo>
                    <a:pt x="42039" y="63752"/>
                  </a:lnTo>
                  <a:lnTo>
                    <a:pt x="41097" y="60865"/>
                  </a:lnTo>
                  <a:lnTo>
                    <a:pt x="40154" y="58095"/>
                  </a:lnTo>
                  <a:lnTo>
                    <a:pt x="39270" y="55680"/>
                  </a:lnTo>
                  <a:lnTo>
                    <a:pt x="38563" y="53735"/>
                  </a:lnTo>
                  <a:lnTo>
                    <a:pt x="37915" y="51968"/>
                  </a:lnTo>
                  <a:lnTo>
                    <a:pt x="37915" y="54590"/>
                  </a:lnTo>
                  <a:lnTo>
                    <a:pt x="37886" y="57271"/>
                  </a:lnTo>
                  <a:lnTo>
                    <a:pt x="37856" y="60393"/>
                  </a:lnTo>
                  <a:lnTo>
                    <a:pt x="37856" y="61307"/>
                  </a:lnTo>
                  <a:lnTo>
                    <a:pt x="37886" y="62426"/>
                  </a:lnTo>
                  <a:lnTo>
                    <a:pt x="38003" y="65166"/>
                  </a:lnTo>
                  <a:lnTo>
                    <a:pt x="38210" y="68377"/>
                  </a:lnTo>
                  <a:lnTo>
                    <a:pt x="38445" y="71912"/>
                  </a:lnTo>
                  <a:lnTo>
                    <a:pt x="38976" y="79100"/>
                  </a:lnTo>
                  <a:lnTo>
                    <a:pt x="39476" y="85081"/>
                  </a:lnTo>
                  <a:lnTo>
                    <a:pt x="39565" y="86083"/>
                  </a:lnTo>
                  <a:lnTo>
                    <a:pt x="39742" y="87114"/>
                  </a:lnTo>
                  <a:lnTo>
                    <a:pt x="39948" y="88174"/>
                  </a:lnTo>
                  <a:lnTo>
                    <a:pt x="40213" y="89264"/>
                  </a:lnTo>
                  <a:lnTo>
                    <a:pt x="40507" y="90384"/>
                  </a:lnTo>
                  <a:lnTo>
                    <a:pt x="40832" y="91503"/>
                  </a:lnTo>
                  <a:lnTo>
                    <a:pt x="41185" y="92623"/>
                  </a:lnTo>
                  <a:lnTo>
                    <a:pt x="41568" y="93742"/>
                  </a:lnTo>
                  <a:lnTo>
                    <a:pt x="42334" y="95863"/>
                  </a:lnTo>
                  <a:lnTo>
                    <a:pt x="43070" y="97778"/>
                  </a:lnTo>
                  <a:lnTo>
                    <a:pt x="43778" y="99457"/>
                  </a:lnTo>
                  <a:lnTo>
                    <a:pt x="44337" y="100783"/>
                  </a:lnTo>
                  <a:lnTo>
                    <a:pt x="44337" y="100783"/>
                  </a:lnTo>
                  <a:lnTo>
                    <a:pt x="43512" y="99782"/>
                  </a:lnTo>
                  <a:lnTo>
                    <a:pt x="42658" y="98780"/>
                  </a:lnTo>
                  <a:lnTo>
                    <a:pt x="42688" y="98780"/>
                  </a:lnTo>
                  <a:lnTo>
                    <a:pt x="42688" y="98750"/>
                  </a:lnTo>
                  <a:lnTo>
                    <a:pt x="42658" y="98721"/>
                  </a:lnTo>
                  <a:lnTo>
                    <a:pt x="42599" y="98721"/>
                  </a:lnTo>
                  <a:lnTo>
                    <a:pt x="42098" y="98132"/>
                  </a:lnTo>
                  <a:lnTo>
                    <a:pt x="41539" y="97572"/>
                  </a:lnTo>
                  <a:lnTo>
                    <a:pt x="39771" y="92446"/>
                  </a:lnTo>
                  <a:lnTo>
                    <a:pt x="38445" y="88793"/>
                  </a:lnTo>
                  <a:lnTo>
                    <a:pt x="37856" y="87202"/>
                  </a:lnTo>
                  <a:lnTo>
                    <a:pt x="37385" y="85965"/>
                  </a:lnTo>
                  <a:lnTo>
                    <a:pt x="35882" y="82223"/>
                  </a:lnTo>
                  <a:lnTo>
                    <a:pt x="34792" y="79513"/>
                  </a:lnTo>
                  <a:lnTo>
                    <a:pt x="33555" y="76537"/>
                  </a:lnTo>
                  <a:lnTo>
                    <a:pt x="32288" y="73533"/>
                  </a:lnTo>
                  <a:lnTo>
                    <a:pt x="31051" y="70734"/>
                  </a:lnTo>
                  <a:lnTo>
                    <a:pt x="30462" y="69496"/>
                  </a:lnTo>
                  <a:lnTo>
                    <a:pt x="29931" y="68377"/>
                  </a:lnTo>
                  <a:lnTo>
                    <a:pt x="29431" y="67405"/>
                  </a:lnTo>
                  <a:lnTo>
                    <a:pt x="28989" y="66639"/>
                  </a:lnTo>
                  <a:lnTo>
                    <a:pt x="28517" y="65961"/>
                  </a:lnTo>
                  <a:lnTo>
                    <a:pt x="28016" y="65225"/>
                  </a:lnTo>
                  <a:lnTo>
                    <a:pt x="27427" y="64488"/>
                  </a:lnTo>
                  <a:lnTo>
                    <a:pt x="26838" y="63722"/>
                  </a:lnTo>
                  <a:lnTo>
                    <a:pt x="25542" y="62161"/>
                  </a:lnTo>
                  <a:lnTo>
                    <a:pt x="24246" y="60658"/>
                  </a:lnTo>
                  <a:lnTo>
                    <a:pt x="23067" y="59362"/>
                  </a:lnTo>
                  <a:lnTo>
                    <a:pt x="22095" y="58302"/>
                  </a:lnTo>
                  <a:lnTo>
                    <a:pt x="21182" y="57329"/>
                  </a:lnTo>
                  <a:lnTo>
                    <a:pt x="21948" y="61601"/>
                  </a:lnTo>
                  <a:lnTo>
                    <a:pt x="22625" y="65254"/>
                  </a:lnTo>
                  <a:lnTo>
                    <a:pt x="22979" y="66933"/>
                  </a:lnTo>
                  <a:lnTo>
                    <a:pt x="23273" y="68377"/>
                  </a:lnTo>
                  <a:lnTo>
                    <a:pt x="23450" y="69025"/>
                  </a:lnTo>
                  <a:lnTo>
                    <a:pt x="23656" y="69703"/>
                  </a:lnTo>
                  <a:lnTo>
                    <a:pt x="23921" y="70439"/>
                  </a:lnTo>
                  <a:lnTo>
                    <a:pt x="24216" y="71205"/>
                  </a:lnTo>
                  <a:lnTo>
                    <a:pt x="24540" y="71971"/>
                  </a:lnTo>
                  <a:lnTo>
                    <a:pt x="24923" y="72796"/>
                  </a:lnTo>
                  <a:lnTo>
                    <a:pt x="25719" y="74505"/>
                  </a:lnTo>
                  <a:lnTo>
                    <a:pt x="26632" y="76331"/>
                  </a:lnTo>
                  <a:lnTo>
                    <a:pt x="27604" y="78187"/>
                  </a:lnTo>
                  <a:lnTo>
                    <a:pt x="29666" y="82076"/>
                  </a:lnTo>
                  <a:lnTo>
                    <a:pt x="30285" y="83137"/>
                  </a:lnTo>
                  <a:lnTo>
                    <a:pt x="30992" y="84285"/>
                  </a:lnTo>
                  <a:lnTo>
                    <a:pt x="31817" y="85493"/>
                  </a:lnTo>
                  <a:lnTo>
                    <a:pt x="32701" y="86731"/>
                  </a:lnTo>
                  <a:lnTo>
                    <a:pt x="32701" y="86731"/>
                  </a:lnTo>
                  <a:lnTo>
                    <a:pt x="31051" y="85552"/>
                  </a:lnTo>
                  <a:lnTo>
                    <a:pt x="29018" y="84138"/>
                  </a:lnTo>
                  <a:lnTo>
                    <a:pt x="26720" y="82606"/>
                  </a:lnTo>
                  <a:lnTo>
                    <a:pt x="24334" y="81015"/>
                  </a:lnTo>
                  <a:lnTo>
                    <a:pt x="21948" y="79483"/>
                  </a:lnTo>
                  <a:lnTo>
                    <a:pt x="19679" y="78069"/>
                  </a:lnTo>
                  <a:lnTo>
                    <a:pt x="17647" y="76862"/>
                  </a:lnTo>
                  <a:lnTo>
                    <a:pt x="16792" y="76361"/>
                  </a:lnTo>
                  <a:lnTo>
                    <a:pt x="15997" y="75948"/>
                  </a:lnTo>
                  <a:lnTo>
                    <a:pt x="7188" y="71470"/>
                  </a:lnTo>
                  <a:lnTo>
                    <a:pt x="1709" y="68701"/>
                  </a:lnTo>
                  <a:lnTo>
                    <a:pt x="1709" y="68701"/>
                  </a:lnTo>
                  <a:lnTo>
                    <a:pt x="2121" y="69172"/>
                  </a:lnTo>
                  <a:lnTo>
                    <a:pt x="3211" y="70439"/>
                  </a:lnTo>
                  <a:lnTo>
                    <a:pt x="4949" y="72354"/>
                  </a:lnTo>
                  <a:lnTo>
                    <a:pt x="6010" y="73503"/>
                  </a:lnTo>
                  <a:lnTo>
                    <a:pt x="7188" y="74770"/>
                  </a:lnTo>
                  <a:lnTo>
                    <a:pt x="8484" y="76096"/>
                  </a:lnTo>
                  <a:lnTo>
                    <a:pt x="9899" y="77480"/>
                  </a:lnTo>
                  <a:lnTo>
                    <a:pt x="11372" y="78894"/>
                  </a:lnTo>
                  <a:lnTo>
                    <a:pt x="12933" y="80308"/>
                  </a:lnTo>
                  <a:lnTo>
                    <a:pt x="14583" y="81722"/>
                  </a:lnTo>
                  <a:lnTo>
                    <a:pt x="16262" y="83137"/>
                  </a:lnTo>
                  <a:lnTo>
                    <a:pt x="17116" y="83814"/>
                  </a:lnTo>
                  <a:lnTo>
                    <a:pt x="17971" y="84462"/>
                  </a:lnTo>
                  <a:lnTo>
                    <a:pt x="18854" y="85110"/>
                  </a:lnTo>
                  <a:lnTo>
                    <a:pt x="19709" y="85729"/>
                  </a:lnTo>
                  <a:lnTo>
                    <a:pt x="21211" y="86731"/>
                  </a:lnTo>
                  <a:lnTo>
                    <a:pt x="22743" y="87732"/>
                  </a:lnTo>
                  <a:lnTo>
                    <a:pt x="24304" y="88675"/>
                  </a:lnTo>
                  <a:lnTo>
                    <a:pt x="25866" y="89618"/>
                  </a:lnTo>
                  <a:lnTo>
                    <a:pt x="27427" y="90531"/>
                  </a:lnTo>
                  <a:lnTo>
                    <a:pt x="28959" y="91385"/>
                  </a:lnTo>
                  <a:lnTo>
                    <a:pt x="30491" y="92210"/>
                  </a:lnTo>
                  <a:lnTo>
                    <a:pt x="31964" y="93006"/>
                  </a:lnTo>
                  <a:lnTo>
                    <a:pt x="34733" y="94420"/>
                  </a:lnTo>
                  <a:lnTo>
                    <a:pt x="37149" y="95598"/>
                  </a:lnTo>
                  <a:lnTo>
                    <a:pt x="39152" y="96570"/>
                  </a:lnTo>
                  <a:lnTo>
                    <a:pt x="40625" y="97218"/>
                  </a:lnTo>
                  <a:lnTo>
                    <a:pt x="41391" y="98073"/>
                  </a:lnTo>
                  <a:lnTo>
                    <a:pt x="42157" y="98957"/>
                  </a:lnTo>
                  <a:lnTo>
                    <a:pt x="42864" y="99870"/>
                  </a:lnTo>
                  <a:lnTo>
                    <a:pt x="43571" y="100754"/>
                  </a:lnTo>
                  <a:lnTo>
                    <a:pt x="41833" y="100106"/>
                  </a:lnTo>
                  <a:lnTo>
                    <a:pt x="39565" y="99251"/>
                  </a:lnTo>
                  <a:lnTo>
                    <a:pt x="36913" y="98309"/>
                  </a:lnTo>
                  <a:lnTo>
                    <a:pt x="34115" y="97366"/>
                  </a:lnTo>
                  <a:lnTo>
                    <a:pt x="32347" y="96777"/>
                  </a:lnTo>
                  <a:lnTo>
                    <a:pt x="30815" y="96276"/>
                  </a:lnTo>
                  <a:lnTo>
                    <a:pt x="29372" y="95863"/>
                  </a:lnTo>
                  <a:lnTo>
                    <a:pt x="28635" y="95687"/>
                  </a:lnTo>
                  <a:lnTo>
                    <a:pt x="27899" y="95510"/>
                  </a:lnTo>
                  <a:lnTo>
                    <a:pt x="27103" y="95362"/>
                  </a:lnTo>
                  <a:lnTo>
                    <a:pt x="26278" y="95245"/>
                  </a:lnTo>
                  <a:lnTo>
                    <a:pt x="25394" y="95127"/>
                  </a:lnTo>
                  <a:lnTo>
                    <a:pt x="24422" y="95009"/>
                  </a:lnTo>
                  <a:lnTo>
                    <a:pt x="23362" y="94921"/>
                  </a:lnTo>
                  <a:lnTo>
                    <a:pt x="22183" y="94832"/>
                  </a:lnTo>
                  <a:lnTo>
                    <a:pt x="19444" y="94685"/>
                  </a:lnTo>
                  <a:lnTo>
                    <a:pt x="17882" y="94685"/>
                  </a:lnTo>
                  <a:lnTo>
                    <a:pt x="17087" y="94714"/>
                  </a:lnTo>
                  <a:lnTo>
                    <a:pt x="16291" y="94744"/>
                  </a:lnTo>
                  <a:lnTo>
                    <a:pt x="14642" y="94891"/>
                  </a:lnTo>
                  <a:lnTo>
                    <a:pt x="12992" y="95127"/>
                  </a:lnTo>
                  <a:lnTo>
                    <a:pt x="11342" y="95362"/>
                  </a:lnTo>
                  <a:lnTo>
                    <a:pt x="9722" y="95687"/>
                  </a:lnTo>
                  <a:lnTo>
                    <a:pt x="8160" y="96011"/>
                  </a:lnTo>
                  <a:lnTo>
                    <a:pt x="6687" y="96364"/>
                  </a:lnTo>
                  <a:lnTo>
                    <a:pt x="5303" y="96718"/>
                  </a:lnTo>
                  <a:lnTo>
                    <a:pt x="4007" y="97042"/>
                  </a:lnTo>
                  <a:lnTo>
                    <a:pt x="1885" y="97660"/>
                  </a:lnTo>
                  <a:lnTo>
                    <a:pt x="501" y="98102"/>
                  </a:lnTo>
                  <a:lnTo>
                    <a:pt x="0" y="98279"/>
                  </a:lnTo>
                  <a:lnTo>
                    <a:pt x="1473" y="98102"/>
                  </a:lnTo>
                  <a:lnTo>
                    <a:pt x="3093" y="97926"/>
                  </a:lnTo>
                  <a:lnTo>
                    <a:pt x="5067" y="97749"/>
                  </a:lnTo>
                  <a:lnTo>
                    <a:pt x="7247" y="97572"/>
                  </a:lnTo>
                  <a:lnTo>
                    <a:pt x="9457" y="97484"/>
                  </a:lnTo>
                  <a:lnTo>
                    <a:pt x="10517" y="97454"/>
                  </a:lnTo>
                  <a:lnTo>
                    <a:pt x="11519" y="97454"/>
                  </a:lnTo>
                  <a:lnTo>
                    <a:pt x="12432" y="97484"/>
                  </a:lnTo>
                  <a:lnTo>
                    <a:pt x="13286" y="97543"/>
                  </a:lnTo>
                  <a:lnTo>
                    <a:pt x="14141" y="97660"/>
                  </a:lnTo>
                  <a:lnTo>
                    <a:pt x="15142" y="97808"/>
                  </a:lnTo>
                  <a:lnTo>
                    <a:pt x="16291" y="98014"/>
                  </a:lnTo>
                  <a:lnTo>
                    <a:pt x="17529" y="98250"/>
                  </a:lnTo>
                  <a:lnTo>
                    <a:pt x="20268" y="98809"/>
                  </a:lnTo>
                  <a:lnTo>
                    <a:pt x="23126" y="99457"/>
                  </a:lnTo>
                  <a:lnTo>
                    <a:pt x="25984" y="100106"/>
                  </a:lnTo>
                  <a:lnTo>
                    <a:pt x="28606" y="100754"/>
                  </a:lnTo>
                  <a:lnTo>
                    <a:pt x="32553" y="101667"/>
                  </a:lnTo>
                  <a:lnTo>
                    <a:pt x="33172" y="101814"/>
                  </a:lnTo>
                  <a:lnTo>
                    <a:pt x="33938" y="101962"/>
                  </a:lnTo>
                  <a:lnTo>
                    <a:pt x="35647" y="102227"/>
                  </a:lnTo>
                  <a:lnTo>
                    <a:pt x="37561" y="102492"/>
                  </a:lnTo>
                  <a:lnTo>
                    <a:pt x="39565" y="102757"/>
                  </a:lnTo>
                  <a:lnTo>
                    <a:pt x="43247" y="103169"/>
                  </a:lnTo>
                  <a:lnTo>
                    <a:pt x="45663" y="103405"/>
                  </a:lnTo>
                  <a:lnTo>
                    <a:pt x="47902" y="106145"/>
                  </a:lnTo>
                  <a:lnTo>
                    <a:pt x="49021" y="107530"/>
                  </a:lnTo>
                  <a:lnTo>
                    <a:pt x="50111" y="108914"/>
                  </a:lnTo>
                  <a:lnTo>
                    <a:pt x="47961" y="108354"/>
                  </a:lnTo>
                  <a:lnTo>
                    <a:pt x="45162" y="107618"/>
                  </a:lnTo>
                  <a:lnTo>
                    <a:pt x="43719" y="107294"/>
                  </a:lnTo>
                  <a:lnTo>
                    <a:pt x="42334" y="106970"/>
                  </a:lnTo>
                  <a:lnTo>
                    <a:pt x="41067" y="106705"/>
                  </a:lnTo>
                  <a:lnTo>
                    <a:pt x="40036" y="106528"/>
                  </a:lnTo>
                  <a:lnTo>
                    <a:pt x="39329" y="106469"/>
                  </a:lnTo>
                  <a:lnTo>
                    <a:pt x="38386" y="106440"/>
                  </a:lnTo>
                  <a:lnTo>
                    <a:pt x="35941" y="106440"/>
                  </a:lnTo>
                  <a:lnTo>
                    <a:pt x="32907" y="106528"/>
                  </a:lnTo>
                  <a:lnTo>
                    <a:pt x="29519" y="106646"/>
                  </a:lnTo>
                  <a:lnTo>
                    <a:pt x="22802" y="106940"/>
                  </a:lnTo>
                  <a:lnTo>
                    <a:pt x="19915" y="107088"/>
                  </a:lnTo>
                  <a:lnTo>
                    <a:pt x="17705" y="107176"/>
                  </a:lnTo>
                  <a:lnTo>
                    <a:pt x="17234" y="107205"/>
                  </a:lnTo>
                  <a:lnTo>
                    <a:pt x="16733" y="107235"/>
                  </a:lnTo>
                  <a:lnTo>
                    <a:pt x="15614" y="107412"/>
                  </a:lnTo>
                  <a:lnTo>
                    <a:pt x="14376" y="107618"/>
                  </a:lnTo>
                  <a:lnTo>
                    <a:pt x="13080" y="107913"/>
                  </a:lnTo>
                  <a:lnTo>
                    <a:pt x="11725" y="108266"/>
                  </a:lnTo>
                  <a:lnTo>
                    <a:pt x="10340" y="108620"/>
                  </a:lnTo>
                  <a:lnTo>
                    <a:pt x="8985" y="109003"/>
                  </a:lnTo>
                  <a:lnTo>
                    <a:pt x="7630" y="109415"/>
                  </a:lnTo>
                  <a:lnTo>
                    <a:pt x="5126" y="110181"/>
                  </a:lnTo>
                  <a:lnTo>
                    <a:pt x="3064" y="110859"/>
                  </a:lnTo>
                  <a:lnTo>
                    <a:pt x="1178" y="111536"/>
                  </a:lnTo>
                  <a:lnTo>
                    <a:pt x="5892" y="111359"/>
                  </a:lnTo>
                  <a:lnTo>
                    <a:pt x="16615" y="110976"/>
                  </a:lnTo>
                  <a:lnTo>
                    <a:pt x="22596" y="110770"/>
                  </a:lnTo>
                  <a:lnTo>
                    <a:pt x="28105" y="110623"/>
                  </a:lnTo>
                  <a:lnTo>
                    <a:pt x="32494" y="110534"/>
                  </a:lnTo>
                  <a:lnTo>
                    <a:pt x="35116" y="110534"/>
                  </a:lnTo>
                  <a:lnTo>
                    <a:pt x="35971" y="110564"/>
                  </a:lnTo>
                  <a:lnTo>
                    <a:pt x="36972" y="110564"/>
                  </a:lnTo>
                  <a:lnTo>
                    <a:pt x="39300" y="110505"/>
                  </a:lnTo>
                  <a:lnTo>
                    <a:pt x="41892" y="110417"/>
                  </a:lnTo>
                  <a:lnTo>
                    <a:pt x="44514" y="110299"/>
                  </a:lnTo>
                  <a:lnTo>
                    <a:pt x="48992" y="110034"/>
                  </a:lnTo>
                  <a:lnTo>
                    <a:pt x="50877" y="109916"/>
                  </a:lnTo>
                  <a:lnTo>
                    <a:pt x="52262" y="111831"/>
                  </a:lnTo>
                  <a:lnTo>
                    <a:pt x="53647" y="113746"/>
                  </a:lnTo>
                  <a:lnTo>
                    <a:pt x="56416" y="117605"/>
                  </a:lnTo>
                  <a:lnTo>
                    <a:pt x="53499" y="116927"/>
                  </a:lnTo>
                  <a:lnTo>
                    <a:pt x="51761" y="116544"/>
                  </a:lnTo>
                  <a:lnTo>
                    <a:pt x="49905" y="116161"/>
                  </a:lnTo>
                  <a:lnTo>
                    <a:pt x="48079" y="115778"/>
                  </a:lnTo>
                  <a:lnTo>
                    <a:pt x="46311" y="115454"/>
                  </a:lnTo>
                  <a:lnTo>
                    <a:pt x="44661" y="115189"/>
                  </a:lnTo>
                  <a:lnTo>
                    <a:pt x="43218" y="115012"/>
                  </a:lnTo>
                  <a:lnTo>
                    <a:pt x="41185" y="114836"/>
                  </a:lnTo>
                  <a:lnTo>
                    <a:pt x="38769" y="114718"/>
                  </a:lnTo>
                  <a:lnTo>
                    <a:pt x="36030" y="114629"/>
                  </a:lnTo>
                  <a:lnTo>
                    <a:pt x="33025" y="114571"/>
                  </a:lnTo>
                  <a:lnTo>
                    <a:pt x="29872" y="114600"/>
                  </a:lnTo>
                  <a:lnTo>
                    <a:pt x="28223" y="114629"/>
                  </a:lnTo>
                  <a:lnTo>
                    <a:pt x="26573" y="114659"/>
                  </a:lnTo>
                  <a:lnTo>
                    <a:pt x="24923" y="114747"/>
                  </a:lnTo>
                  <a:lnTo>
                    <a:pt x="23273" y="114836"/>
                  </a:lnTo>
                  <a:lnTo>
                    <a:pt x="21653" y="114953"/>
                  </a:lnTo>
                  <a:lnTo>
                    <a:pt x="20033" y="115071"/>
                  </a:lnTo>
                  <a:lnTo>
                    <a:pt x="19237" y="115160"/>
                  </a:lnTo>
                  <a:lnTo>
                    <a:pt x="18412" y="115248"/>
                  </a:lnTo>
                  <a:lnTo>
                    <a:pt x="17617" y="115395"/>
                  </a:lnTo>
                  <a:lnTo>
                    <a:pt x="16822" y="115513"/>
                  </a:lnTo>
                  <a:lnTo>
                    <a:pt x="15231" y="115867"/>
                  </a:lnTo>
                  <a:lnTo>
                    <a:pt x="13669" y="116250"/>
                  </a:lnTo>
                  <a:lnTo>
                    <a:pt x="12167" y="116662"/>
                  </a:lnTo>
                  <a:lnTo>
                    <a:pt x="10694" y="117134"/>
                  </a:lnTo>
                  <a:lnTo>
                    <a:pt x="9309" y="117605"/>
                  </a:lnTo>
                  <a:lnTo>
                    <a:pt x="8013" y="118076"/>
                  </a:lnTo>
                  <a:lnTo>
                    <a:pt x="6805" y="118518"/>
                  </a:lnTo>
                  <a:lnTo>
                    <a:pt x="5745" y="118990"/>
                  </a:lnTo>
                  <a:lnTo>
                    <a:pt x="3948" y="119755"/>
                  </a:lnTo>
                  <a:lnTo>
                    <a:pt x="2799" y="120286"/>
                  </a:lnTo>
                  <a:lnTo>
                    <a:pt x="2416" y="120492"/>
                  </a:lnTo>
                  <a:lnTo>
                    <a:pt x="2416" y="120492"/>
                  </a:lnTo>
                  <a:lnTo>
                    <a:pt x="3152" y="120374"/>
                  </a:lnTo>
                  <a:lnTo>
                    <a:pt x="5067" y="120080"/>
                  </a:lnTo>
                  <a:lnTo>
                    <a:pt x="6304" y="119903"/>
                  </a:lnTo>
                  <a:lnTo>
                    <a:pt x="7630" y="119755"/>
                  </a:lnTo>
                  <a:lnTo>
                    <a:pt x="9015" y="119608"/>
                  </a:lnTo>
                  <a:lnTo>
                    <a:pt x="10399" y="119490"/>
                  </a:lnTo>
                  <a:lnTo>
                    <a:pt x="12108" y="119402"/>
                  </a:lnTo>
                  <a:lnTo>
                    <a:pt x="14494" y="119343"/>
                  </a:lnTo>
                  <a:lnTo>
                    <a:pt x="17411" y="119314"/>
                  </a:lnTo>
                  <a:lnTo>
                    <a:pt x="20710" y="119314"/>
                  </a:lnTo>
                  <a:lnTo>
                    <a:pt x="24275" y="119373"/>
                  </a:lnTo>
                  <a:lnTo>
                    <a:pt x="27958" y="119461"/>
                  </a:lnTo>
                  <a:lnTo>
                    <a:pt x="29813" y="119520"/>
                  </a:lnTo>
                  <a:lnTo>
                    <a:pt x="31640" y="119638"/>
                  </a:lnTo>
                  <a:lnTo>
                    <a:pt x="33408" y="119726"/>
                  </a:lnTo>
                  <a:lnTo>
                    <a:pt x="35146" y="119844"/>
                  </a:lnTo>
                  <a:lnTo>
                    <a:pt x="36589" y="119962"/>
                  </a:lnTo>
                  <a:lnTo>
                    <a:pt x="38151" y="120021"/>
                  </a:lnTo>
                  <a:lnTo>
                    <a:pt x="39742" y="120080"/>
                  </a:lnTo>
                  <a:lnTo>
                    <a:pt x="43041" y="120080"/>
                  </a:lnTo>
                  <a:lnTo>
                    <a:pt x="44691" y="120050"/>
                  </a:lnTo>
                  <a:lnTo>
                    <a:pt x="47990" y="119962"/>
                  </a:lnTo>
                  <a:lnTo>
                    <a:pt x="51054" y="119814"/>
                  </a:lnTo>
                  <a:lnTo>
                    <a:pt x="53794" y="119667"/>
                  </a:lnTo>
                  <a:lnTo>
                    <a:pt x="56062" y="119520"/>
                  </a:lnTo>
                  <a:lnTo>
                    <a:pt x="57712" y="119402"/>
                  </a:lnTo>
                  <a:lnTo>
                    <a:pt x="58920" y="121022"/>
                  </a:lnTo>
                  <a:lnTo>
                    <a:pt x="60157" y="122643"/>
                  </a:lnTo>
                  <a:lnTo>
                    <a:pt x="61424" y="124263"/>
                  </a:lnTo>
                  <a:lnTo>
                    <a:pt x="62691" y="125824"/>
                  </a:lnTo>
                  <a:lnTo>
                    <a:pt x="61218" y="125795"/>
                  </a:lnTo>
                  <a:lnTo>
                    <a:pt x="59539" y="125677"/>
                  </a:lnTo>
                  <a:lnTo>
                    <a:pt x="58684" y="125618"/>
                  </a:lnTo>
                  <a:lnTo>
                    <a:pt x="57859" y="125530"/>
                  </a:lnTo>
                  <a:lnTo>
                    <a:pt x="57123" y="125412"/>
                  </a:lnTo>
                  <a:lnTo>
                    <a:pt x="56445" y="125294"/>
                  </a:lnTo>
                  <a:lnTo>
                    <a:pt x="56151" y="125235"/>
                  </a:lnTo>
                  <a:lnTo>
                    <a:pt x="55738" y="125206"/>
                  </a:lnTo>
                  <a:lnTo>
                    <a:pt x="54648" y="125176"/>
                  </a:lnTo>
                  <a:lnTo>
                    <a:pt x="53234" y="125176"/>
                  </a:lnTo>
                  <a:lnTo>
                    <a:pt x="51525" y="125265"/>
                  </a:lnTo>
                  <a:lnTo>
                    <a:pt x="49640" y="125382"/>
                  </a:lnTo>
                  <a:lnTo>
                    <a:pt x="47548" y="125530"/>
                  </a:lnTo>
                  <a:lnTo>
                    <a:pt x="45309" y="125706"/>
                  </a:lnTo>
                  <a:lnTo>
                    <a:pt x="43012" y="125913"/>
                  </a:lnTo>
                  <a:lnTo>
                    <a:pt x="42894" y="125824"/>
                  </a:lnTo>
                  <a:lnTo>
                    <a:pt x="42953" y="125942"/>
                  </a:lnTo>
                  <a:lnTo>
                    <a:pt x="39742" y="126266"/>
                  </a:lnTo>
                  <a:lnTo>
                    <a:pt x="36589" y="126620"/>
                  </a:lnTo>
                  <a:lnTo>
                    <a:pt x="33614" y="127003"/>
                  </a:lnTo>
                  <a:lnTo>
                    <a:pt x="30904" y="127386"/>
                  </a:lnTo>
                  <a:lnTo>
                    <a:pt x="30108" y="127533"/>
                  </a:lnTo>
                  <a:lnTo>
                    <a:pt x="29342" y="127710"/>
                  </a:lnTo>
                  <a:lnTo>
                    <a:pt x="28547" y="127886"/>
                  </a:lnTo>
                  <a:lnTo>
                    <a:pt x="27722" y="128093"/>
                  </a:lnTo>
                  <a:lnTo>
                    <a:pt x="26926" y="128328"/>
                  </a:lnTo>
                  <a:lnTo>
                    <a:pt x="26131" y="128564"/>
                  </a:lnTo>
                  <a:lnTo>
                    <a:pt x="24570" y="129124"/>
                  </a:lnTo>
                  <a:lnTo>
                    <a:pt x="23008" y="129742"/>
                  </a:lnTo>
                  <a:lnTo>
                    <a:pt x="21506" y="130361"/>
                  </a:lnTo>
                  <a:lnTo>
                    <a:pt x="20092" y="131039"/>
                  </a:lnTo>
                  <a:lnTo>
                    <a:pt x="18737" y="131687"/>
                  </a:lnTo>
                  <a:lnTo>
                    <a:pt x="17470" y="132335"/>
                  </a:lnTo>
                  <a:lnTo>
                    <a:pt x="16321" y="132924"/>
                  </a:lnTo>
                  <a:lnTo>
                    <a:pt x="15319" y="133484"/>
                  </a:lnTo>
                  <a:lnTo>
                    <a:pt x="14465" y="133985"/>
                  </a:lnTo>
                  <a:lnTo>
                    <a:pt x="13228" y="134721"/>
                  </a:lnTo>
                  <a:lnTo>
                    <a:pt x="12815" y="134986"/>
                  </a:lnTo>
                  <a:lnTo>
                    <a:pt x="12815" y="134986"/>
                  </a:lnTo>
                  <a:lnTo>
                    <a:pt x="15054" y="134544"/>
                  </a:lnTo>
                  <a:lnTo>
                    <a:pt x="17588" y="134044"/>
                  </a:lnTo>
                  <a:lnTo>
                    <a:pt x="20769" y="133454"/>
                  </a:lnTo>
                  <a:lnTo>
                    <a:pt x="24422" y="132806"/>
                  </a:lnTo>
                  <a:lnTo>
                    <a:pt x="28311" y="132158"/>
                  </a:lnTo>
                  <a:lnTo>
                    <a:pt x="30314" y="131864"/>
                  </a:lnTo>
                  <a:lnTo>
                    <a:pt x="32259" y="131569"/>
                  </a:lnTo>
                  <a:lnTo>
                    <a:pt x="34203" y="131304"/>
                  </a:lnTo>
                  <a:lnTo>
                    <a:pt x="36088" y="131068"/>
                  </a:lnTo>
                  <a:lnTo>
                    <a:pt x="40066" y="130597"/>
                  </a:lnTo>
                  <a:lnTo>
                    <a:pt x="44602" y="130037"/>
                  </a:lnTo>
                  <a:lnTo>
                    <a:pt x="45192" y="131540"/>
                  </a:lnTo>
                  <a:lnTo>
                    <a:pt x="45545" y="132394"/>
                  </a:lnTo>
                  <a:lnTo>
                    <a:pt x="46046" y="133454"/>
                  </a:lnTo>
                  <a:lnTo>
                    <a:pt x="44779" y="133631"/>
                  </a:lnTo>
                  <a:lnTo>
                    <a:pt x="43512" y="133837"/>
                  </a:lnTo>
                  <a:lnTo>
                    <a:pt x="42246" y="134073"/>
                  </a:lnTo>
                  <a:lnTo>
                    <a:pt x="40949" y="134338"/>
                  </a:lnTo>
                  <a:lnTo>
                    <a:pt x="38445" y="134869"/>
                  </a:lnTo>
                  <a:lnTo>
                    <a:pt x="35971" y="135458"/>
                  </a:lnTo>
                  <a:lnTo>
                    <a:pt x="33908" y="134486"/>
                  </a:lnTo>
                  <a:lnTo>
                    <a:pt x="33054" y="134073"/>
                  </a:lnTo>
                  <a:lnTo>
                    <a:pt x="34203" y="135929"/>
                  </a:lnTo>
                  <a:lnTo>
                    <a:pt x="32347" y="136430"/>
                  </a:lnTo>
                  <a:lnTo>
                    <a:pt x="30579" y="136931"/>
                  </a:lnTo>
                  <a:lnTo>
                    <a:pt x="27398" y="137844"/>
                  </a:lnTo>
                  <a:lnTo>
                    <a:pt x="26278" y="138168"/>
                  </a:lnTo>
                  <a:lnTo>
                    <a:pt x="24923" y="138551"/>
                  </a:lnTo>
                  <a:lnTo>
                    <a:pt x="21800" y="139346"/>
                  </a:lnTo>
                  <a:lnTo>
                    <a:pt x="18295" y="140201"/>
                  </a:lnTo>
                  <a:lnTo>
                    <a:pt x="14759" y="141055"/>
                  </a:lnTo>
                  <a:lnTo>
                    <a:pt x="8750" y="142469"/>
                  </a:lnTo>
                  <a:lnTo>
                    <a:pt x="6187" y="143058"/>
                  </a:lnTo>
                  <a:lnTo>
                    <a:pt x="7836" y="143235"/>
                  </a:lnTo>
                  <a:lnTo>
                    <a:pt x="11813" y="143677"/>
                  </a:lnTo>
                  <a:lnTo>
                    <a:pt x="14200" y="143913"/>
                  </a:lnTo>
                  <a:lnTo>
                    <a:pt x="16615" y="144119"/>
                  </a:lnTo>
                  <a:lnTo>
                    <a:pt x="18884" y="144296"/>
                  </a:lnTo>
                  <a:lnTo>
                    <a:pt x="20799" y="144384"/>
                  </a:lnTo>
                  <a:lnTo>
                    <a:pt x="21417" y="144384"/>
                  </a:lnTo>
                  <a:lnTo>
                    <a:pt x="22154" y="144355"/>
                  </a:lnTo>
                  <a:lnTo>
                    <a:pt x="22949" y="144325"/>
                  </a:lnTo>
                  <a:lnTo>
                    <a:pt x="23863" y="144237"/>
                  </a:lnTo>
                  <a:lnTo>
                    <a:pt x="25895" y="144001"/>
                  </a:lnTo>
                  <a:lnTo>
                    <a:pt x="28164" y="143707"/>
                  </a:lnTo>
                  <a:lnTo>
                    <a:pt x="30609" y="143353"/>
                  </a:lnTo>
                  <a:lnTo>
                    <a:pt x="33172" y="142970"/>
                  </a:lnTo>
                  <a:lnTo>
                    <a:pt x="38416" y="142086"/>
                  </a:lnTo>
                  <a:lnTo>
                    <a:pt x="38858" y="142558"/>
                  </a:lnTo>
                  <a:lnTo>
                    <a:pt x="39300" y="143000"/>
                  </a:lnTo>
                  <a:lnTo>
                    <a:pt x="40331" y="144001"/>
                  </a:lnTo>
                  <a:lnTo>
                    <a:pt x="41480" y="145003"/>
                  </a:lnTo>
                  <a:lnTo>
                    <a:pt x="42717" y="146063"/>
                  </a:lnTo>
                  <a:lnTo>
                    <a:pt x="42570" y="146122"/>
                  </a:lnTo>
                  <a:lnTo>
                    <a:pt x="41509" y="146623"/>
                  </a:lnTo>
                  <a:lnTo>
                    <a:pt x="40390" y="147212"/>
                  </a:lnTo>
                  <a:lnTo>
                    <a:pt x="39211" y="147860"/>
                  </a:lnTo>
                  <a:lnTo>
                    <a:pt x="38003" y="148597"/>
                  </a:lnTo>
                  <a:lnTo>
                    <a:pt x="36177" y="148302"/>
                  </a:lnTo>
                  <a:lnTo>
                    <a:pt x="35381" y="148214"/>
                  </a:lnTo>
                  <a:lnTo>
                    <a:pt x="34704" y="148126"/>
                  </a:lnTo>
                  <a:lnTo>
                    <a:pt x="27486" y="147536"/>
                  </a:lnTo>
                  <a:lnTo>
                    <a:pt x="23008" y="147183"/>
                  </a:lnTo>
                  <a:lnTo>
                    <a:pt x="23804" y="147595"/>
                  </a:lnTo>
                  <a:lnTo>
                    <a:pt x="24746" y="148067"/>
                  </a:lnTo>
                  <a:lnTo>
                    <a:pt x="25984" y="148685"/>
                  </a:lnTo>
                  <a:lnTo>
                    <a:pt x="27516" y="149392"/>
                  </a:lnTo>
                  <a:lnTo>
                    <a:pt x="29254" y="150158"/>
                  </a:lnTo>
                  <a:lnTo>
                    <a:pt x="31169" y="150924"/>
                  </a:lnTo>
                  <a:lnTo>
                    <a:pt x="33231" y="151720"/>
                  </a:lnTo>
                  <a:lnTo>
                    <a:pt x="30845" y="153399"/>
                  </a:lnTo>
                  <a:lnTo>
                    <a:pt x="28930" y="154813"/>
                  </a:lnTo>
                  <a:lnTo>
                    <a:pt x="27133" y="156139"/>
                  </a:lnTo>
                  <a:lnTo>
                    <a:pt x="30373" y="154990"/>
                  </a:lnTo>
                  <a:lnTo>
                    <a:pt x="33467" y="153929"/>
                  </a:lnTo>
                  <a:lnTo>
                    <a:pt x="35116" y="153399"/>
                  </a:lnTo>
                  <a:lnTo>
                    <a:pt x="36737" y="152898"/>
                  </a:lnTo>
                  <a:lnTo>
                    <a:pt x="38327" y="153340"/>
                  </a:lnTo>
                  <a:lnTo>
                    <a:pt x="39918" y="153723"/>
                  </a:lnTo>
                  <a:lnTo>
                    <a:pt x="41686" y="154106"/>
                  </a:lnTo>
                  <a:lnTo>
                    <a:pt x="43453" y="154401"/>
                  </a:lnTo>
                  <a:lnTo>
                    <a:pt x="45251" y="154695"/>
                  </a:lnTo>
                  <a:lnTo>
                    <a:pt x="47018" y="154931"/>
                  </a:lnTo>
                  <a:lnTo>
                    <a:pt x="48727" y="155137"/>
                  </a:lnTo>
                  <a:lnTo>
                    <a:pt x="50377" y="155284"/>
                  </a:lnTo>
                  <a:lnTo>
                    <a:pt x="51938" y="155432"/>
                  </a:lnTo>
                  <a:lnTo>
                    <a:pt x="53381" y="155550"/>
                  </a:lnTo>
                  <a:lnTo>
                    <a:pt x="52527" y="156610"/>
                  </a:lnTo>
                  <a:lnTo>
                    <a:pt x="51732" y="157700"/>
                  </a:lnTo>
                  <a:lnTo>
                    <a:pt x="50642" y="157789"/>
                  </a:lnTo>
                  <a:lnTo>
                    <a:pt x="49640" y="157877"/>
                  </a:lnTo>
                  <a:lnTo>
                    <a:pt x="48697" y="158024"/>
                  </a:lnTo>
                  <a:lnTo>
                    <a:pt x="47696" y="158201"/>
                  </a:lnTo>
                  <a:lnTo>
                    <a:pt x="46606" y="158466"/>
                  </a:lnTo>
                  <a:lnTo>
                    <a:pt x="45368" y="158820"/>
                  </a:lnTo>
                  <a:lnTo>
                    <a:pt x="43925" y="159291"/>
                  </a:lnTo>
                  <a:lnTo>
                    <a:pt x="42216" y="159910"/>
                  </a:lnTo>
                  <a:lnTo>
                    <a:pt x="41156" y="160322"/>
                  </a:lnTo>
                  <a:lnTo>
                    <a:pt x="40095" y="160793"/>
                  </a:lnTo>
                  <a:lnTo>
                    <a:pt x="39005" y="161353"/>
                  </a:lnTo>
                  <a:lnTo>
                    <a:pt x="37944" y="161972"/>
                  </a:lnTo>
                  <a:lnTo>
                    <a:pt x="36913" y="162591"/>
                  </a:lnTo>
                  <a:lnTo>
                    <a:pt x="35912" y="163239"/>
                  </a:lnTo>
                  <a:lnTo>
                    <a:pt x="34940" y="163916"/>
                  </a:lnTo>
                  <a:lnTo>
                    <a:pt x="34026" y="164564"/>
                  </a:lnTo>
                  <a:lnTo>
                    <a:pt x="32406" y="165772"/>
                  </a:lnTo>
                  <a:lnTo>
                    <a:pt x="31139" y="166774"/>
                  </a:lnTo>
                  <a:lnTo>
                    <a:pt x="30314" y="167451"/>
                  </a:lnTo>
                  <a:lnTo>
                    <a:pt x="30020" y="167687"/>
                  </a:lnTo>
                  <a:lnTo>
                    <a:pt x="30962" y="167157"/>
                  </a:lnTo>
                  <a:lnTo>
                    <a:pt x="32023" y="166597"/>
                  </a:lnTo>
                  <a:lnTo>
                    <a:pt x="33319" y="165949"/>
                  </a:lnTo>
                  <a:lnTo>
                    <a:pt x="34733" y="165212"/>
                  </a:lnTo>
                  <a:lnTo>
                    <a:pt x="36206" y="164535"/>
                  </a:lnTo>
                  <a:lnTo>
                    <a:pt x="36913" y="164240"/>
                  </a:lnTo>
                  <a:lnTo>
                    <a:pt x="37591" y="163946"/>
                  </a:lnTo>
                  <a:lnTo>
                    <a:pt x="38239" y="163710"/>
                  </a:lnTo>
                  <a:lnTo>
                    <a:pt x="38828" y="163533"/>
                  </a:lnTo>
                  <a:lnTo>
                    <a:pt x="39712" y="163298"/>
                  </a:lnTo>
                  <a:lnTo>
                    <a:pt x="40832" y="163032"/>
                  </a:lnTo>
                  <a:lnTo>
                    <a:pt x="42128" y="162797"/>
                  </a:lnTo>
                  <a:lnTo>
                    <a:pt x="43542" y="162532"/>
                  </a:lnTo>
                  <a:lnTo>
                    <a:pt x="46517" y="162031"/>
                  </a:lnTo>
                  <a:lnTo>
                    <a:pt x="49434" y="161559"/>
                  </a:lnTo>
                  <a:lnTo>
                    <a:pt x="48815" y="162679"/>
                  </a:lnTo>
                  <a:lnTo>
                    <a:pt x="48285" y="163769"/>
                  </a:lnTo>
                  <a:lnTo>
                    <a:pt x="47814" y="164771"/>
                  </a:lnTo>
                  <a:lnTo>
                    <a:pt x="47401" y="165654"/>
                  </a:lnTo>
                  <a:lnTo>
                    <a:pt x="46782" y="167127"/>
                  </a:lnTo>
                  <a:lnTo>
                    <a:pt x="46458" y="167923"/>
                  </a:lnTo>
                  <a:lnTo>
                    <a:pt x="44485" y="168836"/>
                  </a:lnTo>
                  <a:lnTo>
                    <a:pt x="43836" y="169160"/>
                  </a:lnTo>
                  <a:lnTo>
                    <a:pt x="43129" y="169573"/>
                  </a:lnTo>
                  <a:lnTo>
                    <a:pt x="42363" y="170073"/>
                  </a:lnTo>
                  <a:lnTo>
                    <a:pt x="41568" y="170604"/>
                  </a:lnTo>
                  <a:lnTo>
                    <a:pt x="40743" y="171222"/>
                  </a:lnTo>
                  <a:lnTo>
                    <a:pt x="39889" y="171841"/>
                  </a:lnTo>
                  <a:lnTo>
                    <a:pt x="38269" y="173137"/>
                  </a:lnTo>
                  <a:lnTo>
                    <a:pt x="36796" y="174375"/>
                  </a:lnTo>
                  <a:lnTo>
                    <a:pt x="35588" y="175376"/>
                  </a:lnTo>
                  <a:lnTo>
                    <a:pt x="34468" y="176378"/>
                  </a:lnTo>
                  <a:lnTo>
                    <a:pt x="34468" y="176378"/>
                  </a:lnTo>
                  <a:lnTo>
                    <a:pt x="40036" y="173844"/>
                  </a:lnTo>
                  <a:lnTo>
                    <a:pt x="45280" y="171488"/>
                  </a:lnTo>
                  <a:lnTo>
                    <a:pt x="50701" y="169101"/>
                  </a:lnTo>
                  <a:lnTo>
                    <a:pt x="50701" y="169101"/>
                  </a:lnTo>
                  <a:lnTo>
                    <a:pt x="50111" y="170044"/>
                  </a:lnTo>
                  <a:lnTo>
                    <a:pt x="49670" y="170780"/>
                  </a:lnTo>
                  <a:lnTo>
                    <a:pt x="49316" y="171429"/>
                  </a:lnTo>
                  <a:lnTo>
                    <a:pt x="50612" y="170368"/>
                  </a:lnTo>
                  <a:lnTo>
                    <a:pt x="52085" y="169160"/>
                  </a:lnTo>
                  <a:lnTo>
                    <a:pt x="53941" y="167658"/>
                  </a:lnTo>
                  <a:lnTo>
                    <a:pt x="55974" y="166803"/>
                  </a:lnTo>
                  <a:lnTo>
                    <a:pt x="57211" y="166303"/>
                  </a:lnTo>
                  <a:lnTo>
                    <a:pt x="58478" y="165802"/>
                  </a:lnTo>
                  <a:lnTo>
                    <a:pt x="60039" y="165124"/>
                  </a:lnTo>
                  <a:lnTo>
                    <a:pt x="61778" y="164329"/>
                  </a:lnTo>
                  <a:lnTo>
                    <a:pt x="63516" y="163533"/>
                  </a:lnTo>
                  <a:lnTo>
                    <a:pt x="66462" y="162119"/>
                  </a:lnTo>
                  <a:lnTo>
                    <a:pt x="67728" y="161501"/>
                  </a:lnTo>
                  <a:lnTo>
                    <a:pt x="70527" y="163239"/>
                  </a:lnTo>
                  <a:lnTo>
                    <a:pt x="69614" y="163946"/>
                  </a:lnTo>
                  <a:lnTo>
                    <a:pt x="68701" y="164682"/>
                  </a:lnTo>
                  <a:lnTo>
                    <a:pt x="67817" y="165507"/>
                  </a:lnTo>
                  <a:lnTo>
                    <a:pt x="66933" y="166361"/>
                  </a:lnTo>
                  <a:lnTo>
                    <a:pt x="65313" y="166715"/>
                  </a:lnTo>
                  <a:lnTo>
                    <a:pt x="64576" y="166892"/>
                  </a:lnTo>
                  <a:lnTo>
                    <a:pt x="63958" y="167068"/>
                  </a:lnTo>
                  <a:lnTo>
                    <a:pt x="62544" y="167540"/>
                  </a:lnTo>
                  <a:lnTo>
                    <a:pt x="60864" y="168100"/>
                  </a:lnTo>
                  <a:lnTo>
                    <a:pt x="58979" y="168807"/>
                  </a:lnTo>
                  <a:lnTo>
                    <a:pt x="56917" y="169602"/>
                  </a:lnTo>
                  <a:lnTo>
                    <a:pt x="54766" y="170486"/>
                  </a:lnTo>
                  <a:lnTo>
                    <a:pt x="52586" y="171458"/>
                  </a:lnTo>
                  <a:lnTo>
                    <a:pt x="50377" y="172489"/>
                  </a:lnTo>
                  <a:lnTo>
                    <a:pt x="48255" y="173550"/>
                  </a:lnTo>
                  <a:lnTo>
                    <a:pt x="47224" y="174109"/>
                  </a:lnTo>
                  <a:lnTo>
                    <a:pt x="46193" y="174728"/>
                  </a:lnTo>
                  <a:lnTo>
                    <a:pt x="45221" y="175406"/>
                  </a:lnTo>
                  <a:lnTo>
                    <a:pt x="44249" y="176083"/>
                  </a:lnTo>
                  <a:lnTo>
                    <a:pt x="43365" y="176790"/>
                  </a:lnTo>
                  <a:lnTo>
                    <a:pt x="42481" y="177527"/>
                  </a:lnTo>
                  <a:lnTo>
                    <a:pt x="41686" y="178204"/>
                  </a:lnTo>
                  <a:lnTo>
                    <a:pt x="40920" y="178911"/>
                  </a:lnTo>
                  <a:lnTo>
                    <a:pt x="40242" y="179560"/>
                  </a:lnTo>
                  <a:lnTo>
                    <a:pt x="39624" y="180149"/>
                  </a:lnTo>
                  <a:lnTo>
                    <a:pt x="38651" y="181150"/>
                  </a:lnTo>
                  <a:lnTo>
                    <a:pt x="38033" y="181857"/>
                  </a:lnTo>
                  <a:lnTo>
                    <a:pt x="37797" y="182093"/>
                  </a:lnTo>
                  <a:lnTo>
                    <a:pt x="37797" y="182093"/>
                  </a:lnTo>
                  <a:lnTo>
                    <a:pt x="38269" y="181799"/>
                  </a:lnTo>
                  <a:lnTo>
                    <a:pt x="39476" y="181092"/>
                  </a:lnTo>
                  <a:lnTo>
                    <a:pt x="41156" y="180149"/>
                  </a:lnTo>
                  <a:lnTo>
                    <a:pt x="42039" y="179677"/>
                  </a:lnTo>
                  <a:lnTo>
                    <a:pt x="42953" y="179206"/>
                  </a:lnTo>
                  <a:lnTo>
                    <a:pt x="44072" y="178676"/>
                  </a:lnTo>
                  <a:lnTo>
                    <a:pt x="45692" y="177969"/>
                  </a:lnTo>
                  <a:lnTo>
                    <a:pt x="47637" y="177144"/>
                  </a:lnTo>
                  <a:lnTo>
                    <a:pt x="49905" y="176231"/>
                  </a:lnTo>
                  <a:lnTo>
                    <a:pt x="52321" y="175258"/>
                  </a:lnTo>
                  <a:lnTo>
                    <a:pt x="54854" y="174316"/>
                  </a:lnTo>
                  <a:lnTo>
                    <a:pt x="57359" y="173432"/>
                  </a:lnTo>
                  <a:lnTo>
                    <a:pt x="59804" y="172607"/>
                  </a:lnTo>
                  <a:lnTo>
                    <a:pt x="60658" y="172342"/>
                  </a:lnTo>
                  <a:lnTo>
                    <a:pt x="61542" y="172018"/>
                  </a:lnTo>
                  <a:lnTo>
                    <a:pt x="63368" y="171311"/>
                  </a:lnTo>
                  <a:lnTo>
                    <a:pt x="63368" y="171311"/>
                  </a:lnTo>
                  <a:lnTo>
                    <a:pt x="62249" y="173226"/>
                  </a:lnTo>
                  <a:lnTo>
                    <a:pt x="61100" y="175170"/>
                  </a:lnTo>
                  <a:lnTo>
                    <a:pt x="60039" y="177085"/>
                  </a:lnTo>
                  <a:lnTo>
                    <a:pt x="59038" y="178882"/>
                  </a:lnTo>
                  <a:lnTo>
                    <a:pt x="58537" y="179206"/>
                  </a:lnTo>
                  <a:lnTo>
                    <a:pt x="58036" y="179530"/>
                  </a:lnTo>
                  <a:lnTo>
                    <a:pt x="57064" y="180237"/>
                  </a:lnTo>
                  <a:lnTo>
                    <a:pt x="56121" y="181003"/>
                  </a:lnTo>
                  <a:lnTo>
                    <a:pt x="55208" y="181828"/>
                  </a:lnTo>
                  <a:lnTo>
                    <a:pt x="54324" y="182653"/>
                  </a:lnTo>
                  <a:lnTo>
                    <a:pt x="53499" y="183507"/>
                  </a:lnTo>
                  <a:lnTo>
                    <a:pt x="52704" y="184332"/>
                  </a:lnTo>
                  <a:lnTo>
                    <a:pt x="51967" y="185157"/>
                  </a:lnTo>
                  <a:lnTo>
                    <a:pt x="51290" y="185952"/>
                  </a:lnTo>
                  <a:lnTo>
                    <a:pt x="50671" y="186689"/>
                  </a:lnTo>
                  <a:lnTo>
                    <a:pt x="49699" y="187926"/>
                  </a:lnTo>
                  <a:lnTo>
                    <a:pt x="49080" y="188751"/>
                  </a:lnTo>
                  <a:lnTo>
                    <a:pt x="48874" y="189046"/>
                  </a:lnTo>
                  <a:lnTo>
                    <a:pt x="50259" y="188103"/>
                  </a:lnTo>
                  <a:lnTo>
                    <a:pt x="51850" y="187072"/>
                  </a:lnTo>
                  <a:lnTo>
                    <a:pt x="53853" y="185805"/>
                  </a:lnTo>
                  <a:lnTo>
                    <a:pt x="56121" y="184362"/>
                  </a:lnTo>
                  <a:lnTo>
                    <a:pt x="58596" y="182830"/>
                  </a:lnTo>
                  <a:lnTo>
                    <a:pt x="61100" y="181327"/>
                  </a:lnTo>
                  <a:lnTo>
                    <a:pt x="62337" y="180620"/>
                  </a:lnTo>
                  <a:lnTo>
                    <a:pt x="63545" y="179943"/>
                  </a:lnTo>
                  <a:lnTo>
                    <a:pt x="65814" y="178705"/>
                  </a:lnTo>
                  <a:lnTo>
                    <a:pt x="68347" y="177291"/>
                  </a:lnTo>
                  <a:lnTo>
                    <a:pt x="73679" y="174227"/>
                  </a:lnTo>
                  <a:lnTo>
                    <a:pt x="81516" y="169720"/>
                  </a:lnTo>
                  <a:lnTo>
                    <a:pt x="82547" y="170250"/>
                  </a:lnTo>
                  <a:lnTo>
                    <a:pt x="83519" y="170722"/>
                  </a:lnTo>
                  <a:lnTo>
                    <a:pt x="84491" y="171252"/>
                  </a:lnTo>
                  <a:lnTo>
                    <a:pt x="85434" y="171753"/>
                  </a:lnTo>
                  <a:lnTo>
                    <a:pt x="86377" y="172312"/>
                  </a:lnTo>
                  <a:lnTo>
                    <a:pt x="83902" y="173226"/>
                  </a:lnTo>
                  <a:lnTo>
                    <a:pt x="82193" y="173844"/>
                  </a:lnTo>
                  <a:lnTo>
                    <a:pt x="80278" y="174581"/>
                  </a:lnTo>
                  <a:lnTo>
                    <a:pt x="78305" y="175376"/>
                  </a:lnTo>
                  <a:lnTo>
                    <a:pt x="76331" y="176201"/>
                  </a:lnTo>
                  <a:lnTo>
                    <a:pt x="74445" y="177026"/>
                  </a:lnTo>
                  <a:lnTo>
                    <a:pt x="73591" y="177438"/>
                  </a:lnTo>
                  <a:lnTo>
                    <a:pt x="72796" y="177821"/>
                  </a:lnTo>
                  <a:lnTo>
                    <a:pt x="71882" y="178293"/>
                  </a:lnTo>
                  <a:lnTo>
                    <a:pt x="70969" y="178823"/>
                  </a:lnTo>
                  <a:lnTo>
                    <a:pt x="70056" y="179353"/>
                  </a:lnTo>
                  <a:lnTo>
                    <a:pt x="69143" y="179913"/>
                  </a:lnTo>
                  <a:lnTo>
                    <a:pt x="68229" y="180502"/>
                  </a:lnTo>
                  <a:lnTo>
                    <a:pt x="67316" y="181092"/>
                  </a:lnTo>
                  <a:lnTo>
                    <a:pt x="65578" y="182329"/>
                  </a:lnTo>
                  <a:lnTo>
                    <a:pt x="63899" y="183566"/>
                  </a:lnTo>
                  <a:lnTo>
                    <a:pt x="62308" y="184774"/>
                  </a:lnTo>
                  <a:lnTo>
                    <a:pt x="60864" y="185894"/>
                  </a:lnTo>
                  <a:lnTo>
                    <a:pt x="59568" y="186954"/>
                  </a:lnTo>
                  <a:lnTo>
                    <a:pt x="58066" y="188103"/>
                  </a:lnTo>
                  <a:lnTo>
                    <a:pt x="56180" y="189517"/>
                  </a:lnTo>
                  <a:lnTo>
                    <a:pt x="54030" y="191049"/>
                  </a:lnTo>
                  <a:lnTo>
                    <a:pt x="51879" y="192610"/>
                  </a:lnTo>
                  <a:lnTo>
                    <a:pt x="48167" y="195232"/>
                  </a:lnTo>
                  <a:lnTo>
                    <a:pt x="46606" y="196352"/>
                  </a:lnTo>
                  <a:lnTo>
                    <a:pt x="47784" y="196028"/>
                  </a:lnTo>
                  <a:lnTo>
                    <a:pt x="50583" y="195203"/>
                  </a:lnTo>
                  <a:lnTo>
                    <a:pt x="52262" y="194702"/>
                  </a:lnTo>
                  <a:lnTo>
                    <a:pt x="53971" y="194172"/>
                  </a:lnTo>
                  <a:lnTo>
                    <a:pt x="55562" y="193671"/>
                  </a:lnTo>
                  <a:lnTo>
                    <a:pt x="56887" y="193200"/>
                  </a:lnTo>
                  <a:lnTo>
                    <a:pt x="57506" y="192934"/>
                  </a:lnTo>
                  <a:lnTo>
                    <a:pt x="58272" y="192581"/>
                  </a:lnTo>
                  <a:lnTo>
                    <a:pt x="59156" y="192139"/>
                  </a:lnTo>
                  <a:lnTo>
                    <a:pt x="60128" y="191609"/>
                  </a:lnTo>
                  <a:lnTo>
                    <a:pt x="62278" y="190371"/>
                  </a:lnTo>
                  <a:lnTo>
                    <a:pt x="64635" y="188957"/>
                  </a:lnTo>
                  <a:lnTo>
                    <a:pt x="67080" y="187455"/>
                  </a:lnTo>
                  <a:lnTo>
                    <a:pt x="69467" y="185982"/>
                  </a:lnTo>
                  <a:lnTo>
                    <a:pt x="73620" y="183389"/>
                  </a:lnTo>
                  <a:lnTo>
                    <a:pt x="74445" y="182859"/>
                  </a:lnTo>
                  <a:lnTo>
                    <a:pt x="75359" y="182270"/>
                  </a:lnTo>
                  <a:lnTo>
                    <a:pt x="76301" y="181592"/>
                  </a:lnTo>
                  <a:lnTo>
                    <a:pt x="77303" y="180856"/>
                  </a:lnTo>
                  <a:lnTo>
                    <a:pt x="79395" y="179324"/>
                  </a:lnTo>
                  <a:lnTo>
                    <a:pt x="81457" y="177733"/>
                  </a:lnTo>
                  <a:lnTo>
                    <a:pt x="83401" y="176172"/>
                  </a:lnTo>
                  <a:lnTo>
                    <a:pt x="85139" y="174787"/>
                  </a:lnTo>
                  <a:lnTo>
                    <a:pt x="87408" y="172931"/>
                  </a:lnTo>
                  <a:lnTo>
                    <a:pt x="88704" y="173726"/>
                  </a:lnTo>
                  <a:lnTo>
                    <a:pt x="89971" y="174551"/>
                  </a:lnTo>
                  <a:lnTo>
                    <a:pt x="92062" y="175877"/>
                  </a:lnTo>
                  <a:lnTo>
                    <a:pt x="89617" y="176672"/>
                  </a:lnTo>
                  <a:lnTo>
                    <a:pt x="88026" y="177232"/>
                  </a:lnTo>
                  <a:lnTo>
                    <a:pt x="86524" y="177792"/>
                  </a:lnTo>
                  <a:lnTo>
                    <a:pt x="86053" y="177998"/>
                  </a:lnTo>
                  <a:lnTo>
                    <a:pt x="85404" y="178352"/>
                  </a:lnTo>
                  <a:lnTo>
                    <a:pt x="84668" y="178794"/>
                  </a:lnTo>
                  <a:lnTo>
                    <a:pt x="83784" y="179353"/>
                  </a:lnTo>
                  <a:lnTo>
                    <a:pt x="82841" y="179972"/>
                  </a:lnTo>
                  <a:lnTo>
                    <a:pt x="81810" y="180650"/>
                  </a:lnTo>
                  <a:lnTo>
                    <a:pt x="79660" y="182182"/>
                  </a:lnTo>
                  <a:lnTo>
                    <a:pt x="77450" y="183831"/>
                  </a:lnTo>
                  <a:lnTo>
                    <a:pt x="76390" y="184656"/>
                  </a:lnTo>
                  <a:lnTo>
                    <a:pt x="75359" y="185481"/>
                  </a:lnTo>
                  <a:lnTo>
                    <a:pt x="74416" y="186276"/>
                  </a:lnTo>
                  <a:lnTo>
                    <a:pt x="73532" y="187013"/>
                  </a:lnTo>
                  <a:lnTo>
                    <a:pt x="72766" y="187720"/>
                  </a:lnTo>
                  <a:lnTo>
                    <a:pt x="72118" y="188339"/>
                  </a:lnTo>
                  <a:lnTo>
                    <a:pt x="71529" y="189016"/>
                  </a:lnTo>
                  <a:lnTo>
                    <a:pt x="70910" y="189753"/>
                  </a:lnTo>
                  <a:lnTo>
                    <a:pt x="70262" y="190548"/>
                  </a:lnTo>
                  <a:lnTo>
                    <a:pt x="69614" y="191432"/>
                  </a:lnTo>
                  <a:lnTo>
                    <a:pt x="68966" y="192345"/>
                  </a:lnTo>
                  <a:lnTo>
                    <a:pt x="68318" y="193259"/>
                  </a:lnTo>
                  <a:lnTo>
                    <a:pt x="67110" y="195085"/>
                  </a:lnTo>
                  <a:lnTo>
                    <a:pt x="66049" y="196764"/>
                  </a:lnTo>
                  <a:lnTo>
                    <a:pt x="65195" y="198119"/>
                  </a:lnTo>
                  <a:lnTo>
                    <a:pt x="64429" y="199416"/>
                  </a:lnTo>
                  <a:lnTo>
                    <a:pt x="66432" y="197619"/>
                  </a:lnTo>
                  <a:lnTo>
                    <a:pt x="68347" y="195969"/>
                  </a:lnTo>
                  <a:lnTo>
                    <a:pt x="70321" y="194349"/>
                  </a:lnTo>
                  <a:lnTo>
                    <a:pt x="71323" y="193553"/>
                  </a:lnTo>
                  <a:lnTo>
                    <a:pt x="72442" y="192699"/>
                  </a:lnTo>
                  <a:lnTo>
                    <a:pt x="73679" y="191786"/>
                  </a:lnTo>
                  <a:lnTo>
                    <a:pt x="75035" y="190813"/>
                  </a:lnTo>
                  <a:lnTo>
                    <a:pt x="77922" y="188810"/>
                  </a:lnTo>
                  <a:lnTo>
                    <a:pt x="81044" y="186659"/>
                  </a:lnTo>
                  <a:lnTo>
                    <a:pt x="81899" y="186070"/>
                  </a:lnTo>
                  <a:lnTo>
                    <a:pt x="82783" y="185393"/>
                  </a:lnTo>
                  <a:lnTo>
                    <a:pt x="83725" y="184656"/>
                  </a:lnTo>
                  <a:lnTo>
                    <a:pt x="84697" y="183861"/>
                  </a:lnTo>
                  <a:lnTo>
                    <a:pt x="86671" y="182182"/>
                  </a:lnTo>
                  <a:lnTo>
                    <a:pt x="88557" y="180502"/>
                  </a:lnTo>
                  <a:lnTo>
                    <a:pt x="90236" y="178970"/>
                  </a:lnTo>
                  <a:lnTo>
                    <a:pt x="91591" y="177704"/>
                  </a:lnTo>
                  <a:lnTo>
                    <a:pt x="92828" y="176525"/>
                  </a:lnTo>
                  <a:lnTo>
                    <a:pt x="92711" y="176319"/>
                  </a:lnTo>
                  <a:lnTo>
                    <a:pt x="93535" y="176820"/>
                  </a:lnTo>
                  <a:lnTo>
                    <a:pt x="95332" y="177969"/>
                  </a:lnTo>
                  <a:lnTo>
                    <a:pt x="97159" y="179118"/>
                  </a:lnTo>
                  <a:lnTo>
                    <a:pt x="97954" y="179589"/>
                  </a:lnTo>
                  <a:lnTo>
                    <a:pt x="96688" y="179854"/>
                  </a:lnTo>
                  <a:lnTo>
                    <a:pt x="95892" y="180031"/>
                  </a:lnTo>
                  <a:lnTo>
                    <a:pt x="95067" y="180237"/>
                  </a:lnTo>
                  <a:lnTo>
                    <a:pt x="94213" y="180473"/>
                  </a:lnTo>
                  <a:lnTo>
                    <a:pt x="93388" y="180738"/>
                  </a:lnTo>
                  <a:lnTo>
                    <a:pt x="92593" y="181033"/>
                  </a:lnTo>
                  <a:lnTo>
                    <a:pt x="92239" y="181180"/>
                  </a:lnTo>
                  <a:lnTo>
                    <a:pt x="91915" y="181327"/>
                  </a:lnTo>
                  <a:lnTo>
                    <a:pt x="91002" y="181828"/>
                  </a:lnTo>
                  <a:lnTo>
                    <a:pt x="89971" y="182447"/>
                  </a:lnTo>
                  <a:lnTo>
                    <a:pt x="89411" y="182830"/>
                  </a:lnTo>
                  <a:lnTo>
                    <a:pt x="88822" y="183213"/>
                  </a:lnTo>
                  <a:lnTo>
                    <a:pt x="88233" y="183655"/>
                  </a:lnTo>
                  <a:lnTo>
                    <a:pt x="87614" y="184126"/>
                  </a:lnTo>
                  <a:lnTo>
                    <a:pt x="87025" y="184627"/>
                  </a:lnTo>
                  <a:lnTo>
                    <a:pt x="86406" y="185186"/>
                  </a:lnTo>
                  <a:lnTo>
                    <a:pt x="85817" y="185746"/>
                  </a:lnTo>
                  <a:lnTo>
                    <a:pt x="85228" y="186394"/>
                  </a:lnTo>
                  <a:lnTo>
                    <a:pt x="84639" y="187042"/>
                  </a:lnTo>
                  <a:lnTo>
                    <a:pt x="84108" y="187750"/>
                  </a:lnTo>
                  <a:lnTo>
                    <a:pt x="83578" y="188515"/>
                  </a:lnTo>
                  <a:lnTo>
                    <a:pt x="83077" y="189311"/>
                  </a:lnTo>
                  <a:lnTo>
                    <a:pt x="82841" y="189723"/>
                  </a:lnTo>
                  <a:lnTo>
                    <a:pt x="82635" y="190165"/>
                  </a:lnTo>
                  <a:lnTo>
                    <a:pt x="82458" y="190637"/>
                  </a:lnTo>
                  <a:lnTo>
                    <a:pt x="82252" y="191108"/>
                  </a:lnTo>
                  <a:lnTo>
                    <a:pt x="81928" y="192110"/>
                  </a:lnTo>
                  <a:lnTo>
                    <a:pt x="81663" y="193170"/>
                  </a:lnTo>
                  <a:lnTo>
                    <a:pt x="81427" y="194231"/>
                  </a:lnTo>
                  <a:lnTo>
                    <a:pt x="81251" y="195291"/>
                  </a:lnTo>
                  <a:lnTo>
                    <a:pt x="81103" y="196352"/>
                  </a:lnTo>
                  <a:lnTo>
                    <a:pt x="80985" y="197383"/>
                  </a:lnTo>
                  <a:lnTo>
                    <a:pt x="80897" y="198355"/>
                  </a:lnTo>
                  <a:lnTo>
                    <a:pt x="80868" y="199239"/>
                  </a:lnTo>
                  <a:lnTo>
                    <a:pt x="80809" y="200771"/>
                  </a:lnTo>
                  <a:lnTo>
                    <a:pt x="80779" y="201802"/>
                  </a:lnTo>
                  <a:lnTo>
                    <a:pt x="80779" y="202156"/>
                  </a:lnTo>
                  <a:lnTo>
                    <a:pt x="81074" y="200977"/>
                  </a:lnTo>
                  <a:lnTo>
                    <a:pt x="81427" y="199710"/>
                  </a:lnTo>
                  <a:lnTo>
                    <a:pt x="81869" y="198178"/>
                  </a:lnTo>
                  <a:lnTo>
                    <a:pt x="82400" y="196499"/>
                  </a:lnTo>
                  <a:lnTo>
                    <a:pt x="82694" y="195674"/>
                  </a:lnTo>
                  <a:lnTo>
                    <a:pt x="83018" y="194849"/>
                  </a:lnTo>
                  <a:lnTo>
                    <a:pt x="83342" y="194054"/>
                  </a:lnTo>
                  <a:lnTo>
                    <a:pt x="83666" y="193317"/>
                  </a:lnTo>
                  <a:lnTo>
                    <a:pt x="84020" y="192669"/>
                  </a:lnTo>
                  <a:lnTo>
                    <a:pt x="84373" y="192110"/>
                  </a:lnTo>
                  <a:lnTo>
                    <a:pt x="84756" y="191579"/>
                  </a:lnTo>
                  <a:lnTo>
                    <a:pt x="85198" y="191108"/>
                  </a:lnTo>
                  <a:lnTo>
                    <a:pt x="85640" y="190637"/>
                  </a:lnTo>
                  <a:lnTo>
                    <a:pt x="86141" y="190165"/>
                  </a:lnTo>
                  <a:lnTo>
                    <a:pt x="86671" y="189694"/>
                  </a:lnTo>
                  <a:lnTo>
                    <a:pt x="87202" y="189252"/>
                  </a:lnTo>
                  <a:lnTo>
                    <a:pt x="88350" y="188339"/>
                  </a:lnTo>
                  <a:lnTo>
                    <a:pt x="89558" y="187396"/>
                  </a:lnTo>
                  <a:lnTo>
                    <a:pt x="90796" y="186394"/>
                  </a:lnTo>
                  <a:lnTo>
                    <a:pt x="91414" y="185864"/>
                  </a:lnTo>
                  <a:lnTo>
                    <a:pt x="92033" y="185304"/>
                  </a:lnTo>
                  <a:lnTo>
                    <a:pt x="92622" y="184745"/>
                  </a:lnTo>
                  <a:lnTo>
                    <a:pt x="93211" y="184126"/>
                  </a:lnTo>
                  <a:lnTo>
                    <a:pt x="93653" y="183684"/>
                  </a:lnTo>
                  <a:lnTo>
                    <a:pt x="94066" y="183242"/>
                  </a:lnTo>
                  <a:lnTo>
                    <a:pt x="94891" y="182506"/>
                  </a:lnTo>
                  <a:lnTo>
                    <a:pt x="95686" y="181857"/>
                  </a:lnTo>
                  <a:lnTo>
                    <a:pt x="96452" y="181298"/>
                  </a:lnTo>
                  <a:lnTo>
                    <a:pt x="97130" y="180856"/>
                  </a:lnTo>
                  <a:lnTo>
                    <a:pt x="97748" y="180502"/>
                  </a:lnTo>
                  <a:lnTo>
                    <a:pt x="98278" y="180208"/>
                  </a:lnTo>
                  <a:lnTo>
                    <a:pt x="98691" y="180001"/>
                  </a:lnTo>
                  <a:lnTo>
                    <a:pt x="99545" y="180473"/>
                  </a:lnTo>
                  <a:lnTo>
                    <a:pt x="100429" y="180915"/>
                  </a:lnTo>
                  <a:lnTo>
                    <a:pt x="102197" y="181769"/>
                  </a:lnTo>
                  <a:lnTo>
                    <a:pt x="99427" y="182977"/>
                  </a:lnTo>
                  <a:lnTo>
                    <a:pt x="95981" y="184450"/>
                  </a:lnTo>
                  <a:lnTo>
                    <a:pt x="95421" y="184686"/>
                  </a:lnTo>
                  <a:lnTo>
                    <a:pt x="94861" y="184951"/>
                  </a:lnTo>
                  <a:lnTo>
                    <a:pt x="94331" y="185245"/>
                  </a:lnTo>
                  <a:lnTo>
                    <a:pt x="93801" y="185569"/>
                  </a:lnTo>
                  <a:lnTo>
                    <a:pt x="93270" y="185894"/>
                  </a:lnTo>
                  <a:lnTo>
                    <a:pt x="92769" y="186247"/>
                  </a:lnTo>
                  <a:lnTo>
                    <a:pt x="92269" y="186630"/>
                  </a:lnTo>
                  <a:lnTo>
                    <a:pt x="91738" y="187013"/>
                  </a:lnTo>
                  <a:lnTo>
                    <a:pt x="91238" y="187455"/>
                  </a:lnTo>
                  <a:lnTo>
                    <a:pt x="90737" y="187897"/>
                  </a:lnTo>
                  <a:lnTo>
                    <a:pt x="90236" y="188398"/>
                  </a:lnTo>
                  <a:lnTo>
                    <a:pt x="89735" y="188898"/>
                  </a:lnTo>
                  <a:lnTo>
                    <a:pt x="88675" y="190018"/>
                  </a:lnTo>
                  <a:lnTo>
                    <a:pt x="87614" y="191255"/>
                  </a:lnTo>
                  <a:lnTo>
                    <a:pt x="87319" y="191579"/>
                  </a:lnTo>
                  <a:lnTo>
                    <a:pt x="87084" y="191962"/>
                  </a:lnTo>
                  <a:lnTo>
                    <a:pt x="86819" y="192375"/>
                  </a:lnTo>
                  <a:lnTo>
                    <a:pt x="86583" y="192787"/>
                  </a:lnTo>
                  <a:lnTo>
                    <a:pt x="86377" y="193229"/>
                  </a:lnTo>
                  <a:lnTo>
                    <a:pt x="86141" y="193700"/>
                  </a:lnTo>
                  <a:lnTo>
                    <a:pt x="85758" y="194643"/>
                  </a:lnTo>
                  <a:lnTo>
                    <a:pt x="85404" y="195674"/>
                  </a:lnTo>
                  <a:lnTo>
                    <a:pt x="85080" y="196705"/>
                  </a:lnTo>
                  <a:lnTo>
                    <a:pt x="84786" y="197736"/>
                  </a:lnTo>
                  <a:lnTo>
                    <a:pt x="84550" y="198768"/>
                  </a:lnTo>
                  <a:lnTo>
                    <a:pt x="84344" y="199740"/>
                  </a:lnTo>
                  <a:lnTo>
                    <a:pt x="84167" y="200653"/>
                  </a:lnTo>
                  <a:lnTo>
                    <a:pt x="83902" y="202214"/>
                  </a:lnTo>
                  <a:lnTo>
                    <a:pt x="83755" y="203275"/>
                  </a:lnTo>
                  <a:lnTo>
                    <a:pt x="83696" y="203658"/>
                  </a:lnTo>
                  <a:lnTo>
                    <a:pt x="83696" y="203658"/>
                  </a:lnTo>
                  <a:lnTo>
                    <a:pt x="84138" y="202833"/>
                  </a:lnTo>
                  <a:lnTo>
                    <a:pt x="85316" y="200712"/>
                  </a:lnTo>
                  <a:lnTo>
                    <a:pt x="86966" y="197766"/>
                  </a:lnTo>
                  <a:lnTo>
                    <a:pt x="87909" y="196116"/>
                  </a:lnTo>
                  <a:lnTo>
                    <a:pt x="88910" y="194466"/>
                  </a:lnTo>
                  <a:lnTo>
                    <a:pt x="89146" y="194083"/>
                  </a:lnTo>
                  <a:lnTo>
                    <a:pt x="89411" y="193700"/>
                  </a:lnTo>
                  <a:lnTo>
                    <a:pt x="89676" y="193347"/>
                  </a:lnTo>
                  <a:lnTo>
                    <a:pt x="89971" y="192993"/>
                  </a:lnTo>
                  <a:lnTo>
                    <a:pt x="90530" y="192375"/>
                  </a:lnTo>
                  <a:lnTo>
                    <a:pt x="91120" y="191815"/>
                  </a:lnTo>
                  <a:lnTo>
                    <a:pt x="91738" y="191314"/>
                  </a:lnTo>
                  <a:lnTo>
                    <a:pt x="92357" y="190872"/>
                  </a:lnTo>
                  <a:lnTo>
                    <a:pt x="93005" y="190460"/>
                  </a:lnTo>
                  <a:lnTo>
                    <a:pt x="93653" y="190077"/>
                  </a:lnTo>
                  <a:lnTo>
                    <a:pt x="94979" y="189399"/>
                  </a:lnTo>
                  <a:lnTo>
                    <a:pt x="96275" y="188722"/>
                  </a:lnTo>
                  <a:lnTo>
                    <a:pt x="96923" y="188398"/>
                  </a:lnTo>
                  <a:lnTo>
                    <a:pt x="97542" y="188044"/>
                  </a:lnTo>
                  <a:lnTo>
                    <a:pt x="98161" y="187661"/>
                  </a:lnTo>
                  <a:lnTo>
                    <a:pt x="98750" y="187249"/>
                  </a:lnTo>
                  <a:lnTo>
                    <a:pt x="99192" y="186895"/>
                  </a:lnTo>
                  <a:lnTo>
                    <a:pt x="99604" y="186542"/>
                  </a:lnTo>
                  <a:lnTo>
                    <a:pt x="99987" y="186188"/>
                  </a:lnTo>
                  <a:lnTo>
                    <a:pt x="100341" y="185835"/>
                  </a:lnTo>
                  <a:lnTo>
                    <a:pt x="100665" y="185452"/>
                  </a:lnTo>
                  <a:lnTo>
                    <a:pt x="100959" y="185098"/>
                  </a:lnTo>
                  <a:lnTo>
                    <a:pt x="101490" y="184391"/>
                  </a:lnTo>
                  <a:lnTo>
                    <a:pt x="101932" y="183713"/>
                  </a:lnTo>
                  <a:lnTo>
                    <a:pt x="102285" y="183095"/>
                  </a:lnTo>
                  <a:lnTo>
                    <a:pt x="102580" y="182535"/>
                  </a:lnTo>
                  <a:lnTo>
                    <a:pt x="102786" y="182064"/>
                  </a:lnTo>
                  <a:lnTo>
                    <a:pt x="104436" y="182889"/>
                  </a:lnTo>
                  <a:lnTo>
                    <a:pt x="105791" y="183537"/>
                  </a:lnTo>
                  <a:lnTo>
                    <a:pt x="107146" y="184185"/>
                  </a:lnTo>
                  <a:lnTo>
                    <a:pt x="105349" y="184892"/>
                  </a:lnTo>
                  <a:lnTo>
                    <a:pt x="104200" y="185393"/>
                  </a:lnTo>
                  <a:lnTo>
                    <a:pt x="102992" y="185923"/>
                  </a:lnTo>
                  <a:lnTo>
                    <a:pt x="101814" y="186483"/>
                  </a:lnTo>
                  <a:lnTo>
                    <a:pt x="101224" y="186777"/>
                  </a:lnTo>
                  <a:lnTo>
                    <a:pt x="100694" y="187072"/>
                  </a:lnTo>
                  <a:lnTo>
                    <a:pt x="100193" y="187396"/>
                  </a:lnTo>
                  <a:lnTo>
                    <a:pt x="99751" y="187691"/>
                  </a:lnTo>
                  <a:lnTo>
                    <a:pt x="99368" y="187985"/>
                  </a:lnTo>
                  <a:lnTo>
                    <a:pt x="99044" y="188250"/>
                  </a:lnTo>
                  <a:lnTo>
                    <a:pt x="98337" y="188987"/>
                  </a:lnTo>
                  <a:lnTo>
                    <a:pt x="97630" y="189753"/>
                  </a:lnTo>
                  <a:lnTo>
                    <a:pt x="96953" y="190578"/>
                  </a:lnTo>
                  <a:lnTo>
                    <a:pt x="96334" y="191461"/>
                  </a:lnTo>
                  <a:lnTo>
                    <a:pt x="95715" y="192375"/>
                  </a:lnTo>
                  <a:lnTo>
                    <a:pt x="95156" y="193376"/>
                  </a:lnTo>
                  <a:lnTo>
                    <a:pt x="94891" y="193907"/>
                  </a:lnTo>
                  <a:lnTo>
                    <a:pt x="94625" y="194437"/>
                  </a:lnTo>
                  <a:lnTo>
                    <a:pt x="94390" y="194967"/>
                  </a:lnTo>
                  <a:lnTo>
                    <a:pt x="94154" y="195527"/>
                  </a:lnTo>
                  <a:lnTo>
                    <a:pt x="93918" y="196205"/>
                  </a:lnTo>
                  <a:lnTo>
                    <a:pt x="93712" y="197029"/>
                  </a:lnTo>
                  <a:lnTo>
                    <a:pt x="93506" y="197972"/>
                  </a:lnTo>
                  <a:lnTo>
                    <a:pt x="93300" y="199033"/>
                  </a:lnTo>
                  <a:lnTo>
                    <a:pt x="93123" y="200152"/>
                  </a:lnTo>
                  <a:lnTo>
                    <a:pt x="92946" y="201331"/>
                  </a:lnTo>
                  <a:lnTo>
                    <a:pt x="92622" y="203687"/>
                  </a:lnTo>
                  <a:lnTo>
                    <a:pt x="92357" y="205926"/>
                  </a:lnTo>
                  <a:lnTo>
                    <a:pt x="92180" y="207812"/>
                  </a:lnTo>
                  <a:lnTo>
                    <a:pt x="92003" y="209550"/>
                  </a:lnTo>
                  <a:lnTo>
                    <a:pt x="92976" y="207517"/>
                  </a:lnTo>
                  <a:lnTo>
                    <a:pt x="93830" y="205750"/>
                  </a:lnTo>
                  <a:lnTo>
                    <a:pt x="94537" y="204159"/>
                  </a:lnTo>
                  <a:lnTo>
                    <a:pt x="94861" y="203334"/>
                  </a:lnTo>
                  <a:lnTo>
                    <a:pt x="95274" y="202156"/>
                  </a:lnTo>
                  <a:lnTo>
                    <a:pt x="95833" y="200712"/>
                  </a:lnTo>
                  <a:lnTo>
                    <a:pt x="96452" y="199062"/>
                  </a:lnTo>
                  <a:lnTo>
                    <a:pt x="97218" y="197295"/>
                  </a:lnTo>
                  <a:lnTo>
                    <a:pt x="97630" y="196381"/>
                  </a:lnTo>
                  <a:lnTo>
                    <a:pt x="98102" y="195439"/>
                  </a:lnTo>
                  <a:lnTo>
                    <a:pt x="98573" y="194496"/>
                  </a:lnTo>
                  <a:lnTo>
                    <a:pt x="99074" y="193583"/>
                  </a:lnTo>
                  <a:lnTo>
                    <a:pt x="99604" y="192669"/>
                  </a:lnTo>
                  <a:lnTo>
                    <a:pt x="100164" y="191786"/>
                  </a:lnTo>
                  <a:lnTo>
                    <a:pt x="100783" y="190931"/>
                  </a:lnTo>
                  <a:lnTo>
                    <a:pt x="101401" y="190136"/>
                  </a:lnTo>
                  <a:lnTo>
                    <a:pt x="102049" y="189399"/>
                  </a:lnTo>
                  <a:lnTo>
                    <a:pt x="102727" y="188692"/>
                  </a:lnTo>
                  <a:lnTo>
                    <a:pt x="103375" y="188074"/>
                  </a:lnTo>
                  <a:lnTo>
                    <a:pt x="104053" y="187484"/>
                  </a:lnTo>
                  <a:lnTo>
                    <a:pt x="104671" y="186954"/>
                  </a:lnTo>
                  <a:lnTo>
                    <a:pt x="105290" y="186483"/>
                  </a:lnTo>
                  <a:lnTo>
                    <a:pt x="105879" y="186041"/>
                  </a:lnTo>
                  <a:lnTo>
                    <a:pt x="106409" y="185687"/>
                  </a:lnTo>
                  <a:lnTo>
                    <a:pt x="107293" y="185128"/>
                  </a:lnTo>
                  <a:lnTo>
                    <a:pt x="107882" y="184774"/>
                  </a:lnTo>
                  <a:lnTo>
                    <a:pt x="108089" y="184656"/>
                  </a:lnTo>
                  <a:lnTo>
                    <a:pt x="109827" y="185511"/>
                  </a:lnTo>
                  <a:lnTo>
                    <a:pt x="110711" y="185923"/>
                  </a:lnTo>
                  <a:lnTo>
                    <a:pt x="111624" y="186306"/>
                  </a:lnTo>
                  <a:lnTo>
                    <a:pt x="112684" y="186777"/>
                  </a:lnTo>
                  <a:lnTo>
                    <a:pt x="113774" y="187190"/>
                  </a:lnTo>
                  <a:lnTo>
                    <a:pt x="114864" y="187602"/>
                  </a:lnTo>
                  <a:lnTo>
                    <a:pt x="115954" y="188015"/>
                  </a:lnTo>
                  <a:lnTo>
                    <a:pt x="118134" y="188751"/>
                  </a:lnTo>
                  <a:lnTo>
                    <a:pt x="120373" y="189458"/>
                  </a:lnTo>
                  <a:lnTo>
                    <a:pt x="124792" y="190784"/>
                  </a:lnTo>
                  <a:lnTo>
                    <a:pt x="125882" y="191108"/>
                  </a:lnTo>
                  <a:lnTo>
                    <a:pt x="126972" y="191403"/>
                  </a:lnTo>
                  <a:lnTo>
                    <a:pt x="127532" y="191520"/>
                  </a:lnTo>
                  <a:lnTo>
                    <a:pt x="128092" y="191638"/>
                  </a:lnTo>
                  <a:lnTo>
                    <a:pt x="128652" y="191727"/>
                  </a:lnTo>
                  <a:lnTo>
                    <a:pt x="129211" y="191786"/>
                  </a:lnTo>
                  <a:lnTo>
                    <a:pt x="129329" y="191756"/>
                  </a:lnTo>
                  <a:lnTo>
                    <a:pt x="129447" y="191697"/>
                  </a:lnTo>
                  <a:lnTo>
                    <a:pt x="129506" y="191638"/>
                  </a:lnTo>
                  <a:lnTo>
                    <a:pt x="129565" y="191520"/>
                  </a:lnTo>
                  <a:lnTo>
                    <a:pt x="129565" y="191403"/>
                  </a:lnTo>
                  <a:lnTo>
                    <a:pt x="129565" y="191285"/>
                  </a:lnTo>
                  <a:lnTo>
                    <a:pt x="129506" y="191196"/>
                  </a:lnTo>
                  <a:lnTo>
                    <a:pt x="129388" y="191108"/>
                  </a:lnTo>
                  <a:lnTo>
                    <a:pt x="128946" y="190872"/>
                  </a:lnTo>
                  <a:lnTo>
                    <a:pt x="128504" y="190666"/>
                  </a:lnTo>
                  <a:lnTo>
                    <a:pt x="127562" y="190283"/>
                  </a:lnTo>
                  <a:lnTo>
                    <a:pt x="126590" y="189959"/>
                  </a:lnTo>
                  <a:lnTo>
                    <a:pt x="125617" y="189664"/>
                  </a:lnTo>
                  <a:lnTo>
                    <a:pt x="123644" y="189134"/>
                  </a:lnTo>
                  <a:lnTo>
                    <a:pt x="122642" y="188869"/>
                  </a:lnTo>
                  <a:lnTo>
                    <a:pt x="121670" y="188574"/>
                  </a:lnTo>
                  <a:lnTo>
                    <a:pt x="119696" y="187985"/>
                  </a:lnTo>
                  <a:lnTo>
                    <a:pt x="117722" y="187337"/>
                  </a:lnTo>
                  <a:lnTo>
                    <a:pt x="115748" y="186630"/>
                  </a:lnTo>
                  <a:lnTo>
                    <a:pt x="113804" y="185923"/>
                  </a:lnTo>
                  <a:lnTo>
                    <a:pt x="112360" y="185304"/>
                  </a:lnTo>
                  <a:lnTo>
                    <a:pt x="110946" y="184686"/>
                  </a:lnTo>
                  <a:lnTo>
                    <a:pt x="112773" y="183890"/>
                  </a:lnTo>
                  <a:lnTo>
                    <a:pt x="113951" y="183389"/>
                  </a:lnTo>
                  <a:lnTo>
                    <a:pt x="115218" y="182800"/>
                  </a:lnTo>
                  <a:lnTo>
                    <a:pt x="116544" y="182152"/>
                  </a:lnTo>
                  <a:lnTo>
                    <a:pt x="117840" y="181474"/>
                  </a:lnTo>
                  <a:lnTo>
                    <a:pt x="119077" y="180767"/>
                  </a:lnTo>
                  <a:lnTo>
                    <a:pt x="119637" y="180443"/>
                  </a:lnTo>
                  <a:lnTo>
                    <a:pt x="120167" y="180090"/>
                  </a:lnTo>
                  <a:lnTo>
                    <a:pt x="120786" y="179648"/>
                  </a:lnTo>
                  <a:lnTo>
                    <a:pt x="121405" y="179147"/>
                  </a:lnTo>
                  <a:lnTo>
                    <a:pt x="121994" y="178646"/>
                  </a:lnTo>
                  <a:lnTo>
                    <a:pt x="122553" y="178116"/>
                  </a:lnTo>
                  <a:lnTo>
                    <a:pt x="123113" y="177556"/>
                  </a:lnTo>
                  <a:lnTo>
                    <a:pt x="123644" y="176967"/>
                  </a:lnTo>
                  <a:lnTo>
                    <a:pt x="124144" y="176378"/>
                  </a:lnTo>
                  <a:lnTo>
                    <a:pt x="124645" y="175759"/>
                  </a:lnTo>
                  <a:lnTo>
                    <a:pt x="125117" y="175111"/>
                  </a:lnTo>
                  <a:lnTo>
                    <a:pt x="125588" y="174492"/>
                  </a:lnTo>
                  <a:lnTo>
                    <a:pt x="126000" y="173844"/>
                  </a:lnTo>
                  <a:lnTo>
                    <a:pt x="126413" y="173196"/>
                  </a:lnTo>
                  <a:lnTo>
                    <a:pt x="126796" y="172548"/>
                  </a:lnTo>
                  <a:lnTo>
                    <a:pt x="127179" y="171900"/>
                  </a:lnTo>
                  <a:lnTo>
                    <a:pt x="127503" y="171281"/>
                  </a:lnTo>
                  <a:lnTo>
                    <a:pt x="127827" y="170633"/>
                  </a:lnTo>
                  <a:lnTo>
                    <a:pt x="128151" y="169985"/>
                  </a:lnTo>
                  <a:lnTo>
                    <a:pt x="128445" y="169278"/>
                  </a:lnTo>
                  <a:lnTo>
                    <a:pt x="129035" y="167746"/>
                  </a:lnTo>
                  <a:lnTo>
                    <a:pt x="129594" y="166155"/>
                  </a:lnTo>
                  <a:lnTo>
                    <a:pt x="130095" y="164653"/>
                  </a:lnTo>
                  <a:lnTo>
                    <a:pt x="130508" y="163268"/>
                  </a:lnTo>
                  <a:lnTo>
                    <a:pt x="130832" y="162178"/>
                  </a:lnTo>
                  <a:lnTo>
                    <a:pt x="131126" y="161147"/>
                  </a:lnTo>
                  <a:lnTo>
                    <a:pt x="130213" y="162473"/>
                  </a:lnTo>
                  <a:lnTo>
                    <a:pt x="128092" y="165566"/>
                  </a:lnTo>
                  <a:lnTo>
                    <a:pt x="126855" y="167334"/>
                  </a:lnTo>
                  <a:lnTo>
                    <a:pt x="125647" y="169013"/>
                  </a:lnTo>
                  <a:lnTo>
                    <a:pt x="124557" y="170456"/>
                  </a:lnTo>
                  <a:lnTo>
                    <a:pt x="124115" y="171046"/>
                  </a:lnTo>
                  <a:lnTo>
                    <a:pt x="123732" y="171488"/>
                  </a:lnTo>
                  <a:lnTo>
                    <a:pt x="122229" y="173167"/>
                  </a:lnTo>
                  <a:lnTo>
                    <a:pt x="121375" y="174109"/>
                  </a:lnTo>
                  <a:lnTo>
                    <a:pt x="120462" y="175082"/>
                  </a:lnTo>
                  <a:lnTo>
                    <a:pt x="119490" y="176054"/>
                  </a:lnTo>
                  <a:lnTo>
                    <a:pt x="118517" y="177026"/>
                  </a:lnTo>
                  <a:lnTo>
                    <a:pt x="117516" y="177998"/>
                  </a:lnTo>
                  <a:lnTo>
                    <a:pt x="116514" y="178882"/>
                  </a:lnTo>
                  <a:lnTo>
                    <a:pt x="114393" y="180709"/>
                  </a:lnTo>
                  <a:lnTo>
                    <a:pt x="112272" y="182447"/>
                  </a:lnTo>
                  <a:lnTo>
                    <a:pt x="110033" y="184273"/>
                  </a:lnTo>
                  <a:lnTo>
                    <a:pt x="107823" y="183183"/>
                  </a:lnTo>
                  <a:lnTo>
                    <a:pt x="107853" y="182771"/>
                  </a:lnTo>
                  <a:lnTo>
                    <a:pt x="107971" y="182329"/>
                  </a:lnTo>
                  <a:lnTo>
                    <a:pt x="108177" y="181857"/>
                  </a:lnTo>
                  <a:lnTo>
                    <a:pt x="108295" y="181592"/>
                  </a:lnTo>
                  <a:lnTo>
                    <a:pt x="108442" y="181327"/>
                  </a:lnTo>
                  <a:lnTo>
                    <a:pt x="109179" y="180208"/>
                  </a:lnTo>
                  <a:lnTo>
                    <a:pt x="110387" y="178322"/>
                  </a:lnTo>
                  <a:lnTo>
                    <a:pt x="111005" y="178764"/>
                  </a:lnTo>
                  <a:lnTo>
                    <a:pt x="111653" y="179177"/>
                  </a:lnTo>
                  <a:lnTo>
                    <a:pt x="112301" y="179560"/>
                  </a:lnTo>
                  <a:lnTo>
                    <a:pt x="112979" y="179913"/>
                  </a:lnTo>
                  <a:lnTo>
                    <a:pt x="113156" y="179972"/>
                  </a:lnTo>
                  <a:lnTo>
                    <a:pt x="113303" y="179943"/>
                  </a:lnTo>
                  <a:lnTo>
                    <a:pt x="113450" y="179884"/>
                  </a:lnTo>
                  <a:lnTo>
                    <a:pt x="113539" y="179766"/>
                  </a:lnTo>
                  <a:lnTo>
                    <a:pt x="113627" y="179619"/>
                  </a:lnTo>
                  <a:lnTo>
                    <a:pt x="113657" y="179471"/>
                  </a:lnTo>
                  <a:lnTo>
                    <a:pt x="113657" y="179324"/>
                  </a:lnTo>
                  <a:lnTo>
                    <a:pt x="113568" y="179177"/>
                  </a:lnTo>
                  <a:lnTo>
                    <a:pt x="113038" y="178558"/>
                  </a:lnTo>
                  <a:lnTo>
                    <a:pt x="112478" y="177998"/>
                  </a:lnTo>
                  <a:lnTo>
                    <a:pt x="111918" y="177438"/>
                  </a:lnTo>
                  <a:lnTo>
                    <a:pt x="111329" y="176879"/>
                  </a:lnTo>
                  <a:lnTo>
                    <a:pt x="112950" y="174316"/>
                  </a:lnTo>
                  <a:lnTo>
                    <a:pt x="114658" y="171635"/>
                  </a:lnTo>
                  <a:lnTo>
                    <a:pt x="115454" y="170309"/>
                  </a:lnTo>
                  <a:lnTo>
                    <a:pt x="116220" y="169042"/>
                  </a:lnTo>
                  <a:lnTo>
                    <a:pt x="116897" y="167834"/>
                  </a:lnTo>
                  <a:lnTo>
                    <a:pt x="117486" y="166744"/>
                  </a:lnTo>
                  <a:lnTo>
                    <a:pt x="118341" y="165036"/>
                  </a:lnTo>
                  <a:lnTo>
                    <a:pt x="119342" y="162885"/>
                  </a:lnTo>
                  <a:lnTo>
                    <a:pt x="120462" y="160410"/>
                  </a:lnTo>
                  <a:lnTo>
                    <a:pt x="121611" y="157818"/>
                  </a:lnTo>
                  <a:lnTo>
                    <a:pt x="123761" y="152898"/>
                  </a:lnTo>
                  <a:lnTo>
                    <a:pt x="125264" y="149333"/>
                  </a:lnTo>
                  <a:lnTo>
                    <a:pt x="126354" y="148126"/>
                  </a:lnTo>
                  <a:lnTo>
                    <a:pt x="126560" y="149068"/>
                  </a:lnTo>
                  <a:lnTo>
                    <a:pt x="126796" y="150011"/>
                  </a:lnTo>
                  <a:lnTo>
                    <a:pt x="127061" y="150924"/>
                  </a:lnTo>
                  <a:lnTo>
                    <a:pt x="127355" y="151838"/>
                  </a:lnTo>
                  <a:lnTo>
                    <a:pt x="127444" y="151985"/>
                  </a:lnTo>
                  <a:lnTo>
                    <a:pt x="127591" y="152073"/>
                  </a:lnTo>
                  <a:lnTo>
                    <a:pt x="127738" y="152132"/>
                  </a:lnTo>
                  <a:lnTo>
                    <a:pt x="127886" y="152132"/>
                  </a:lnTo>
                  <a:lnTo>
                    <a:pt x="128062" y="152073"/>
                  </a:lnTo>
                  <a:lnTo>
                    <a:pt x="128180" y="151985"/>
                  </a:lnTo>
                  <a:lnTo>
                    <a:pt x="128269" y="151867"/>
                  </a:lnTo>
                  <a:lnTo>
                    <a:pt x="128328" y="151690"/>
                  </a:lnTo>
                  <a:lnTo>
                    <a:pt x="128328" y="151042"/>
                  </a:lnTo>
                  <a:lnTo>
                    <a:pt x="128328" y="150365"/>
                  </a:lnTo>
                  <a:lnTo>
                    <a:pt x="128298" y="149687"/>
                  </a:lnTo>
                  <a:lnTo>
                    <a:pt x="128239" y="149009"/>
                  </a:lnTo>
                  <a:lnTo>
                    <a:pt x="128092" y="147684"/>
                  </a:lnTo>
                  <a:lnTo>
                    <a:pt x="127886" y="146329"/>
                  </a:lnTo>
                  <a:lnTo>
                    <a:pt x="129211" y="144738"/>
                  </a:lnTo>
                  <a:lnTo>
                    <a:pt x="130272" y="143412"/>
                  </a:lnTo>
                  <a:lnTo>
                    <a:pt x="131215" y="142204"/>
                  </a:lnTo>
                  <a:lnTo>
                    <a:pt x="127591" y="144590"/>
                  </a:lnTo>
                  <a:lnTo>
                    <a:pt x="126737" y="139317"/>
                  </a:lnTo>
                  <a:lnTo>
                    <a:pt x="126295" y="136813"/>
                  </a:lnTo>
                  <a:lnTo>
                    <a:pt x="125824" y="134338"/>
                  </a:lnTo>
                  <a:lnTo>
                    <a:pt x="125264" y="131864"/>
                  </a:lnTo>
                  <a:lnTo>
                    <a:pt x="124675" y="129389"/>
                  </a:lnTo>
                  <a:lnTo>
                    <a:pt x="129094" y="125029"/>
                  </a:lnTo>
                  <a:lnTo>
                    <a:pt x="130891" y="123232"/>
                  </a:lnTo>
                  <a:lnTo>
                    <a:pt x="123820" y="126178"/>
                  </a:lnTo>
                  <a:lnTo>
                    <a:pt x="123113" y="123998"/>
                  </a:lnTo>
                  <a:lnTo>
                    <a:pt x="122406" y="121818"/>
                  </a:lnTo>
                  <a:lnTo>
                    <a:pt x="122612" y="121553"/>
                  </a:lnTo>
                  <a:lnTo>
                    <a:pt x="123172" y="120846"/>
                  </a:lnTo>
                  <a:lnTo>
                    <a:pt x="123585" y="120315"/>
                  </a:lnTo>
                  <a:lnTo>
                    <a:pt x="124085" y="119726"/>
                  </a:lnTo>
                  <a:lnTo>
                    <a:pt x="124675" y="119078"/>
                  </a:lnTo>
                  <a:lnTo>
                    <a:pt x="125352" y="118371"/>
                  </a:lnTo>
                  <a:lnTo>
                    <a:pt x="126118" y="117634"/>
                  </a:lnTo>
                  <a:lnTo>
                    <a:pt x="126943" y="116868"/>
                  </a:lnTo>
                  <a:lnTo>
                    <a:pt x="127856" y="116073"/>
                  </a:lnTo>
                  <a:lnTo>
                    <a:pt x="128828" y="115278"/>
                  </a:lnTo>
                  <a:lnTo>
                    <a:pt x="129889" y="114512"/>
                  </a:lnTo>
                  <a:lnTo>
                    <a:pt x="131008" y="113775"/>
                  </a:lnTo>
                  <a:lnTo>
                    <a:pt x="131598" y="113392"/>
                  </a:lnTo>
                  <a:lnTo>
                    <a:pt x="132187" y="113039"/>
                  </a:lnTo>
                  <a:lnTo>
                    <a:pt x="132806" y="112715"/>
                  </a:lnTo>
                  <a:lnTo>
                    <a:pt x="133454" y="112390"/>
                  </a:lnTo>
                  <a:lnTo>
                    <a:pt x="134750" y="111772"/>
                  </a:lnTo>
                  <a:lnTo>
                    <a:pt x="136076" y="111212"/>
                  </a:lnTo>
                  <a:lnTo>
                    <a:pt x="137431" y="110682"/>
                  </a:lnTo>
                  <a:lnTo>
                    <a:pt x="138756" y="110210"/>
                  </a:lnTo>
                  <a:lnTo>
                    <a:pt x="140112" y="109768"/>
                  </a:lnTo>
                  <a:lnTo>
                    <a:pt x="141437" y="109356"/>
                  </a:lnTo>
                  <a:lnTo>
                    <a:pt x="142734" y="108973"/>
                  </a:lnTo>
                  <a:lnTo>
                    <a:pt x="143971" y="108649"/>
                  </a:lnTo>
                  <a:lnTo>
                    <a:pt x="146298" y="108060"/>
                  </a:lnTo>
                  <a:lnTo>
                    <a:pt x="148360" y="107588"/>
                  </a:lnTo>
                  <a:lnTo>
                    <a:pt x="150040" y="107235"/>
                  </a:lnTo>
                  <a:lnTo>
                    <a:pt x="151218" y="106940"/>
                  </a:lnTo>
                  <a:lnTo>
                    <a:pt x="152279" y="106616"/>
                  </a:lnTo>
                  <a:lnTo>
                    <a:pt x="153486" y="106233"/>
                  </a:lnTo>
                  <a:lnTo>
                    <a:pt x="156049" y="105438"/>
                  </a:lnTo>
                  <a:lnTo>
                    <a:pt x="158966" y="104466"/>
                  </a:lnTo>
                  <a:lnTo>
                    <a:pt x="156550" y="104377"/>
                  </a:lnTo>
                  <a:lnTo>
                    <a:pt x="153987" y="104318"/>
                  </a:lnTo>
                  <a:lnTo>
                    <a:pt x="150923" y="104259"/>
                  </a:lnTo>
                  <a:lnTo>
                    <a:pt x="147653" y="104289"/>
                  </a:lnTo>
                  <a:lnTo>
                    <a:pt x="146033" y="104318"/>
                  </a:lnTo>
                  <a:lnTo>
                    <a:pt x="144472" y="104377"/>
                  </a:lnTo>
                  <a:lnTo>
                    <a:pt x="142999" y="104466"/>
                  </a:lnTo>
                  <a:lnTo>
                    <a:pt x="141673" y="104554"/>
                  </a:lnTo>
                  <a:lnTo>
                    <a:pt x="140554" y="104701"/>
                  </a:lnTo>
                  <a:lnTo>
                    <a:pt x="140053" y="104790"/>
                  </a:lnTo>
                  <a:lnTo>
                    <a:pt x="139611" y="104908"/>
                  </a:lnTo>
                  <a:lnTo>
                    <a:pt x="138786" y="105114"/>
                  </a:lnTo>
                  <a:lnTo>
                    <a:pt x="138020" y="105349"/>
                  </a:lnTo>
                  <a:lnTo>
                    <a:pt x="137254" y="105585"/>
                  </a:lnTo>
                  <a:lnTo>
                    <a:pt x="136488" y="105850"/>
                  </a:lnTo>
                  <a:lnTo>
                    <a:pt x="135781" y="106145"/>
                  </a:lnTo>
                  <a:lnTo>
                    <a:pt x="135074" y="106469"/>
                  </a:lnTo>
                  <a:lnTo>
                    <a:pt x="134367" y="106764"/>
                  </a:lnTo>
                  <a:lnTo>
                    <a:pt x="133689" y="107117"/>
                  </a:lnTo>
                  <a:lnTo>
                    <a:pt x="133041" y="107471"/>
                  </a:lnTo>
                  <a:lnTo>
                    <a:pt x="132393" y="107824"/>
                  </a:lnTo>
                  <a:lnTo>
                    <a:pt x="131774" y="108207"/>
                  </a:lnTo>
                  <a:lnTo>
                    <a:pt x="131156" y="108590"/>
                  </a:lnTo>
                  <a:lnTo>
                    <a:pt x="130007" y="109386"/>
                  </a:lnTo>
                  <a:lnTo>
                    <a:pt x="128887" y="110210"/>
                  </a:lnTo>
                  <a:lnTo>
                    <a:pt x="128622" y="110446"/>
                  </a:lnTo>
                  <a:lnTo>
                    <a:pt x="128328" y="110711"/>
                  </a:lnTo>
                  <a:lnTo>
                    <a:pt x="127738" y="111359"/>
                  </a:lnTo>
                  <a:lnTo>
                    <a:pt x="127120" y="112096"/>
                  </a:lnTo>
                  <a:lnTo>
                    <a:pt x="126501" y="112921"/>
                  </a:lnTo>
                  <a:lnTo>
                    <a:pt x="125882" y="113805"/>
                  </a:lnTo>
                  <a:lnTo>
                    <a:pt x="125264" y="114747"/>
                  </a:lnTo>
                  <a:lnTo>
                    <a:pt x="124675" y="115690"/>
                  </a:lnTo>
                  <a:lnTo>
                    <a:pt x="124085" y="116662"/>
                  </a:lnTo>
                  <a:lnTo>
                    <a:pt x="121051" y="117752"/>
                  </a:lnTo>
                  <a:lnTo>
                    <a:pt x="120639" y="116574"/>
                  </a:lnTo>
                  <a:lnTo>
                    <a:pt x="119843" y="114217"/>
                  </a:lnTo>
                  <a:lnTo>
                    <a:pt x="120491" y="114011"/>
                  </a:lnTo>
                  <a:lnTo>
                    <a:pt x="121316" y="113716"/>
                  </a:lnTo>
                  <a:lnTo>
                    <a:pt x="122229" y="113333"/>
                  </a:lnTo>
                  <a:lnTo>
                    <a:pt x="122701" y="113127"/>
                  </a:lnTo>
                  <a:lnTo>
                    <a:pt x="123202" y="112862"/>
                  </a:lnTo>
                  <a:lnTo>
                    <a:pt x="123732" y="112597"/>
                  </a:lnTo>
                  <a:lnTo>
                    <a:pt x="124262" y="112273"/>
                  </a:lnTo>
                  <a:lnTo>
                    <a:pt x="124822" y="111919"/>
                  </a:lnTo>
                  <a:lnTo>
                    <a:pt x="125352" y="111536"/>
                  </a:lnTo>
                  <a:lnTo>
                    <a:pt x="125912" y="111124"/>
                  </a:lnTo>
                  <a:lnTo>
                    <a:pt x="126472" y="110682"/>
                  </a:lnTo>
                  <a:lnTo>
                    <a:pt x="127002" y="110181"/>
                  </a:lnTo>
                  <a:lnTo>
                    <a:pt x="127562" y="109651"/>
                  </a:lnTo>
                  <a:lnTo>
                    <a:pt x="128210" y="108914"/>
                  </a:lnTo>
                  <a:lnTo>
                    <a:pt x="128828" y="108178"/>
                  </a:lnTo>
                  <a:lnTo>
                    <a:pt x="129447" y="107382"/>
                  </a:lnTo>
                  <a:lnTo>
                    <a:pt x="130007" y="106587"/>
                  </a:lnTo>
                  <a:lnTo>
                    <a:pt x="131126" y="104937"/>
                  </a:lnTo>
                  <a:lnTo>
                    <a:pt x="131716" y="104083"/>
                  </a:lnTo>
                  <a:lnTo>
                    <a:pt x="132305" y="103258"/>
                  </a:lnTo>
                  <a:lnTo>
                    <a:pt x="132923" y="102462"/>
                  </a:lnTo>
                  <a:lnTo>
                    <a:pt x="133601" y="101667"/>
                  </a:lnTo>
                  <a:lnTo>
                    <a:pt x="134337" y="100872"/>
                  </a:lnTo>
                  <a:lnTo>
                    <a:pt x="134720" y="100518"/>
                  </a:lnTo>
                  <a:lnTo>
                    <a:pt x="135103" y="100135"/>
                  </a:lnTo>
                  <a:lnTo>
                    <a:pt x="135545" y="99782"/>
                  </a:lnTo>
                  <a:lnTo>
                    <a:pt x="135958" y="99428"/>
                  </a:lnTo>
                  <a:lnTo>
                    <a:pt x="136429" y="99104"/>
                  </a:lnTo>
                  <a:lnTo>
                    <a:pt x="136900" y="98780"/>
                  </a:lnTo>
                  <a:lnTo>
                    <a:pt x="137431" y="98456"/>
                  </a:lnTo>
                  <a:lnTo>
                    <a:pt x="137961" y="98161"/>
                  </a:lnTo>
                  <a:lnTo>
                    <a:pt x="138521" y="97867"/>
                  </a:lnTo>
                  <a:lnTo>
                    <a:pt x="139081" y="97601"/>
                  </a:lnTo>
                  <a:lnTo>
                    <a:pt x="141496" y="96541"/>
                  </a:lnTo>
                  <a:lnTo>
                    <a:pt x="143883" y="95539"/>
                  </a:lnTo>
                  <a:lnTo>
                    <a:pt x="146121" y="94626"/>
                  </a:lnTo>
                  <a:lnTo>
                    <a:pt x="148154" y="93831"/>
                  </a:lnTo>
                  <a:lnTo>
                    <a:pt x="151247" y="92623"/>
                  </a:lnTo>
                  <a:lnTo>
                    <a:pt x="152426" y="92181"/>
                  </a:lnTo>
                  <a:lnTo>
                    <a:pt x="150452" y="92181"/>
                  </a:lnTo>
                  <a:lnTo>
                    <a:pt x="149421" y="92210"/>
                  </a:lnTo>
                  <a:lnTo>
                    <a:pt x="148272" y="92269"/>
                  </a:lnTo>
                  <a:lnTo>
                    <a:pt x="147005" y="92358"/>
                  </a:lnTo>
                  <a:lnTo>
                    <a:pt x="145650" y="92446"/>
                  </a:lnTo>
                  <a:lnTo>
                    <a:pt x="144236" y="92623"/>
                  </a:lnTo>
                  <a:lnTo>
                    <a:pt x="142792" y="92799"/>
                  </a:lnTo>
                  <a:lnTo>
                    <a:pt x="141319" y="93065"/>
                  </a:lnTo>
                  <a:lnTo>
                    <a:pt x="139905" y="93359"/>
                  </a:lnTo>
                  <a:lnTo>
                    <a:pt x="139198" y="93536"/>
                  </a:lnTo>
                  <a:lnTo>
                    <a:pt x="138521" y="93713"/>
                  </a:lnTo>
                  <a:lnTo>
                    <a:pt x="137843" y="93948"/>
                  </a:lnTo>
                  <a:lnTo>
                    <a:pt x="137195" y="94155"/>
                  </a:lnTo>
                  <a:lnTo>
                    <a:pt x="136606" y="94420"/>
                  </a:lnTo>
                  <a:lnTo>
                    <a:pt x="136017" y="94685"/>
                  </a:lnTo>
                  <a:lnTo>
                    <a:pt x="135457" y="94950"/>
                  </a:lnTo>
                  <a:lnTo>
                    <a:pt x="134956" y="95274"/>
                  </a:lnTo>
                  <a:lnTo>
                    <a:pt x="133071" y="96511"/>
                  </a:lnTo>
                  <a:lnTo>
                    <a:pt x="132216" y="97130"/>
                  </a:lnTo>
                  <a:lnTo>
                    <a:pt x="131391" y="97719"/>
                  </a:lnTo>
                  <a:lnTo>
                    <a:pt x="130596" y="98338"/>
                  </a:lnTo>
                  <a:lnTo>
                    <a:pt x="129860" y="98927"/>
                  </a:lnTo>
                  <a:lnTo>
                    <a:pt x="129153" y="99516"/>
                  </a:lnTo>
                  <a:lnTo>
                    <a:pt x="128504" y="100135"/>
                  </a:lnTo>
                  <a:lnTo>
                    <a:pt x="127856" y="100754"/>
                  </a:lnTo>
                  <a:lnTo>
                    <a:pt x="127267" y="101372"/>
                  </a:lnTo>
                  <a:lnTo>
                    <a:pt x="126678" y="101991"/>
                  </a:lnTo>
                  <a:lnTo>
                    <a:pt x="126148" y="102639"/>
                  </a:lnTo>
                  <a:lnTo>
                    <a:pt x="125647" y="103317"/>
                  </a:lnTo>
                  <a:lnTo>
                    <a:pt x="125146" y="103994"/>
                  </a:lnTo>
                  <a:lnTo>
                    <a:pt x="124675" y="104701"/>
                  </a:lnTo>
                  <a:lnTo>
                    <a:pt x="124233" y="105408"/>
                  </a:lnTo>
                  <a:lnTo>
                    <a:pt x="121670" y="109827"/>
                  </a:lnTo>
                  <a:lnTo>
                    <a:pt x="119549" y="113363"/>
                  </a:lnTo>
                  <a:lnTo>
                    <a:pt x="118694" y="110829"/>
                  </a:lnTo>
                  <a:lnTo>
                    <a:pt x="118252" y="109562"/>
                  </a:lnTo>
                  <a:lnTo>
                    <a:pt x="117781" y="108295"/>
                  </a:lnTo>
                  <a:lnTo>
                    <a:pt x="118134" y="107765"/>
                  </a:lnTo>
                  <a:lnTo>
                    <a:pt x="118606" y="107088"/>
                  </a:lnTo>
                  <a:lnTo>
                    <a:pt x="119195" y="106322"/>
                  </a:lnTo>
                  <a:lnTo>
                    <a:pt x="119932" y="105467"/>
                  </a:lnTo>
                  <a:lnTo>
                    <a:pt x="120815" y="104554"/>
                  </a:lnTo>
                  <a:lnTo>
                    <a:pt x="121287" y="104083"/>
                  </a:lnTo>
                  <a:lnTo>
                    <a:pt x="121817" y="103611"/>
                  </a:lnTo>
                  <a:lnTo>
                    <a:pt x="122377" y="103111"/>
                  </a:lnTo>
                  <a:lnTo>
                    <a:pt x="122995" y="102610"/>
                  </a:lnTo>
                  <a:lnTo>
                    <a:pt x="123614" y="102109"/>
                  </a:lnTo>
                  <a:lnTo>
                    <a:pt x="124321" y="101608"/>
                  </a:lnTo>
                  <a:lnTo>
                    <a:pt x="125234" y="100930"/>
                  </a:lnTo>
                  <a:lnTo>
                    <a:pt x="126118" y="100194"/>
                  </a:lnTo>
                  <a:lnTo>
                    <a:pt x="126972" y="99487"/>
                  </a:lnTo>
                  <a:lnTo>
                    <a:pt x="127797" y="98721"/>
                  </a:lnTo>
                  <a:lnTo>
                    <a:pt x="128593" y="97984"/>
                  </a:lnTo>
                  <a:lnTo>
                    <a:pt x="129388" y="97248"/>
                  </a:lnTo>
                  <a:lnTo>
                    <a:pt x="130861" y="95775"/>
                  </a:lnTo>
                  <a:lnTo>
                    <a:pt x="132305" y="94361"/>
                  </a:lnTo>
                  <a:lnTo>
                    <a:pt x="133012" y="93713"/>
                  </a:lnTo>
                  <a:lnTo>
                    <a:pt x="133748" y="93094"/>
                  </a:lnTo>
                  <a:lnTo>
                    <a:pt x="134455" y="92505"/>
                  </a:lnTo>
                  <a:lnTo>
                    <a:pt x="135192" y="91975"/>
                  </a:lnTo>
                  <a:lnTo>
                    <a:pt x="135928" y="91474"/>
                  </a:lnTo>
                  <a:lnTo>
                    <a:pt x="136665" y="91061"/>
                  </a:lnTo>
                  <a:lnTo>
                    <a:pt x="137077" y="90855"/>
                  </a:lnTo>
                  <a:lnTo>
                    <a:pt x="137519" y="90678"/>
                  </a:lnTo>
                  <a:lnTo>
                    <a:pt x="138462" y="90325"/>
                  </a:lnTo>
                  <a:lnTo>
                    <a:pt x="139522" y="89971"/>
                  </a:lnTo>
                  <a:lnTo>
                    <a:pt x="140612" y="89677"/>
                  </a:lnTo>
                  <a:lnTo>
                    <a:pt x="141791" y="89412"/>
                  </a:lnTo>
                  <a:lnTo>
                    <a:pt x="142969" y="89146"/>
                  </a:lnTo>
                  <a:lnTo>
                    <a:pt x="144177" y="88911"/>
                  </a:lnTo>
                  <a:lnTo>
                    <a:pt x="145326" y="88734"/>
                  </a:lnTo>
                  <a:lnTo>
                    <a:pt x="147506" y="88380"/>
                  </a:lnTo>
                  <a:lnTo>
                    <a:pt x="149274" y="88145"/>
                  </a:lnTo>
                  <a:lnTo>
                    <a:pt x="150953" y="87968"/>
                  </a:lnTo>
                  <a:lnTo>
                    <a:pt x="150423" y="87909"/>
                  </a:lnTo>
                  <a:lnTo>
                    <a:pt x="149038" y="87732"/>
                  </a:lnTo>
                  <a:lnTo>
                    <a:pt x="148095" y="87644"/>
                  </a:lnTo>
                  <a:lnTo>
                    <a:pt x="146976" y="87556"/>
                  </a:lnTo>
                  <a:lnTo>
                    <a:pt x="145738" y="87467"/>
                  </a:lnTo>
                  <a:lnTo>
                    <a:pt x="144413" y="87408"/>
                  </a:lnTo>
                  <a:lnTo>
                    <a:pt x="143028" y="87379"/>
                  </a:lnTo>
                  <a:lnTo>
                    <a:pt x="141555" y="87379"/>
                  </a:lnTo>
                  <a:lnTo>
                    <a:pt x="140082" y="87438"/>
                  </a:lnTo>
                  <a:lnTo>
                    <a:pt x="138609" y="87556"/>
                  </a:lnTo>
                  <a:lnTo>
                    <a:pt x="137873" y="87644"/>
                  </a:lnTo>
                  <a:lnTo>
                    <a:pt x="137136" y="87762"/>
                  </a:lnTo>
                  <a:lnTo>
                    <a:pt x="136429" y="87880"/>
                  </a:lnTo>
                  <a:lnTo>
                    <a:pt x="135722" y="87997"/>
                  </a:lnTo>
                  <a:lnTo>
                    <a:pt x="135045" y="88174"/>
                  </a:lnTo>
                  <a:lnTo>
                    <a:pt x="134367" y="88351"/>
                  </a:lnTo>
                  <a:lnTo>
                    <a:pt x="133748" y="88557"/>
                  </a:lnTo>
                  <a:lnTo>
                    <a:pt x="133130" y="88793"/>
                  </a:lnTo>
                  <a:lnTo>
                    <a:pt x="132540" y="89058"/>
                  </a:lnTo>
                  <a:lnTo>
                    <a:pt x="131951" y="89323"/>
                  </a:lnTo>
                  <a:lnTo>
                    <a:pt x="130861" y="89912"/>
                  </a:lnTo>
                  <a:lnTo>
                    <a:pt x="129801" y="90531"/>
                  </a:lnTo>
                  <a:lnTo>
                    <a:pt x="128799" y="91179"/>
                  </a:lnTo>
                  <a:lnTo>
                    <a:pt x="127827" y="91857"/>
                  </a:lnTo>
                  <a:lnTo>
                    <a:pt x="126943" y="92564"/>
                  </a:lnTo>
                  <a:lnTo>
                    <a:pt x="126089" y="93300"/>
                  </a:lnTo>
                  <a:lnTo>
                    <a:pt x="125293" y="94037"/>
                  </a:lnTo>
                  <a:lnTo>
                    <a:pt x="124557" y="94773"/>
                  </a:lnTo>
                  <a:lnTo>
                    <a:pt x="123850" y="95480"/>
                  </a:lnTo>
                  <a:lnTo>
                    <a:pt x="123202" y="96217"/>
                  </a:lnTo>
                  <a:lnTo>
                    <a:pt x="122612" y="96924"/>
                  </a:lnTo>
                  <a:lnTo>
                    <a:pt x="122082" y="97572"/>
                  </a:lnTo>
                  <a:lnTo>
                    <a:pt x="121581" y="98220"/>
                  </a:lnTo>
                  <a:lnTo>
                    <a:pt x="120756" y="99369"/>
                  </a:lnTo>
                  <a:lnTo>
                    <a:pt x="120491" y="99782"/>
                  </a:lnTo>
                  <a:lnTo>
                    <a:pt x="120226" y="100223"/>
                  </a:lnTo>
                  <a:lnTo>
                    <a:pt x="119961" y="100724"/>
                  </a:lnTo>
                  <a:lnTo>
                    <a:pt x="119696" y="101225"/>
                  </a:lnTo>
                  <a:lnTo>
                    <a:pt x="119195" y="102315"/>
                  </a:lnTo>
                  <a:lnTo>
                    <a:pt x="118724" y="103405"/>
                  </a:lnTo>
                  <a:lnTo>
                    <a:pt x="118282" y="104525"/>
                  </a:lnTo>
                  <a:lnTo>
                    <a:pt x="117928" y="105556"/>
                  </a:lnTo>
                  <a:lnTo>
                    <a:pt x="117339" y="107235"/>
                  </a:lnTo>
                  <a:lnTo>
                    <a:pt x="116838" y="106057"/>
                  </a:lnTo>
                  <a:lnTo>
                    <a:pt x="116131" y="104495"/>
                  </a:lnTo>
                  <a:lnTo>
                    <a:pt x="118223" y="101726"/>
                  </a:lnTo>
                  <a:lnTo>
                    <a:pt x="115454" y="103052"/>
                  </a:lnTo>
                  <a:lnTo>
                    <a:pt x="114364" y="100724"/>
                  </a:lnTo>
                  <a:lnTo>
                    <a:pt x="113804" y="99546"/>
                  </a:lnTo>
                  <a:lnTo>
                    <a:pt x="114069" y="99752"/>
                  </a:lnTo>
                  <a:lnTo>
                    <a:pt x="115896" y="98279"/>
                  </a:lnTo>
                  <a:lnTo>
                    <a:pt x="117840" y="96659"/>
                  </a:lnTo>
                  <a:lnTo>
                    <a:pt x="120226" y="94655"/>
                  </a:lnTo>
                  <a:lnTo>
                    <a:pt x="122848" y="92387"/>
                  </a:lnTo>
                  <a:lnTo>
                    <a:pt x="124174" y="91209"/>
                  </a:lnTo>
                  <a:lnTo>
                    <a:pt x="125470" y="90030"/>
                  </a:lnTo>
                  <a:lnTo>
                    <a:pt x="126707" y="88852"/>
                  </a:lnTo>
                  <a:lnTo>
                    <a:pt x="127886" y="87703"/>
                  </a:lnTo>
                  <a:lnTo>
                    <a:pt x="128946" y="86613"/>
                  </a:lnTo>
                  <a:lnTo>
                    <a:pt x="129889" y="85582"/>
                  </a:lnTo>
                  <a:lnTo>
                    <a:pt x="133336" y="81752"/>
                  </a:lnTo>
                  <a:lnTo>
                    <a:pt x="136606" y="78158"/>
                  </a:lnTo>
                  <a:lnTo>
                    <a:pt x="138138" y="76537"/>
                  </a:lnTo>
                  <a:lnTo>
                    <a:pt x="139581" y="75006"/>
                  </a:lnTo>
                  <a:lnTo>
                    <a:pt x="140937" y="73621"/>
                  </a:lnTo>
                  <a:lnTo>
                    <a:pt x="142174" y="72413"/>
                  </a:lnTo>
                  <a:lnTo>
                    <a:pt x="143441" y="71235"/>
                  </a:lnTo>
                  <a:lnTo>
                    <a:pt x="144766" y="70027"/>
                  </a:lnTo>
                  <a:lnTo>
                    <a:pt x="147329" y="67729"/>
                  </a:lnTo>
                  <a:lnTo>
                    <a:pt x="149303" y="66020"/>
                  </a:lnTo>
                  <a:lnTo>
                    <a:pt x="150099" y="65343"/>
                  </a:lnTo>
                  <a:lnTo>
                    <a:pt x="148243" y="66138"/>
                  </a:lnTo>
                  <a:lnTo>
                    <a:pt x="146210" y="67051"/>
                  </a:lnTo>
                  <a:lnTo>
                    <a:pt x="143765" y="68200"/>
                  </a:lnTo>
                  <a:lnTo>
                    <a:pt x="142439" y="68848"/>
                  </a:lnTo>
                  <a:lnTo>
                    <a:pt x="141084" y="69526"/>
                  </a:lnTo>
                  <a:lnTo>
                    <a:pt x="139699" y="70233"/>
                  </a:lnTo>
                  <a:lnTo>
                    <a:pt x="138373" y="70940"/>
                  </a:lnTo>
                  <a:lnTo>
                    <a:pt x="137077" y="71677"/>
                  </a:lnTo>
                  <a:lnTo>
                    <a:pt x="135869" y="72384"/>
                  </a:lnTo>
                  <a:lnTo>
                    <a:pt x="134750" y="73091"/>
                  </a:lnTo>
                  <a:lnTo>
                    <a:pt x="133778" y="73798"/>
                  </a:lnTo>
                  <a:lnTo>
                    <a:pt x="132776" y="74564"/>
                  </a:lnTo>
                  <a:lnTo>
                    <a:pt x="131716" y="75477"/>
                  </a:lnTo>
                  <a:lnTo>
                    <a:pt x="130537" y="76537"/>
                  </a:lnTo>
                  <a:lnTo>
                    <a:pt x="129300" y="77686"/>
                  </a:lnTo>
                  <a:lnTo>
                    <a:pt x="128004" y="78924"/>
                  </a:lnTo>
                  <a:lnTo>
                    <a:pt x="126707" y="80220"/>
                  </a:lnTo>
                  <a:lnTo>
                    <a:pt x="125382" y="81575"/>
                  </a:lnTo>
                  <a:lnTo>
                    <a:pt x="124085" y="82901"/>
                  </a:lnTo>
                  <a:lnTo>
                    <a:pt x="122848" y="84256"/>
                  </a:lnTo>
                  <a:lnTo>
                    <a:pt x="121640" y="85582"/>
                  </a:lnTo>
                  <a:lnTo>
                    <a:pt x="120521" y="86819"/>
                  </a:lnTo>
                  <a:lnTo>
                    <a:pt x="119519" y="87997"/>
                  </a:lnTo>
                  <a:lnTo>
                    <a:pt x="118635" y="89058"/>
                  </a:lnTo>
                  <a:lnTo>
                    <a:pt x="117869" y="90030"/>
                  </a:lnTo>
                  <a:lnTo>
                    <a:pt x="117310" y="90826"/>
                  </a:lnTo>
                  <a:lnTo>
                    <a:pt x="116897" y="91444"/>
                  </a:lnTo>
                  <a:lnTo>
                    <a:pt x="116426" y="92358"/>
                  </a:lnTo>
                  <a:lnTo>
                    <a:pt x="115896" y="93359"/>
                  </a:lnTo>
                  <a:lnTo>
                    <a:pt x="114864" y="95421"/>
                  </a:lnTo>
                  <a:lnTo>
                    <a:pt x="113981" y="97277"/>
                  </a:lnTo>
                  <a:lnTo>
                    <a:pt x="113362" y="98574"/>
                  </a:lnTo>
                  <a:lnTo>
                    <a:pt x="111918" y="95510"/>
                  </a:lnTo>
                  <a:lnTo>
                    <a:pt x="111035" y="93654"/>
                  </a:lnTo>
                  <a:lnTo>
                    <a:pt x="110210" y="91768"/>
                  </a:lnTo>
                  <a:lnTo>
                    <a:pt x="113126" y="89029"/>
                  </a:lnTo>
                  <a:lnTo>
                    <a:pt x="115277" y="86937"/>
                  </a:lnTo>
                  <a:lnTo>
                    <a:pt x="117722" y="84551"/>
                  </a:lnTo>
                  <a:lnTo>
                    <a:pt x="120256" y="82017"/>
                  </a:lnTo>
                  <a:lnTo>
                    <a:pt x="122701" y="79483"/>
                  </a:lnTo>
                  <a:lnTo>
                    <a:pt x="123879" y="78246"/>
                  </a:lnTo>
                  <a:lnTo>
                    <a:pt x="124940" y="77068"/>
                  </a:lnTo>
                  <a:lnTo>
                    <a:pt x="125912" y="75978"/>
                  </a:lnTo>
                  <a:lnTo>
                    <a:pt x="126796" y="74947"/>
                  </a:lnTo>
                  <a:lnTo>
                    <a:pt x="131038" y="69762"/>
                  </a:lnTo>
                  <a:lnTo>
                    <a:pt x="133454" y="66786"/>
                  </a:lnTo>
                  <a:lnTo>
                    <a:pt x="135899" y="63752"/>
                  </a:lnTo>
                  <a:lnTo>
                    <a:pt x="138226" y="60835"/>
                  </a:lnTo>
                  <a:lnTo>
                    <a:pt x="139287" y="59451"/>
                  </a:lnTo>
                  <a:lnTo>
                    <a:pt x="140288" y="58125"/>
                  </a:lnTo>
                  <a:lnTo>
                    <a:pt x="141172" y="56917"/>
                  </a:lnTo>
                  <a:lnTo>
                    <a:pt x="141938" y="55798"/>
                  </a:lnTo>
                  <a:lnTo>
                    <a:pt x="142557" y="54825"/>
                  </a:lnTo>
                  <a:lnTo>
                    <a:pt x="143028" y="54000"/>
                  </a:lnTo>
                  <a:lnTo>
                    <a:pt x="143912" y="52292"/>
                  </a:lnTo>
                  <a:lnTo>
                    <a:pt x="144884" y="50230"/>
                  </a:lnTo>
                  <a:lnTo>
                    <a:pt x="145886" y="48049"/>
                  </a:lnTo>
                  <a:lnTo>
                    <a:pt x="146858" y="45840"/>
                  </a:lnTo>
                  <a:lnTo>
                    <a:pt x="148449" y="42187"/>
                  </a:lnTo>
                  <a:lnTo>
                    <a:pt x="149097" y="40655"/>
                  </a:lnTo>
                  <a:lnTo>
                    <a:pt x="147329" y="42599"/>
                  </a:lnTo>
                  <a:lnTo>
                    <a:pt x="143117" y="47107"/>
                  </a:lnTo>
                  <a:lnTo>
                    <a:pt x="140642" y="49788"/>
                  </a:lnTo>
                  <a:lnTo>
                    <a:pt x="138167" y="52380"/>
                  </a:lnTo>
                  <a:lnTo>
                    <a:pt x="135899" y="54707"/>
                  </a:lnTo>
                  <a:lnTo>
                    <a:pt x="134927" y="55709"/>
                  </a:lnTo>
                  <a:lnTo>
                    <a:pt x="134072" y="56534"/>
                  </a:lnTo>
                  <a:lnTo>
                    <a:pt x="132452" y="58095"/>
                  </a:lnTo>
                  <a:lnTo>
                    <a:pt x="130626" y="59863"/>
                  </a:lnTo>
                  <a:lnTo>
                    <a:pt x="128740" y="61778"/>
                  </a:lnTo>
                  <a:lnTo>
                    <a:pt x="126766" y="63840"/>
                  </a:lnTo>
                  <a:lnTo>
                    <a:pt x="125765" y="64930"/>
                  </a:lnTo>
                  <a:lnTo>
                    <a:pt x="124792" y="66020"/>
                  </a:lnTo>
                  <a:lnTo>
                    <a:pt x="123820" y="67110"/>
                  </a:lnTo>
                  <a:lnTo>
                    <a:pt x="122878" y="68259"/>
                  </a:lnTo>
                  <a:lnTo>
                    <a:pt x="121935" y="69379"/>
                  </a:lnTo>
                  <a:lnTo>
                    <a:pt x="121051" y="70528"/>
                  </a:lnTo>
                  <a:lnTo>
                    <a:pt x="120197" y="71677"/>
                  </a:lnTo>
                  <a:lnTo>
                    <a:pt x="119401" y="72825"/>
                  </a:lnTo>
                  <a:lnTo>
                    <a:pt x="118724" y="73857"/>
                  </a:lnTo>
                  <a:lnTo>
                    <a:pt x="118017" y="74947"/>
                  </a:lnTo>
                  <a:lnTo>
                    <a:pt x="117310" y="76125"/>
                  </a:lnTo>
                  <a:lnTo>
                    <a:pt x="116573" y="77333"/>
                  </a:lnTo>
                  <a:lnTo>
                    <a:pt x="115100" y="79866"/>
                  </a:lnTo>
                  <a:lnTo>
                    <a:pt x="113686" y="82429"/>
                  </a:lnTo>
                  <a:lnTo>
                    <a:pt x="112360" y="84875"/>
                  </a:lnTo>
                  <a:lnTo>
                    <a:pt x="111182" y="87055"/>
                  </a:lnTo>
                  <a:lnTo>
                    <a:pt x="109532" y="90266"/>
                  </a:lnTo>
                  <a:lnTo>
                    <a:pt x="108943" y="88911"/>
                  </a:lnTo>
                  <a:lnTo>
                    <a:pt x="108413" y="87526"/>
                  </a:lnTo>
                  <a:lnTo>
                    <a:pt x="109238" y="86937"/>
                  </a:lnTo>
                  <a:lnTo>
                    <a:pt x="108295" y="87202"/>
                  </a:lnTo>
                  <a:lnTo>
                    <a:pt x="107853" y="85965"/>
                  </a:lnTo>
                  <a:lnTo>
                    <a:pt x="107411" y="84698"/>
                  </a:lnTo>
                  <a:lnTo>
                    <a:pt x="106881" y="83225"/>
                  </a:lnTo>
                  <a:lnTo>
                    <a:pt x="109827" y="79366"/>
                  </a:lnTo>
                  <a:lnTo>
                    <a:pt x="114393" y="73415"/>
                  </a:lnTo>
                  <a:lnTo>
                    <a:pt x="119431" y="66727"/>
                  </a:lnTo>
                  <a:lnTo>
                    <a:pt x="121817" y="63546"/>
                  </a:lnTo>
                  <a:lnTo>
                    <a:pt x="123909" y="60717"/>
                  </a:lnTo>
                  <a:lnTo>
                    <a:pt x="125028" y="59185"/>
                  </a:lnTo>
                  <a:lnTo>
                    <a:pt x="126207" y="57654"/>
                  </a:lnTo>
                  <a:lnTo>
                    <a:pt x="127444" y="56063"/>
                  </a:lnTo>
                  <a:lnTo>
                    <a:pt x="128681" y="54501"/>
                  </a:lnTo>
                  <a:lnTo>
                    <a:pt x="131185" y="51437"/>
                  </a:lnTo>
                  <a:lnTo>
                    <a:pt x="133542" y="48580"/>
                  </a:lnTo>
                  <a:lnTo>
                    <a:pt x="135634" y="46105"/>
                  </a:lnTo>
                  <a:lnTo>
                    <a:pt x="137313" y="44161"/>
                  </a:lnTo>
                  <a:lnTo>
                    <a:pt x="138815" y="42423"/>
                  </a:lnTo>
                  <a:lnTo>
                    <a:pt x="138373" y="42658"/>
                  </a:lnTo>
                  <a:lnTo>
                    <a:pt x="137136" y="43365"/>
                  </a:lnTo>
                  <a:lnTo>
                    <a:pt x="136282" y="43866"/>
                  </a:lnTo>
                  <a:lnTo>
                    <a:pt x="135280" y="44455"/>
                  </a:lnTo>
                  <a:lnTo>
                    <a:pt x="134190" y="45162"/>
                  </a:lnTo>
                  <a:lnTo>
                    <a:pt x="133012" y="45928"/>
                  </a:lnTo>
                  <a:lnTo>
                    <a:pt x="131774" y="46783"/>
                  </a:lnTo>
                  <a:lnTo>
                    <a:pt x="130508" y="47696"/>
                  </a:lnTo>
                  <a:lnTo>
                    <a:pt x="129211" y="48698"/>
                  </a:lnTo>
                  <a:lnTo>
                    <a:pt x="127915" y="49729"/>
                  </a:lnTo>
                  <a:lnTo>
                    <a:pt x="126648" y="50819"/>
                  </a:lnTo>
                  <a:lnTo>
                    <a:pt x="126030" y="51408"/>
                  </a:lnTo>
                  <a:lnTo>
                    <a:pt x="125441" y="51968"/>
                  </a:lnTo>
                  <a:lnTo>
                    <a:pt x="124851" y="52557"/>
                  </a:lnTo>
                  <a:lnTo>
                    <a:pt x="124321" y="53176"/>
                  </a:lnTo>
                  <a:lnTo>
                    <a:pt x="123761" y="53765"/>
                  </a:lnTo>
                  <a:lnTo>
                    <a:pt x="123261" y="54383"/>
                  </a:lnTo>
                  <a:lnTo>
                    <a:pt x="122259" y="55680"/>
                  </a:lnTo>
                  <a:lnTo>
                    <a:pt x="121169" y="57094"/>
                  </a:lnTo>
                  <a:lnTo>
                    <a:pt x="118900" y="60158"/>
                  </a:lnTo>
                  <a:lnTo>
                    <a:pt x="116573" y="63369"/>
                  </a:lnTo>
                  <a:lnTo>
                    <a:pt x="114334" y="66580"/>
                  </a:lnTo>
                  <a:lnTo>
                    <a:pt x="112301" y="69585"/>
                  </a:lnTo>
                  <a:lnTo>
                    <a:pt x="111418" y="70940"/>
                  </a:lnTo>
                  <a:lnTo>
                    <a:pt x="110622" y="72177"/>
                  </a:lnTo>
                  <a:lnTo>
                    <a:pt x="109945" y="73297"/>
                  </a:lnTo>
                  <a:lnTo>
                    <a:pt x="109414" y="74240"/>
                  </a:lnTo>
                  <a:lnTo>
                    <a:pt x="109002" y="75006"/>
                  </a:lnTo>
                  <a:lnTo>
                    <a:pt x="108884" y="75300"/>
                  </a:lnTo>
                  <a:lnTo>
                    <a:pt x="108796" y="75565"/>
                  </a:lnTo>
                  <a:lnTo>
                    <a:pt x="108589" y="76184"/>
                  </a:lnTo>
                  <a:lnTo>
                    <a:pt x="108295" y="76891"/>
                  </a:lnTo>
                  <a:lnTo>
                    <a:pt x="107971" y="77657"/>
                  </a:lnTo>
                  <a:lnTo>
                    <a:pt x="107617" y="78423"/>
                  </a:lnTo>
                  <a:lnTo>
                    <a:pt x="106851" y="79955"/>
                  </a:lnTo>
                  <a:lnTo>
                    <a:pt x="106174" y="81251"/>
                  </a:lnTo>
                  <a:lnTo>
                    <a:pt x="105437" y="79336"/>
                  </a:lnTo>
                  <a:lnTo>
                    <a:pt x="104671" y="77480"/>
                  </a:lnTo>
                  <a:lnTo>
                    <a:pt x="103876" y="75595"/>
                  </a:lnTo>
                  <a:lnTo>
                    <a:pt x="103051" y="73739"/>
                  </a:lnTo>
                  <a:lnTo>
                    <a:pt x="103964" y="72354"/>
                  </a:lnTo>
                  <a:lnTo>
                    <a:pt x="105231" y="70469"/>
                  </a:lnTo>
                  <a:lnTo>
                    <a:pt x="106704" y="68141"/>
                  </a:lnTo>
                  <a:lnTo>
                    <a:pt x="108354" y="65549"/>
                  </a:lnTo>
                  <a:lnTo>
                    <a:pt x="110062" y="62750"/>
                  </a:lnTo>
                  <a:lnTo>
                    <a:pt x="110917" y="61307"/>
                  </a:lnTo>
                  <a:lnTo>
                    <a:pt x="111742" y="59863"/>
                  </a:lnTo>
                  <a:lnTo>
                    <a:pt x="112537" y="58449"/>
                  </a:lnTo>
                  <a:lnTo>
                    <a:pt x="113274" y="57035"/>
                  </a:lnTo>
                  <a:lnTo>
                    <a:pt x="113981" y="55650"/>
                  </a:lnTo>
                  <a:lnTo>
                    <a:pt x="114629" y="54325"/>
                  </a:lnTo>
                  <a:lnTo>
                    <a:pt x="115365" y="52763"/>
                  </a:lnTo>
                  <a:lnTo>
                    <a:pt x="116161" y="51172"/>
                  </a:lnTo>
                  <a:lnTo>
                    <a:pt x="116986" y="49552"/>
                  </a:lnTo>
                  <a:lnTo>
                    <a:pt x="117810" y="47902"/>
                  </a:lnTo>
                  <a:lnTo>
                    <a:pt x="119549" y="44662"/>
                  </a:lnTo>
                  <a:lnTo>
                    <a:pt x="121287" y="41539"/>
                  </a:lnTo>
                  <a:lnTo>
                    <a:pt x="122907" y="38652"/>
                  </a:lnTo>
                  <a:lnTo>
                    <a:pt x="124380" y="36148"/>
                  </a:lnTo>
                  <a:lnTo>
                    <a:pt x="125617" y="34115"/>
                  </a:lnTo>
                  <a:lnTo>
                    <a:pt x="126531" y="32642"/>
                  </a:lnTo>
                  <a:lnTo>
                    <a:pt x="127326" y="31522"/>
                  </a:lnTo>
                  <a:lnTo>
                    <a:pt x="128121" y="30403"/>
                  </a:lnTo>
                  <a:lnTo>
                    <a:pt x="128946" y="29313"/>
                  </a:lnTo>
                  <a:lnTo>
                    <a:pt x="129683" y="28311"/>
                  </a:lnTo>
                  <a:lnTo>
                    <a:pt x="130891" y="26779"/>
                  </a:lnTo>
                  <a:lnTo>
                    <a:pt x="131362" y="26190"/>
                  </a:lnTo>
                  <a:lnTo>
                    <a:pt x="130979" y="26455"/>
                  </a:lnTo>
                  <a:lnTo>
                    <a:pt x="129948" y="27192"/>
                  </a:lnTo>
                  <a:lnTo>
                    <a:pt x="128416" y="28341"/>
                  </a:lnTo>
                  <a:lnTo>
                    <a:pt x="127473" y="29077"/>
                  </a:lnTo>
                  <a:lnTo>
                    <a:pt x="126472" y="29873"/>
                  </a:lnTo>
                  <a:lnTo>
                    <a:pt x="125441" y="30786"/>
                  </a:lnTo>
                  <a:lnTo>
                    <a:pt x="124321" y="31758"/>
                  </a:lnTo>
                  <a:lnTo>
                    <a:pt x="123231" y="32789"/>
                  </a:lnTo>
                  <a:lnTo>
                    <a:pt x="122082" y="33909"/>
                  </a:lnTo>
                  <a:lnTo>
                    <a:pt x="120992" y="35058"/>
                  </a:lnTo>
                  <a:lnTo>
                    <a:pt x="119932" y="36265"/>
                  </a:lnTo>
                  <a:lnTo>
                    <a:pt x="119401" y="36914"/>
                  </a:lnTo>
                  <a:lnTo>
                    <a:pt x="118900" y="37532"/>
                  </a:lnTo>
                  <a:lnTo>
                    <a:pt x="118400" y="38180"/>
                  </a:lnTo>
                  <a:lnTo>
                    <a:pt x="117928" y="38828"/>
                  </a:lnTo>
                  <a:lnTo>
                    <a:pt x="117015" y="40184"/>
                  </a:lnTo>
                  <a:lnTo>
                    <a:pt x="116102" y="41539"/>
                  </a:lnTo>
                  <a:lnTo>
                    <a:pt x="115218" y="42953"/>
                  </a:lnTo>
                  <a:lnTo>
                    <a:pt x="114334" y="44338"/>
                  </a:lnTo>
                  <a:lnTo>
                    <a:pt x="113480" y="45752"/>
                  </a:lnTo>
                  <a:lnTo>
                    <a:pt x="112655" y="47136"/>
                  </a:lnTo>
                  <a:lnTo>
                    <a:pt x="111064" y="49905"/>
                  </a:lnTo>
                  <a:lnTo>
                    <a:pt x="109621" y="52527"/>
                  </a:lnTo>
                  <a:lnTo>
                    <a:pt x="108354" y="54943"/>
                  </a:lnTo>
                  <a:lnTo>
                    <a:pt x="107264" y="57123"/>
                  </a:lnTo>
                  <a:lnTo>
                    <a:pt x="106409" y="58950"/>
                  </a:lnTo>
                  <a:lnTo>
                    <a:pt x="105850" y="60305"/>
                  </a:lnTo>
                  <a:lnTo>
                    <a:pt x="105260" y="61866"/>
                  </a:lnTo>
                  <a:lnTo>
                    <a:pt x="104671" y="63575"/>
                  </a:lnTo>
                  <a:lnTo>
                    <a:pt x="104082" y="65343"/>
                  </a:lnTo>
                  <a:lnTo>
                    <a:pt x="103522" y="67140"/>
                  </a:lnTo>
                  <a:lnTo>
                    <a:pt x="102992" y="68848"/>
                  </a:lnTo>
                  <a:lnTo>
                    <a:pt x="102138" y="71735"/>
                  </a:lnTo>
                  <a:lnTo>
                    <a:pt x="100134" y="67405"/>
                  </a:lnTo>
                  <a:lnTo>
                    <a:pt x="99162" y="65254"/>
                  </a:lnTo>
                  <a:lnTo>
                    <a:pt x="98190" y="63104"/>
                  </a:lnTo>
                  <a:lnTo>
                    <a:pt x="99251" y="61513"/>
                  </a:lnTo>
                  <a:lnTo>
                    <a:pt x="101666" y="57742"/>
                  </a:lnTo>
                  <a:lnTo>
                    <a:pt x="103080" y="55532"/>
                  </a:lnTo>
                  <a:lnTo>
                    <a:pt x="104465" y="53323"/>
                  </a:lnTo>
                  <a:lnTo>
                    <a:pt x="105643" y="51320"/>
                  </a:lnTo>
                  <a:lnTo>
                    <a:pt x="106144" y="50465"/>
                  </a:lnTo>
                  <a:lnTo>
                    <a:pt x="106527" y="49729"/>
                  </a:lnTo>
                  <a:lnTo>
                    <a:pt x="107028" y="48786"/>
                  </a:lnTo>
                  <a:lnTo>
                    <a:pt x="107823" y="47431"/>
                  </a:lnTo>
                  <a:lnTo>
                    <a:pt x="110062" y="43660"/>
                  </a:lnTo>
                  <a:lnTo>
                    <a:pt x="112950" y="38946"/>
                  </a:lnTo>
                  <a:lnTo>
                    <a:pt x="116072" y="33850"/>
                  </a:lnTo>
                  <a:lnTo>
                    <a:pt x="121699" y="24717"/>
                  </a:lnTo>
                  <a:lnTo>
                    <a:pt x="124203" y="20681"/>
                  </a:lnTo>
                  <a:lnTo>
                    <a:pt x="122671" y="22036"/>
                  </a:lnTo>
                  <a:lnTo>
                    <a:pt x="121080" y="23480"/>
                  </a:lnTo>
                  <a:lnTo>
                    <a:pt x="119166" y="25247"/>
                  </a:lnTo>
                  <a:lnTo>
                    <a:pt x="118134" y="26220"/>
                  </a:lnTo>
                  <a:lnTo>
                    <a:pt x="117103" y="27221"/>
                  </a:lnTo>
                  <a:lnTo>
                    <a:pt x="116102" y="28252"/>
                  </a:lnTo>
                  <a:lnTo>
                    <a:pt x="115159" y="29254"/>
                  </a:lnTo>
                  <a:lnTo>
                    <a:pt x="114275" y="30256"/>
                  </a:lnTo>
                  <a:lnTo>
                    <a:pt x="113450" y="31198"/>
                  </a:lnTo>
                  <a:lnTo>
                    <a:pt x="112773" y="32082"/>
                  </a:lnTo>
                  <a:lnTo>
                    <a:pt x="112478" y="32524"/>
                  </a:lnTo>
                  <a:lnTo>
                    <a:pt x="112213" y="32907"/>
                  </a:lnTo>
                  <a:lnTo>
                    <a:pt x="111064" y="34792"/>
                  </a:lnTo>
                  <a:lnTo>
                    <a:pt x="109503" y="37238"/>
                  </a:lnTo>
                  <a:lnTo>
                    <a:pt x="105909" y="42923"/>
                  </a:lnTo>
                  <a:lnTo>
                    <a:pt x="104141" y="45781"/>
                  </a:lnTo>
                  <a:lnTo>
                    <a:pt x="102580" y="48403"/>
                  </a:lnTo>
                  <a:lnTo>
                    <a:pt x="101902" y="49523"/>
                  </a:lnTo>
                  <a:lnTo>
                    <a:pt x="101342" y="50524"/>
                  </a:lnTo>
                  <a:lnTo>
                    <a:pt x="100930" y="51378"/>
                  </a:lnTo>
                  <a:lnTo>
                    <a:pt x="100635" y="51997"/>
                  </a:lnTo>
                  <a:lnTo>
                    <a:pt x="100252" y="52999"/>
                  </a:lnTo>
                  <a:lnTo>
                    <a:pt x="99869" y="54207"/>
                  </a:lnTo>
                  <a:lnTo>
                    <a:pt x="99457" y="55562"/>
                  </a:lnTo>
                  <a:lnTo>
                    <a:pt x="99044" y="57005"/>
                  </a:lnTo>
                  <a:lnTo>
                    <a:pt x="98278" y="59775"/>
                  </a:lnTo>
                  <a:lnTo>
                    <a:pt x="97719" y="61955"/>
                  </a:lnTo>
                  <a:lnTo>
                    <a:pt x="97041" y="60305"/>
                  </a:lnTo>
                  <a:lnTo>
                    <a:pt x="96393" y="58655"/>
                  </a:lnTo>
                  <a:lnTo>
                    <a:pt x="95097" y="55356"/>
                  </a:lnTo>
                  <a:lnTo>
                    <a:pt x="96098" y="53117"/>
                  </a:lnTo>
                  <a:lnTo>
                    <a:pt x="97571" y="49699"/>
                  </a:lnTo>
                  <a:lnTo>
                    <a:pt x="98337" y="47843"/>
                  </a:lnTo>
                  <a:lnTo>
                    <a:pt x="99044" y="46046"/>
                  </a:lnTo>
                  <a:lnTo>
                    <a:pt x="99663" y="44426"/>
                  </a:lnTo>
                  <a:lnTo>
                    <a:pt x="99899" y="43719"/>
                  </a:lnTo>
                  <a:lnTo>
                    <a:pt x="100105" y="43100"/>
                  </a:lnTo>
                  <a:lnTo>
                    <a:pt x="101224" y="39211"/>
                  </a:lnTo>
                  <a:lnTo>
                    <a:pt x="101990" y="36619"/>
                  </a:lnTo>
                  <a:lnTo>
                    <a:pt x="102845" y="33820"/>
                  </a:lnTo>
                  <a:lnTo>
                    <a:pt x="103699" y="30992"/>
                  </a:lnTo>
                  <a:lnTo>
                    <a:pt x="104553" y="28370"/>
                  </a:lnTo>
                  <a:lnTo>
                    <a:pt x="104966" y="27162"/>
                  </a:lnTo>
                  <a:lnTo>
                    <a:pt x="105349" y="26072"/>
                  </a:lnTo>
                  <a:lnTo>
                    <a:pt x="105702" y="25100"/>
                  </a:lnTo>
                  <a:lnTo>
                    <a:pt x="106026" y="24305"/>
                  </a:lnTo>
                  <a:lnTo>
                    <a:pt x="106409" y="23539"/>
                  </a:lnTo>
                  <a:lnTo>
                    <a:pt x="106822" y="22714"/>
                  </a:lnTo>
                  <a:lnTo>
                    <a:pt x="107323" y="21859"/>
                  </a:lnTo>
                  <a:lnTo>
                    <a:pt x="107882" y="20946"/>
                  </a:lnTo>
                  <a:lnTo>
                    <a:pt x="109061" y="19090"/>
                  </a:lnTo>
                  <a:lnTo>
                    <a:pt x="110269" y="17264"/>
                  </a:lnTo>
                  <a:lnTo>
                    <a:pt x="111418" y="15643"/>
                  </a:lnTo>
                  <a:lnTo>
                    <a:pt x="112360" y="14318"/>
                  </a:lnTo>
                  <a:lnTo>
                    <a:pt x="113244" y="13110"/>
                  </a:lnTo>
                  <a:lnTo>
                    <a:pt x="112861" y="13463"/>
                  </a:lnTo>
                  <a:lnTo>
                    <a:pt x="111771" y="14465"/>
                  </a:lnTo>
                  <a:lnTo>
                    <a:pt x="110210" y="15997"/>
                  </a:lnTo>
                  <a:lnTo>
                    <a:pt x="109267" y="16940"/>
                  </a:lnTo>
                  <a:lnTo>
                    <a:pt x="108265" y="17971"/>
                  </a:lnTo>
                  <a:lnTo>
                    <a:pt x="107234" y="19120"/>
                  </a:lnTo>
                  <a:lnTo>
                    <a:pt x="106174" y="20298"/>
                  </a:lnTo>
                  <a:lnTo>
                    <a:pt x="105113" y="21565"/>
                  </a:lnTo>
                  <a:lnTo>
                    <a:pt x="104082" y="22861"/>
                  </a:lnTo>
                  <a:lnTo>
                    <a:pt x="103080" y="24187"/>
                  </a:lnTo>
                  <a:lnTo>
                    <a:pt x="102138" y="25542"/>
                  </a:lnTo>
                  <a:lnTo>
                    <a:pt x="101696" y="26220"/>
                  </a:lnTo>
                  <a:lnTo>
                    <a:pt x="101283" y="26897"/>
                  </a:lnTo>
                  <a:lnTo>
                    <a:pt x="100871" y="27575"/>
                  </a:lnTo>
                  <a:lnTo>
                    <a:pt x="100517" y="28252"/>
                  </a:lnTo>
                  <a:lnTo>
                    <a:pt x="99280" y="30697"/>
                  </a:lnTo>
                  <a:lnTo>
                    <a:pt x="98779" y="31758"/>
                  </a:lnTo>
                  <a:lnTo>
                    <a:pt x="98337" y="32730"/>
                  </a:lnTo>
                  <a:lnTo>
                    <a:pt x="97954" y="33643"/>
                  </a:lnTo>
                  <a:lnTo>
                    <a:pt x="97601" y="34468"/>
                  </a:lnTo>
                  <a:lnTo>
                    <a:pt x="97306" y="35264"/>
                  </a:lnTo>
                  <a:lnTo>
                    <a:pt x="97041" y="36000"/>
                  </a:lnTo>
                  <a:lnTo>
                    <a:pt x="96835" y="36737"/>
                  </a:lnTo>
                  <a:lnTo>
                    <a:pt x="96629" y="37444"/>
                  </a:lnTo>
                  <a:lnTo>
                    <a:pt x="96275" y="38917"/>
                  </a:lnTo>
                  <a:lnTo>
                    <a:pt x="95922" y="40508"/>
                  </a:lnTo>
                  <a:lnTo>
                    <a:pt x="95568" y="42334"/>
                  </a:lnTo>
                  <a:lnTo>
                    <a:pt x="95008" y="45221"/>
                  </a:lnTo>
                  <a:lnTo>
                    <a:pt x="94537" y="47991"/>
                  </a:lnTo>
                  <a:lnTo>
                    <a:pt x="94154" y="50377"/>
                  </a:lnTo>
                  <a:lnTo>
                    <a:pt x="93859" y="52203"/>
                  </a:lnTo>
                  <a:lnTo>
                    <a:pt x="93418" y="51172"/>
                  </a:lnTo>
                  <a:lnTo>
                    <a:pt x="93005" y="50112"/>
                  </a:lnTo>
                  <a:lnTo>
                    <a:pt x="92593" y="49022"/>
                  </a:lnTo>
                  <a:lnTo>
                    <a:pt x="92239" y="47902"/>
                  </a:lnTo>
                  <a:lnTo>
                    <a:pt x="92386" y="46311"/>
                  </a:lnTo>
                  <a:lnTo>
                    <a:pt x="92563" y="44102"/>
                  </a:lnTo>
                  <a:lnTo>
                    <a:pt x="92711" y="41392"/>
                  </a:lnTo>
                  <a:lnTo>
                    <a:pt x="92858" y="38298"/>
                  </a:lnTo>
                  <a:lnTo>
                    <a:pt x="92887" y="36619"/>
                  </a:lnTo>
                  <a:lnTo>
                    <a:pt x="92946" y="34881"/>
                  </a:lnTo>
                  <a:lnTo>
                    <a:pt x="92946" y="33113"/>
                  </a:lnTo>
                  <a:lnTo>
                    <a:pt x="92946" y="31316"/>
                  </a:lnTo>
                  <a:lnTo>
                    <a:pt x="92887" y="29490"/>
                  </a:lnTo>
                  <a:lnTo>
                    <a:pt x="92828" y="27663"/>
                  </a:lnTo>
                  <a:lnTo>
                    <a:pt x="92711" y="25866"/>
                  </a:lnTo>
                  <a:lnTo>
                    <a:pt x="92593" y="24069"/>
                  </a:lnTo>
                  <a:lnTo>
                    <a:pt x="92475" y="22979"/>
                  </a:lnTo>
                  <a:lnTo>
                    <a:pt x="92357" y="21918"/>
                  </a:lnTo>
                  <a:lnTo>
                    <a:pt x="92210" y="20828"/>
                  </a:lnTo>
                  <a:lnTo>
                    <a:pt x="92033" y="19738"/>
                  </a:lnTo>
                  <a:lnTo>
                    <a:pt x="91679" y="17617"/>
                  </a:lnTo>
                  <a:lnTo>
                    <a:pt x="91238" y="15496"/>
                  </a:lnTo>
                  <a:lnTo>
                    <a:pt x="90766" y="13434"/>
                  </a:lnTo>
                  <a:lnTo>
                    <a:pt x="90265" y="11431"/>
                  </a:lnTo>
                  <a:lnTo>
                    <a:pt x="89765" y="9545"/>
                  </a:lnTo>
                  <a:lnTo>
                    <a:pt x="89264" y="7748"/>
                  </a:lnTo>
                  <a:lnTo>
                    <a:pt x="88763" y="6098"/>
                  </a:lnTo>
                  <a:lnTo>
                    <a:pt x="88292" y="4596"/>
                  </a:lnTo>
                  <a:lnTo>
                    <a:pt x="87467" y="2151"/>
                  </a:lnTo>
                  <a:lnTo>
                    <a:pt x="86907" y="560"/>
                  </a:lnTo>
                  <a:lnTo>
                    <a:pt x="86701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1822925" y="238125"/>
              <a:ext cx="3974150" cy="5238750"/>
            </a:xfrm>
            <a:custGeom>
              <a:avLst/>
              <a:gdLst/>
              <a:ahLst/>
              <a:cxnLst/>
              <a:rect l="l" t="t" r="r" b="b"/>
              <a:pathLst>
                <a:path w="158966" h="209550" extrusionOk="0">
                  <a:moveTo>
                    <a:pt x="63368" y="68996"/>
                  </a:moveTo>
                  <a:lnTo>
                    <a:pt x="64841" y="69438"/>
                  </a:lnTo>
                  <a:lnTo>
                    <a:pt x="66197" y="69879"/>
                  </a:lnTo>
                  <a:lnTo>
                    <a:pt x="67463" y="70262"/>
                  </a:lnTo>
                  <a:lnTo>
                    <a:pt x="68553" y="70616"/>
                  </a:lnTo>
                  <a:lnTo>
                    <a:pt x="71588" y="71470"/>
                  </a:lnTo>
                  <a:lnTo>
                    <a:pt x="76331" y="72767"/>
                  </a:lnTo>
                  <a:lnTo>
                    <a:pt x="75830" y="73208"/>
                  </a:lnTo>
                  <a:lnTo>
                    <a:pt x="75300" y="73680"/>
                  </a:lnTo>
                  <a:lnTo>
                    <a:pt x="74799" y="74181"/>
                  </a:lnTo>
                  <a:lnTo>
                    <a:pt x="74298" y="74740"/>
                  </a:lnTo>
                  <a:lnTo>
                    <a:pt x="73620" y="75565"/>
                  </a:lnTo>
                  <a:lnTo>
                    <a:pt x="72943" y="76449"/>
                  </a:lnTo>
                  <a:lnTo>
                    <a:pt x="72324" y="77392"/>
                  </a:lnTo>
                  <a:lnTo>
                    <a:pt x="71676" y="78393"/>
                  </a:lnTo>
                  <a:lnTo>
                    <a:pt x="71087" y="79454"/>
                  </a:lnTo>
                  <a:lnTo>
                    <a:pt x="70498" y="80544"/>
                  </a:lnTo>
                  <a:lnTo>
                    <a:pt x="69909" y="81664"/>
                  </a:lnTo>
                  <a:lnTo>
                    <a:pt x="69349" y="82783"/>
                  </a:lnTo>
                  <a:lnTo>
                    <a:pt x="67994" y="82812"/>
                  </a:lnTo>
                  <a:lnTo>
                    <a:pt x="66845" y="82871"/>
                  </a:lnTo>
                  <a:lnTo>
                    <a:pt x="65254" y="83019"/>
                  </a:lnTo>
                  <a:lnTo>
                    <a:pt x="63722" y="83225"/>
                  </a:lnTo>
                  <a:lnTo>
                    <a:pt x="62219" y="83461"/>
                  </a:lnTo>
                  <a:lnTo>
                    <a:pt x="60776" y="83785"/>
                  </a:lnTo>
                  <a:lnTo>
                    <a:pt x="60776" y="83785"/>
                  </a:lnTo>
                  <a:lnTo>
                    <a:pt x="60953" y="81546"/>
                  </a:lnTo>
                  <a:lnTo>
                    <a:pt x="61129" y="79542"/>
                  </a:lnTo>
                  <a:lnTo>
                    <a:pt x="61336" y="77716"/>
                  </a:lnTo>
                  <a:lnTo>
                    <a:pt x="61542" y="76066"/>
                  </a:lnTo>
                  <a:lnTo>
                    <a:pt x="61778" y="74593"/>
                  </a:lnTo>
                  <a:lnTo>
                    <a:pt x="62043" y="73267"/>
                  </a:lnTo>
                  <a:lnTo>
                    <a:pt x="62161" y="72649"/>
                  </a:lnTo>
                  <a:lnTo>
                    <a:pt x="62337" y="72060"/>
                  </a:lnTo>
                  <a:lnTo>
                    <a:pt x="62485" y="71500"/>
                  </a:lnTo>
                  <a:lnTo>
                    <a:pt x="62661" y="70969"/>
                  </a:lnTo>
                  <a:lnTo>
                    <a:pt x="63368" y="68996"/>
                  </a:lnTo>
                  <a:close/>
                  <a:moveTo>
                    <a:pt x="77509" y="73091"/>
                  </a:moveTo>
                  <a:lnTo>
                    <a:pt x="87143" y="75654"/>
                  </a:lnTo>
                  <a:lnTo>
                    <a:pt x="91031" y="76655"/>
                  </a:lnTo>
                  <a:lnTo>
                    <a:pt x="93476" y="77303"/>
                  </a:lnTo>
                  <a:lnTo>
                    <a:pt x="94272" y="77510"/>
                  </a:lnTo>
                  <a:lnTo>
                    <a:pt x="95215" y="77834"/>
                  </a:lnTo>
                  <a:lnTo>
                    <a:pt x="96246" y="78217"/>
                  </a:lnTo>
                  <a:lnTo>
                    <a:pt x="97365" y="78659"/>
                  </a:lnTo>
                  <a:lnTo>
                    <a:pt x="99663" y="79660"/>
                  </a:lnTo>
                  <a:lnTo>
                    <a:pt x="101873" y="80662"/>
                  </a:lnTo>
                  <a:lnTo>
                    <a:pt x="101224" y="80632"/>
                  </a:lnTo>
                  <a:lnTo>
                    <a:pt x="100517" y="80603"/>
                  </a:lnTo>
                  <a:lnTo>
                    <a:pt x="99781" y="80632"/>
                  </a:lnTo>
                  <a:lnTo>
                    <a:pt x="99074" y="80662"/>
                  </a:lnTo>
                  <a:lnTo>
                    <a:pt x="98337" y="80721"/>
                  </a:lnTo>
                  <a:lnTo>
                    <a:pt x="97630" y="80809"/>
                  </a:lnTo>
                  <a:lnTo>
                    <a:pt x="96953" y="80927"/>
                  </a:lnTo>
                  <a:lnTo>
                    <a:pt x="96305" y="81104"/>
                  </a:lnTo>
                  <a:lnTo>
                    <a:pt x="95774" y="81281"/>
                  </a:lnTo>
                  <a:lnTo>
                    <a:pt x="95215" y="81516"/>
                  </a:lnTo>
                  <a:lnTo>
                    <a:pt x="94625" y="81811"/>
                  </a:lnTo>
                  <a:lnTo>
                    <a:pt x="94007" y="82135"/>
                  </a:lnTo>
                  <a:lnTo>
                    <a:pt x="93388" y="82518"/>
                  </a:lnTo>
                  <a:lnTo>
                    <a:pt x="92711" y="82960"/>
                  </a:lnTo>
                  <a:lnTo>
                    <a:pt x="92033" y="83431"/>
                  </a:lnTo>
                  <a:lnTo>
                    <a:pt x="91355" y="83932"/>
                  </a:lnTo>
                  <a:lnTo>
                    <a:pt x="86819" y="83578"/>
                  </a:lnTo>
                  <a:lnTo>
                    <a:pt x="82105" y="83254"/>
                  </a:lnTo>
                  <a:lnTo>
                    <a:pt x="77480" y="83019"/>
                  </a:lnTo>
                  <a:lnTo>
                    <a:pt x="75270" y="82901"/>
                  </a:lnTo>
                  <a:lnTo>
                    <a:pt x="73179" y="82842"/>
                  </a:lnTo>
                  <a:lnTo>
                    <a:pt x="73503" y="81575"/>
                  </a:lnTo>
                  <a:lnTo>
                    <a:pt x="73856" y="80308"/>
                  </a:lnTo>
                  <a:lnTo>
                    <a:pt x="74269" y="79012"/>
                  </a:lnTo>
                  <a:lnTo>
                    <a:pt x="74710" y="77775"/>
                  </a:lnTo>
                  <a:lnTo>
                    <a:pt x="74976" y="77156"/>
                  </a:lnTo>
                  <a:lnTo>
                    <a:pt x="75241" y="76537"/>
                  </a:lnTo>
                  <a:lnTo>
                    <a:pt x="75535" y="75978"/>
                  </a:lnTo>
                  <a:lnTo>
                    <a:pt x="75830" y="75389"/>
                  </a:lnTo>
                  <a:lnTo>
                    <a:pt x="76154" y="74858"/>
                  </a:lnTo>
                  <a:lnTo>
                    <a:pt x="76508" y="74328"/>
                  </a:lnTo>
                  <a:lnTo>
                    <a:pt x="76861" y="73827"/>
                  </a:lnTo>
                  <a:lnTo>
                    <a:pt x="77244" y="73356"/>
                  </a:lnTo>
                  <a:lnTo>
                    <a:pt x="77509" y="73091"/>
                  </a:lnTo>
                  <a:close/>
                  <a:moveTo>
                    <a:pt x="56298" y="67729"/>
                  </a:moveTo>
                  <a:lnTo>
                    <a:pt x="57300" y="67788"/>
                  </a:lnTo>
                  <a:lnTo>
                    <a:pt x="58331" y="67906"/>
                  </a:lnTo>
                  <a:lnTo>
                    <a:pt x="59362" y="68053"/>
                  </a:lnTo>
                  <a:lnTo>
                    <a:pt x="60393" y="68259"/>
                  </a:lnTo>
                  <a:lnTo>
                    <a:pt x="61395" y="68495"/>
                  </a:lnTo>
                  <a:lnTo>
                    <a:pt x="60187" y="70940"/>
                  </a:lnTo>
                  <a:lnTo>
                    <a:pt x="59097" y="73238"/>
                  </a:lnTo>
                  <a:lnTo>
                    <a:pt x="58625" y="74328"/>
                  </a:lnTo>
                  <a:lnTo>
                    <a:pt x="58183" y="75330"/>
                  </a:lnTo>
                  <a:lnTo>
                    <a:pt x="57830" y="76243"/>
                  </a:lnTo>
                  <a:lnTo>
                    <a:pt x="57535" y="77038"/>
                  </a:lnTo>
                  <a:lnTo>
                    <a:pt x="57300" y="77775"/>
                  </a:lnTo>
                  <a:lnTo>
                    <a:pt x="57093" y="78629"/>
                  </a:lnTo>
                  <a:lnTo>
                    <a:pt x="56858" y="79542"/>
                  </a:lnTo>
                  <a:lnTo>
                    <a:pt x="56622" y="80573"/>
                  </a:lnTo>
                  <a:lnTo>
                    <a:pt x="56180" y="82842"/>
                  </a:lnTo>
                  <a:lnTo>
                    <a:pt x="55768" y="85346"/>
                  </a:lnTo>
                  <a:lnTo>
                    <a:pt x="55061" y="85670"/>
                  </a:lnTo>
                  <a:lnTo>
                    <a:pt x="54383" y="85965"/>
                  </a:lnTo>
                  <a:lnTo>
                    <a:pt x="53764" y="86289"/>
                  </a:lnTo>
                  <a:lnTo>
                    <a:pt x="53175" y="86583"/>
                  </a:lnTo>
                  <a:lnTo>
                    <a:pt x="52616" y="86907"/>
                  </a:lnTo>
                  <a:lnTo>
                    <a:pt x="52115" y="87231"/>
                  </a:lnTo>
                  <a:lnTo>
                    <a:pt x="51643" y="87556"/>
                  </a:lnTo>
                  <a:lnTo>
                    <a:pt x="51201" y="87880"/>
                  </a:lnTo>
                  <a:lnTo>
                    <a:pt x="51172" y="85906"/>
                  </a:lnTo>
                  <a:lnTo>
                    <a:pt x="51113" y="83961"/>
                  </a:lnTo>
                  <a:lnTo>
                    <a:pt x="51054" y="82017"/>
                  </a:lnTo>
                  <a:lnTo>
                    <a:pt x="50936" y="80161"/>
                  </a:lnTo>
                  <a:lnTo>
                    <a:pt x="50818" y="78393"/>
                  </a:lnTo>
                  <a:lnTo>
                    <a:pt x="50701" y="76744"/>
                  </a:lnTo>
                  <a:lnTo>
                    <a:pt x="50524" y="75300"/>
                  </a:lnTo>
                  <a:lnTo>
                    <a:pt x="50347" y="74063"/>
                  </a:lnTo>
                  <a:lnTo>
                    <a:pt x="49611" y="69703"/>
                  </a:lnTo>
                  <a:lnTo>
                    <a:pt x="50023" y="69408"/>
                  </a:lnTo>
                  <a:lnTo>
                    <a:pt x="50435" y="69143"/>
                  </a:lnTo>
                  <a:lnTo>
                    <a:pt x="50877" y="68878"/>
                  </a:lnTo>
                  <a:lnTo>
                    <a:pt x="51349" y="68642"/>
                  </a:lnTo>
                  <a:lnTo>
                    <a:pt x="51820" y="68406"/>
                  </a:lnTo>
                  <a:lnTo>
                    <a:pt x="52321" y="68230"/>
                  </a:lnTo>
                  <a:lnTo>
                    <a:pt x="52851" y="68082"/>
                  </a:lnTo>
                  <a:lnTo>
                    <a:pt x="53381" y="67935"/>
                  </a:lnTo>
                  <a:lnTo>
                    <a:pt x="53853" y="67847"/>
                  </a:lnTo>
                  <a:lnTo>
                    <a:pt x="54324" y="67788"/>
                  </a:lnTo>
                  <a:lnTo>
                    <a:pt x="54796" y="67758"/>
                  </a:lnTo>
                  <a:lnTo>
                    <a:pt x="55296" y="67729"/>
                  </a:lnTo>
                  <a:close/>
                  <a:moveTo>
                    <a:pt x="102580" y="80986"/>
                  </a:moveTo>
                  <a:lnTo>
                    <a:pt x="104730" y="81988"/>
                  </a:lnTo>
                  <a:lnTo>
                    <a:pt x="105614" y="84521"/>
                  </a:lnTo>
                  <a:lnTo>
                    <a:pt x="106527" y="87055"/>
                  </a:lnTo>
                  <a:lnTo>
                    <a:pt x="106792" y="87732"/>
                  </a:lnTo>
                  <a:lnTo>
                    <a:pt x="106409" y="87909"/>
                  </a:lnTo>
                  <a:lnTo>
                    <a:pt x="105938" y="87467"/>
                  </a:lnTo>
                  <a:lnTo>
                    <a:pt x="105408" y="87025"/>
                  </a:lnTo>
                  <a:lnTo>
                    <a:pt x="104878" y="86613"/>
                  </a:lnTo>
                  <a:lnTo>
                    <a:pt x="104288" y="86230"/>
                  </a:lnTo>
                  <a:lnTo>
                    <a:pt x="103699" y="85876"/>
                  </a:lnTo>
                  <a:lnTo>
                    <a:pt x="103080" y="85582"/>
                  </a:lnTo>
                  <a:lnTo>
                    <a:pt x="102432" y="85346"/>
                  </a:lnTo>
                  <a:lnTo>
                    <a:pt x="102108" y="85228"/>
                  </a:lnTo>
                  <a:lnTo>
                    <a:pt x="101784" y="85169"/>
                  </a:lnTo>
                  <a:lnTo>
                    <a:pt x="101224" y="85051"/>
                  </a:lnTo>
                  <a:lnTo>
                    <a:pt x="100488" y="84934"/>
                  </a:lnTo>
                  <a:lnTo>
                    <a:pt x="98573" y="84668"/>
                  </a:lnTo>
                  <a:lnTo>
                    <a:pt x="96187" y="84403"/>
                  </a:lnTo>
                  <a:lnTo>
                    <a:pt x="93359" y="84138"/>
                  </a:lnTo>
                  <a:lnTo>
                    <a:pt x="94095" y="83578"/>
                  </a:lnTo>
                  <a:lnTo>
                    <a:pt x="94478" y="83313"/>
                  </a:lnTo>
                  <a:lnTo>
                    <a:pt x="94832" y="83078"/>
                  </a:lnTo>
                  <a:lnTo>
                    <a:pt x="95332" y="82812"/>
                  </a:lnTo>
                  <a:lnTo>
                    <a:pt x="95833" y="82577"/>
                  </a:lnTo>
                  <a:lnTo>
                    <a:pt x="96334" y="82341"/>
                  </a:lnTo>
                  <a:lnTo>
                    <a:pt x="96864" y="82135"/>
                  </a:lnTo>
                  <a:lnTo>
                    <a:pt x="97365" y="81958"/>
                  </a:lnTo>
                  <a:lnTo>
                    <a:pt x="97895" y="81781"/>
                  </a:lnTo>
                  <a:lnTo>
                    <a:pt x="98927" y="81516"/>
                  </a:lnTo>
                  <a:lnTo>
                    <a:pt x="99928" y="81310"/>
                  </a:lnTo>
                  <a:lnTo>
                    <a:pt x="100871" y="81163"/>
                  </a:lnTo>
                  <a:lnTo>
                    <a:pt x="101755" y="81045"/>
                  </a:lnTo>
                  <a:lnTo>
                    <a:pt x="102580" y="80986"/>
                  </a:lnTo>
                  <a:close/>
                  <a:moveTo>
                    <a:pt x="107087" y="88557"/>
                  </a:moveTo>
                  <a:lnTo>
                    <a:pt x="107087" y="88587"/>
                  </a:lnTo>
                  <a:lnTo>
                    <a:pt x="107058" y="88557"/>
                  </a:lnTo>
                  <a:close/>
                  <a:moveTo>
                    <a:pt x="72324" y="86701"/>
                  </a:moveTo>
                  <a:lnTo>
                    <a:pt x="73738" y="86878"/>
                  </a:lnTo>
                  <a:lnTo>
                    <a:pt x="75359" y="87025"/>
                  </a:lnTo>
                  <a:lnTo>
                    <a:pt x="78953" y="87349"/>
                  </a:lnTo>
                  <a:lnTo>
                    <a:pt x="82959" y="87644"/>
                  </a:lnTo>
                  <a:lnTo>
                    <a:pt x="87084" y="87939"/>
                  </a:lnTo>
                  <a:lnTo>
                    <a:pt x="86170" y="88970"/>
                  </a:lnTo>
                  <a:lnTo>
                    <a:pt x="85287" y="90060"/>
                  </a:lnTo>
                  <a:lnTo>
                    <a:pt x="84403" y="91238"/>
                  </a:lnTo>
                  <a:lnTo>
                    <a:pt x="83578" y="92446"/>
                  </a:lnTo>
                  <a:lnTo>
                    <a:pt x="83401" y="92711"/>
                  </a:lnTo>
                  <a:lnTo>
                    <a:pt x="79984" y="92711"/>
                  </a:lnTo>
                  <a:lnTo>
                    <a:pt x="78305" y="92770"/>
                  </a:lnTo>
                  <a:lnTo>
                    <a:pt x="76684" y="92829"/>
                  </a:lnTo>
                  <a:lnTo>
                    <a:pt x="75093" y="92917"/>
                  </a:lnTo>
                  <a:lnTo>
                    <a:pt x="73532" y="93035"/>
                  </a:lnTo>
                  <a:lnTo>
                    <a:pt x="72089" y="93182"/>
                  </a:lnTo>
                  <a:lnTo>
                    <a:pt x="70704" y="93330"/>
                  </a:lnTo>
                  <a:lnTo>
                    <a:pt x="70704" y="93330"/>
                  </a:lnTo>
                  <a:lnTo>
                    <a:pt x="71529" y="90030"/>
                  </a:lnTo>
                  <a:lnTo>
                    <a:pt x="72059" y="87880"/>
                  </a:lnTo>
                  <a:lnTo>
                    <a:pt x="72324" y="86701"/>
                  </a:lnTo>
                  <a:close/>
                  <a:moveTo>
                    <a:pt x="89617" y="88086"/>
                  </a:moveTo>
                  <a:lnTo>
                    <a:pt x="93329" y="88322"/>
                  </a:lnTo>
                  <a:lnTo>
                    <a:pt x="96570" y="88469"/>
                  </a:lnTo>
                  <a:lnTo>
                    <a:pt x="99103" y="88587"/>
                  </a:lnTo>
                  <a:lnTo>
                    <a:pt x="100753" y="88646"/>
                  </a:lnTo>
                  <a:lnTo>
                    <a:pt x="101549" y="88704"/>
                  </a:lnTo>
                  <a:lnTo>
                    <a:pt x="102344" y="88793"/>
                  </a:lnTo>
                  <a:lnTo>
                    <a:pt x="103139" y="88940"/>
                  </a:lnTo>
                  <a:lnTo>
                    <a:pt x="103935" y="89117"/>
                  </a:lnTo>
                  <a:lnTo>
                    <a:pt x="103139" y="89588"/>
                  </a:lnTo>
                  <a:lnTo>
                    <a:pt x="102344" y="90089"/>
                  </a:lnTo>
                  <a:lnTo>
                    <a:pt x="101549" y="90619"/>
                  </a:lnTo>
                  <a:lnTo>
                    <a:pt x="100753" y="91179"/>
                  </a:lnTo>
                  <a:lnTo>
                    <a:pt x="99958" y="91768"/>
                  </a:lnTo>
                  <a:lnTo>
                    <a:pt x="99162" y="92387"/>
                  </a:lnTo>
                  <a:lnTo>
                    <a:pt x="98367" y="93035"/>
                  </a:lnTo>
                  <a:lnTo>
                    <a:pt x="97601" y="93713"/>
                  </a:lnTo>
                  <a:lnTo>
                    <a:pt x="96422" y="93565"/>
                  </a:lnTo>
                  <a:lnTo>
                    <a:pt x="95185" y="93389"/>
                  </a:lnTo>
                  <a:lnTo>
                    <a:pt x="93889" y="93241"/>
                  </a:lnTo>
                  <a:lnTo>
                    <a:pt x="92504" y="93124"/>
                  </a:lnTo>
                  <a:lnTo>
                    <a:pt x="91090" y="93006"/>
                  </a:lnTo>
                  <a:lnTo>
                    <a:pt x="89647" y="92917"/>
                  </a:lnTo>
                  <a:lnTo>
                    <a:pt x="88144" y="92829"/>
                  </a:lnTo>
                  <a:lnTo>
                    <a:pt x="86642" y="92770"/>
                  </a:lnTo>
                  <a:lnTo>
                    <a:pt x="87260" y="91621"/>
                  </a:lnTo>
                  <a:lnTo>
                    <a:pt x="87967" y="90443"/>
                  </a:lnTo>
                  <a:lnTo>
                    <a:pt x="88763" y="89264"/>
                  </a:lnTo>
                  <a:lnTo>
                    <a:pt x="89617" y="88086"/>
                  </a:lnTo>
                  <a:close/>
                  <a:moveTo>
                    <a:pt x="65431" y="85670"/>
                  </a:moveTo>
                  <a:lnTo>
                    <a:pt x="66314" y="85729"/>
                  </a:lnTo>
                  <a:lnTo>
                    <a:pt x="67139" y="85788"/>
                  </a:lnTo>
                  <a:lnTo>
                    <a:pt x="67935" y="85906"/>
                  </a:lnTo>
                  <a:lnTo>
                    <a:pt x="67198" y="87585"/>
                  </a:lnTo>
                  <a:lnTo>
                    <a:pt x="66521" y="89264"/>
                  </a:lnTo>
                  <a:lnTo>
                    <a:pt x="65136" y="92564"/>
                  </a:lnTo>
                  <a:lnTo>
                    <a:pt x="64753" y="93565"/>
                  </a:lnTo>
                  <a:lnTo>
                    <a:pt x="64400" y="94655"/>
                  </a:lnTo>
                  <a:lnTo>
                    <a:pt x="63221" y="94980"/>
                  </a:lnTo>
                  <a:lnTo>
                    <a:pt x="62072" y="95333"/>
                  </a:lnTo>
                  <a:lnTo>
                    <a:pt x="60982" y="95687"/>
                  </a:lnTo>
                  <a:lnTo>
                    <a:pt x="59892" y="96099"/>
                  </a:lnTo>
                  <a:lnTo>
                    <a:pt x="59892" y="96099"/>
                  </a:lnTo>
                  <a:lnTo>
                    <a:pt x="60305" y="90119"/>
                  </a:lnTo>
                  <a:lnTo>
                    <a:pt x="60629" y="85906"/>
                  </a:lnTo>
                  <a:lnTo>
                    <a:pt x="61601" y="85788"/>
                  </a:lnTo>
                  <a:lnTo>
                    <a:pt x="62602" y="85729"/>
                  </a:lnTo>
                  <a:lnTo>
                    <a:pt x="63575" y="85670"/>
                  </a:lnTo>
                  <a:close/>
                  <a:moveTo>
                    <a:pt x="105732" y="89677"/>
                  </a:moveTo>
                  <a:lnTo>
                    <a:pt x="106851" y="90089"/>
                  </a:lnTo>
                  <a:lnTo>
                    <a:pt x="107794" y="90472"/>
                  </a:lnTo>
                  <a:lnTo>
                    <a:pt x="108236" y="91533"/>
                  </a:lnTo>
                  <a:lnTo>
                    <a:pt x="108707" y="92593"/>
                  </a:lnTo>
                  <a:lnTo>
                    <a:pt x="109326" y="93889"/>
                  </a:lnTo>
                  <a:lnTo>
                    <a:pt x="109915" y="95186"/>
                  </a:lnTo>
                  <a:lnTo>
                    <a:pt x="110504" y="96511"/>
                  </a:lnTo>
                  <a:lnTo>
                    <a:pt x="110799" y="97160"/>
                  </a:lnTo>
                  <a:lnTo>
                    <a:pt x="111152" y="97778"/>
                  </a:lnTo>
                  <a:lnTo>
                    <a:pt x="111329" y="98161"/>
                  </a:lnTo>
                  <a:lnTo>
                    <a:pt x="110445" y="97749"/>
                  </a:lnTo>
                  <a:lnTo>
                    <a:pt x="109414" y="97307"/>
                  </a:lnTo>
                  <a:lnTo>
                    <a:pt x="108265" y="96835"/>
                  </a:lnTo>
                  <a:lnTo>
                    <a:pt x="106999" y="96335"/>
                  </a:lnTo>
                  <a:lnTo>
                    <a:pt x="105614" y="95834"/>
                  </a:lnTo>
                  <a:lnTo>
                    <a:pt x="104170" y="95362"/>
                  </a:lnTo>
                  <a:lnTo>
                    <a:pt x="102639" y="94891"/>
                  </a:lnTo>
                  <a:lnTo>
                    <a:pt x="101048" y="94449"/>
                  </a:lnTo>
                  <a:lnTo>
                    <a:pt x="101607" y="93772"/>
                  </a:lnTo>
                  <a:lnTo>
                    <a:pt x="102197" y="93094"/>
                  </a:lnTo>
                  <a:lnTo>
                    <a:pt x="102786" y="92446"/>
                  </a:lnTo>
                  <a:lnTo>
                    <a:pt x="103375" y="91827"/>
                  </a:lnTo>
                  <a:lnTo>
                    <a:pt x="103964" y="91238"/>
                  </a:lnTo>
                  <a:lnTo>
                    <a:pt x="104583" y="90678"/>
                  </a:lnTo>
                  <a:lnTo>
                    <a:pt x="105732" y="89677"/>
                  </a:lnTo>
                  <a:close/>
                  <a:moveTo>
                    <a:pt x="55503" y="86996"/>
                  </a:moveTo>
                  <a:lnTo>
                    <a:pt x="55120" y="89971"/>
                  </a:lnTo>
                  <a:lnTo>
                    <a:pt x="54766" y="92976"/>
                  </a:lnTo>
                  <a:lnTo>
                    <a:pt x="54501" y="95893"/>
                  </a:lnTo>
                  <a:lnTo>
                    <a:pt x="54383" y="97307"/>
                  </a:lnTo>
                  <a:lnTo>
                    <a:pt x="54324" y="98662"/>
                  </a:lnTo>
                  <a:lnTo>
                    <a:pt x="53411" y="99222"/>
                  </a:lnTo>
                  <a:lnTo>
                    <a:pt x="52557" y="99752"/>
                  </a:lnTo>
                  <a:lnTo>
                    <a:pt x="51732" y="100341"/>
                  </a:lnTo>
                  <a:lnTo>
                    <a:pt x="50995" y="100930"/>
                  </a:lnTo>
                  <a:lnTo>
                    <a:pt x="51054" y="98986"/>
                  </a:lnTo>
                  <a:lnTo>
                    <a:pt x="51113" y="97101"/>
                  </a:lnTo>
                  <a:lnTo>
                    <a:pt x="51172" y="95539"/>
                  </a:lnTo>
                  <a:lnTo>
                    <a:pt x="51231" y="93683"/>
                  </a:lnTo>
                  <a:lnTo>
                    <a:pt x="51231" y="91621"/>
                  </a:lnTo>
                  <a:lnTo>
                    <a:pt x="51231" y="89382"/>
                  </a:lnTo>
                  <a:lnTo>
                    <a:pt x="51673" y="89029"/>
                  </a:lnTo>
                  <a:lnTo>
                    <a:pt x="52144" y="88675"/>
                  </a:lnTo>
                  <a:lnTo>
                    <a:pt x="52616" y="88351"/>
                  </a:lnTo>
                  <a:lnTo>
                    <a:pt x="53146" y="88027"/>
                  </a:lnTo>
                  <a:lnTo>
                    <a:pt x="53676" y="87732"/>
                  </a:lnTo>
                  <a:lnTo>
                    <a:pt x="54265" y="87467"/>
                  </a:lnTo>
                  <a:lnTo>
                    <a:pt x="54884" y="87231"/>
                  </a:lnTo>
                  <a:lnTo>
                    <a:pt x="55503" y="86996"/>
                  </a:lnTo>
                  <a:close/>
                  <a:moveTo>
                    <a:pt x="84197" y="99074"/>
                  </a:moveTo>
                  <a:lnTo>
                    <a:pt x="92239" y="99133"/>
                  </a:lnTo>
                  <a:lnTo>
                    <a:pt x="91562" y="99958"/>
                  </a:lnTo>
                  <a:lnTo>
                    <a:pt x="90855" y="100842"/>
                  </a:lnTo>
                  <a:lnTo>
                    <a:pt x="90148" y="101814"/>
                  </a:lnTo>
                  <a:lnTo>
                    <a:pt x="89411" y="102816"/>
                  </a:lnTo>
                  <a:lnTo>
                    <a:pt x="88468" y="102963"/>
                  </a:lnTo>
                  <a:lnTo>
                    <a:pt x="87526" y="103140"/>
                  </a:lnTo>
                  <a:lnTo>
                    <a:pt x="85611" y="103552"/>
                  </a:lnTo>
                  <a:lnTo>
                    <a:pt x="83696" y="103994"/>
                  </a:lnTo>
                  <a:lnTo>
                    <a:pt x="81781" y="104495"/>
                  </a:lnTo>
                  <a:lnTo>
                    <a:pt x="83136" y="101579"/>
                  </a:lnTo>
                  <a:lnTo>
                    <a:pt x="84197" y="99074"/>
                  </a:lnTo>
                  <a:close/>
                  <a:moveTo>
                    <a:pt x="108236" y="98633"/>
                  </a:moveTo>
                  <a:lnTo>
                    <a:pt x="108560" y="98662"/>
                  </a:lnTo>
                  <a:lnTo>
                    <a:pt x="110210" y="98839"/>
                  </a:lnTo>
                  <a:lnTo>
                    <a:pt x="111742" y="98957"/>
                  </a:lnTo>
                  <a:lnTo>
                    <a:pt x="112242" y="100017"/>
                  </a:lnTo>
                  <a:lnTo>
                    <a:pt x="112743" y="101078"/>
                  </a:lnTo>
                  <a:lnTo>
                    <a:pt x="113745" y="103199"/>
                  </a:lnTo>
                  <a:lnTo>
                    <a:pt x="114010" y="103729"/>
                  </a:lnTo>
                  <a:lnTo>
                    <a:pt x="111565" y="104937"/>
                  </a:lnTo>
                  <a:lnTo>
                    <a:pt x="108177" y="104259"/>
                  </a:lnTo>
                  <a:lnTo>
                    <a:pt x="106233" y="103906"/>
                  </a:lnTo>
                  <a:lnTo>
                    <a:pt x="104229" y="103552"/>
                  </a:lnTo>
                  <a:lnTo>
                    <a:pt x="102167" y="103199"/>
                  </a:lnTo>
                  <a:lnTo>
                    <a:pt x="100134" y="102904"/>
                  </a:lnTo>
                  <a:lnTo>
                    <a:pt x="98161" y="102669"/>
                  </a:lnTo>
                  <a:lnTo>
                    <a:pt x="96305" y="102521"/>
                  </a:lnTo>
                  <a:lnTo>
                    <a:pt x="98161" y="99074"/>
                  </a:lnTo>
                  <a:lnTo>
                    <a:pt x="99751" y="99016"/>
                  </a:lnTo>
                  <a:lnTo>
                    <a:pt x="101313" y="98927"/>
                  </a:lnTo>
                  <a:lnTo>
                    <a:pt x="104288" y="98750"/>
                  </a:lnTo>
                  <a:lnTo>
                    <a:pt x="105643" y="98662"/>
                  </a:lnTo>
                  <a:lnTo>
                    <a:pt x="106822" y="98633"/>
                  </a:lnTo>
                  <a:close/>
                  <a:moveTo>
                    <a:pt x="69260" y="98898"/>
                  </a:moveTo>
                  <a:lnTo>
                    <a:pt x="74328" y="98986"/>
                  </a:lnTo>
                  <a:lnTo>
                    <a:pt x="79837" y="99045"/>
                  </a:lnTo>
                  <a:lnTo>
                    <a:pt x="78010" y="102580"/>
                  </a:lnTo>
                  <a:lnTo>
                    <a:pt x="76154" y="106351"/>
                  </a:lnTo>
                  <a:lnTo>
                    <a:pt x="74799" y="106881"/>
                  </a:lnTo>
                  <a:lnTo>
                    <a:pt x="73562" y="107412"/>
                  </a:lnTo>
                  <a:lnTo>
                    <a:pt x="72472" y="107913"/>
                  </a:lnTo>
                  <a:lnTo>
                    <a:pt x="71558" y="108413"/>
                  </a:lnTo>
                  <a:lnTo>
                    <a:pt x="70321" y="109150"/>
                  </a:lnTo>
                  <a:lnTo>
                    <a:pt x="68907" y="110034"/>
                  </a:lnTo>
                  <a:lnTo>
                    <a:pt x="67346" y="111035"/>
                  </a:lnTo>
                  <a:lnTo>
                    <a:pt x="65755" y="112096"/>
                  </a:lnTo>
                  <a:lnTo>
                    <a:pt x="65755" y="112096"/>
                  </a:lnTo>
                  <a:lnTo>
                    <a:pt x="67228" y="106557"/>
                  </a:lnTo>
                  <a:lnTo>
                    <a:pt x="69260" y="98898"/>
                  </a:lnTo>
                  <a:close/>
                  <a:moveTo>
                    <a:pt x="114305" y="106881"/>
                  </a:moveTo>
                  <a:lnTo>
                    <a:pt x="115454" y="106970"/>
                  </a:lnTo>
                  <a:lnTo>
                    <a:pt x="115984" y="108325"/>
                  </a:lnTo>
                  <a:lnTo>
                    <a:pt x="116396" y="109503"/>
                  </a:lnTo>
                  <a:lnTo>
                    <a:pt x="116838" y="110682"/>
                  </a:lnTo>
                  <a:lnTo>
                    <a:pt x="117280" y="111860"/>
                  </a:lnTo>
                  <a:lnTo>
                    <a:pt x="117722" y="113009"/>
                  </a:lnTo>
                  <a:lnTo>
                    <a:pt x="116426" y="112626"/>
                  </a:lnTo>
                  <a:lnTo>
                    <a:pt x="115660" y="112420"/>
                  </a:lnTo>
                  <a:lnTo>
                    <a:pt x="114776" y="112214"/>
                  </a:lnTo>
                  <a:lnTo>
                    <a:pt x="113833" y="112037"/>
                  </a:lnTo>
                  <a:lnTo>
                    <a:pt x="112802" y="111831"/>
                  </a:lnTo>
                  <a:lnTo>
                    <a:pt x="111742" y="111683"/>
                  </a:lnTo>
                  <a:lnTo>
                    <a:pt x="110593" y="111566"/>
                  </a:lnTo>
                  <a:lnTo>
                    <a:pt x="112508" y="109179"/>
                  </a:lnTo>
                  <a:lnTo>
                    <a:pt x="114305" y="106881"/>
                  </a:lnTo>
                  <a:close/>
                  <a:moveTo>
                    <a:pt x="107676" y="106881"/>
                  </a:moveTo>
                  <a:lnTo>
                    <a:pt x="105349" y="108089"/>
                  </a:lnTo>
                  <a:lnTo>
                    <a:pt x="104318" y="108678"/>
                  </a:lnTo>
                  <a:lnTo>
                    <a:pt x="103434" y="109179"/>
                  </a:lnTo>
                  <a:lnTo>
                    <a:pt x="102904" y="109503"/>
                  </a:lnTo>
                  <a:lnTo>
                    <a:pt x="102344" y="109857"/>
                  </a:lnTo>
                  <a:lnTo>
                    <a:pt x="101136" y="110741"/>
                  </a:lnTo>
                  <a:lnTo>
                    <a:pt x="99810" y="111801"/>
                  </a:lnTo>
                  <a:lnTo>
                    <a:pt x="98396" y="112980"/>
                  </a:lnTo>
                  <a:lnTo>
                    <a:pt x="96010" y="113569"/>
                  </a:lnTo>
                  <a:lnTo>
                    <a:pt x="93594" y="114246"/>
                  </a:lnTo>
                  <a:lnTo>
                    <a:pt x="91238" y="114953"/>
                  </a:lnTo>
                  <a:lnTo>
                    <a:pt x="88999" y="115690"/>
                  </a:lnTo>
                  <a:lnTo>
                    <a:pt x="88999" y="115690"/>
                  </a:lnTo>
                  <a:lnTo>
                    <a:pt x="92121" y="110122"/>
                  </a:lnTo>
                  <a:lnTo>
                    <a:pt x="95804" y="109120"/>
                  </a:lnTo>
                  <a:lnTo>
                    <a:pt x="99192" y="108266"/>
                  </a:lnTo>
                  <a:lnTo>
                    <a:pt x="100694" y="107883"/>
                  </a:lnTo>
                  <a:lnTo>
                    <a:pt x="102079" y="107588"/>
                  </a:lnTo>
                  <a:lnTo>
                    <a:pt x="103287" y="107353"/>
                  </a:lnTo>
                  <a:lnTo>
                    <a:pt x="104318" y="107205"/>
                  </a:lnTo>
                  <a:lnTo>
                    <a:pt x="106026" y="106999"/>
                  </a:lnTo>
                  <a:lnTo>
                    <a:pt x="107676" y="106881"/>
                  </a:lnTo>
                  <a:close/>
                  <a:moveTo>
                    <a:pt x="54236" y="100489"/>
                  </a:moveTo>
                  <a:lnTo>
                    <a:pt x="54206" y="101637"/>
                  </a:lnTo>
                  <a:lnTo>
                    <a:pt x="54206" y="102698"/>
                  </a:lnTo>
                  <a:lnTo>
                    <a:pt x="54265" y="103641"/>
                  </a:lnTo>
                  <a:lnTo>
                    <a:pt x="54324" y="104495"/>
                  </a:lnTo>
                  <a:lnTo>
                    <a:pt x="54501" y="105939"/>
                  </a:lnTo>
                  <a:lnTo>
                    <a:pt x="54737" y="107441"/>
                  </a:lnTo>
                  <a:lnTo>
                    <a:pt x="55031" y="108944"/>
                  </a:lnTo>
                  <a:lnTo>
                    <a:pt x="55355" y="110476"/>
                  </a:lnTo>
                  <a:lnTo>
                    <a:pt x="55709" y="111919"/>
                  </a:lnTo>
                  <a:lnTo>
                    <a:pt x="56092" y="113333"/>
                  </a:lnTo>
                  <a:lnTo>
                    <a:pt x="56769" y="115749"/>
                  </a:lnTo>
                  <a:lnTo>
                    <a:pt x="54796" y="113127"/>
                  </a:lnTo>
                  <a:lnTo>
                    <a:pt x="53794" y="111831"/>
                  </a:lnTo>
                  <a:lnTo>
                    <a:pt x="52763" y="110564"/>
                  </a:lnTo>
                  <a:lnTo>
                    <a:pt x="50877" y="108325"/>
                  </a:lnTo>
                  <a:lnTo>
                    <a:pt x="50907" y="105408"/>
                  </a:lnTo>
                  <a:lnTo>
                    <a:pt x="50966" y="101726"/>
                  </a:lnTo>
                  <a:lnTo>
                    <a:pt x="52439" y="101137"/>
                  </a:lnTo>
                  <a:lnTo>
                    <a:pt x="53293" y="100813"/>
                  </a:lnTo>
                  <a:lnTo>
                    <a:pt x="54236" y="100489"/>
                  </a:lnTo>
                  <a:close/>
                  <a:moveTo>
                    <a:pt x="63339" y="98780"/>
                  </a:moveTo>
                  <a:lnTo>
                    <a:pt x="62956" y="100783"/>
                  </a:lnTo>
                  <a:lnTo>
                    <a:pt x="62632" y="102875"/>
                  </a:lnTo>
                  <a:lnTo>
                    <a:pt x="62337" y="104966"/>
                  </a:lnTo>
                  <a:lnTo>
                    <a:pt x="62102" y="107088"/>
                  </a:lnTo>
                  <a:lnTo>
                    <a:pt x="61925" y="109150"/>
                  </a:lnTo>
                  <a:lnTo>
                    <a:pt x="61778" y="111153"/>
                  </a:lnTo>
                  <a:lnTo>
                    <a:pt x="61719" y="113068"/>
                  </a:lnTo>
                  <a:lnTo>
                    <a:pt x="61689" y="114836"/>
                  </a:lnTo>
                  <a:lnTo>
                    <a:pt x="58449" y="117104"/>
                  </a:lnTo>
                  <a:lnTo>
                    <a:pt x="59686" y="99074"/>
                  </a:lnTo>
                  <a:lnTo>
                    <a:pt x="60599" y="98957"/>
                  </a:lnTo>
                  <a:lnTo>
                    <a:pt x="61512" y="98868"/>
                  </a:lnTo>
                  <a:lnTo>
                    <a:pt x="62426" y="98809"/>
                  </a:lnTo>
                  <a:lnTo>
                    <a:pt x="63339" y="98780"/>
                  </a:lnTo>
                  <a:close/>
                  <a:moveTo>
                    <a:pt x="118193" y="114394"/>
                  </a:moveTo>
                  <a:lnTo>
                    <a:pt x="118783" y="116397"/>
                  </a:lnTo>
                  <a:lnTo>
                    <a:pt x="119107" y="117369"/>
                  </a:lnTo>
                  <a:lnTo>
                    <a:pt x="119431" y="118371"/>
                  </a:lnTo>
                  <a:lnTo>
                    <a:pt x="117221" y="119196"/>
                  </a:lnTo>
                  <a:lnTo>
                    <a:pt x="115571" y="119048"/>
                  </a:lnTo>
                  <a:lnTo>
                    <a:pt x="114658" y="119019"/>
                  </a:lnTo>
                  <a:lnTo>
                    <a:pt x="113715" y="118990"/>
                  </a:lnTo>
                  <a:lnTo>
                    <a:pt x="112773" y="118960"/>
                  </a:lnTo>
                  <a:lnTo>
                    <a:pt x="111801" y="118990"/>
                  </a:lnTo>
                  <a:lnTo>
                    <a:pt x="110828" y="119048"/>
                  </a:lnTo>
                  <a:lnTo>
                    <a:pt x="109886" y="119166"/>
                  </a:lnTo>
                  <a:lnTo>
                    <a:pt x="109149" y="119255"/>
                  </a:lnTo>
                  <a:lnTo>
                    <a:pt x="108324" y="119402"/>
                  </a:lnTo>
                  <a:lnTo>
                    <a:pt x="107411" y="119579"/>
                  </a:lnTo>
                  <a:lnTo>
                    <a:pt x="106380" y="119814"/>
                  </a:lnTo>
                  <a:lnTo>
                    <a:pt x="104141" y="120345"/>
                  </a:lnTo>
                  <a:lnTo>
                    <a:pt x="101666" y="120993"/>
                  </a:lnTo>
                  <a:lnTo>
                    <a:pt x="103905" y="118783"/>
                  </a:lnTo>
                  <a:lnTo>
                    <a:pt x="105938" y="116721"/>
                  </a:lnTo>
                  <a:lnTo>
                    <a:pt x="107058" y="116338"/>
                  </a:lnTo>
                  <a:lnTo>
                    <a:pt x="108148" y="115985"/>
                  </a:lnTo>
                  <a:lnTo>
                    <a:pt x="109208" y="115690"/>
                  </a:lnTo>
                  <a:lnTo>
                    <a:pt x="110180" y="115454"/>
                  </a:lnTo>
                  <a:lnTo>
                    <a:pt x="111152" y="115219"/>
                  </a:lnTo>
                  <a:lnTo>
                    <a:pt x="112066" y="115042"/>
                  </a:lnTo>
                  <a:lnTo>
                    <a:pt x="112920" y="114865"/>
                  </a:lnTo>
                  <a:lnTo>
                    <a:pt x="113715" y="114747"/>
                  </a:lnTo>
                  <a:lnTo>
                    <a:pt x="115188" y="114571"/>
                  </a:lnTo>
                  <a:lnTo>
                    <a:pt x="116426" y="114453"/>
                  </a:lnTo>
                  <a:lnTo>
                    <a:pt x="117427" y="114394"/>
                  </a:lnTo>
                  <a:close/>
                  <a:moveTo>
                    <a:pt x="61778" y="117045"/>
                  </a:moveTo>
                  <a:lnTo>
                    <a:pt x="61866" y="118017"/>
                  </a:lnTo>
                  <a:lnTo>
                    <a:pt x="61984" y="118990"/>
                  </a:lnTo>
                  <a:lnTo>
                    <a:pt x="62131" y="119873"/>
                  </a:lnTo>
                  <a:lnTo>
                    <a:pt x="62278" y="120669"/>
                  </a:lnTo>
                  <a:lnTo>
                    <a:pt x="62426" y="121435"/>
                  </a:lnTo>
                  <a:lnTo>
                    <a:pt x="62602" y="122112"/>
                  </a:lnTo>
                  <a:lnTo>
                    <a:pt x="62750" y="122731"/>
                  </a:lnTo>
                  <a:lnTo>
                    <a:pt x="63103" y="123792"/>
                  </a:lnTo>
                  <a:lnTo>
                    <a:pt x="61483" y="121877"/>
                  </a:lnTo>
                  <a:lnTo>
                    <a:pt x="60688" y="120904"/>
                  </a:lnTo>
                  <a:lnTo>
                    <a:pt x="59922" y="119932"/>
                  </a:lnTo>
                  <a:lnTo>
                    <a:pt x="58390" y="117929"/>
                  </a:lnTo>
                  <a:lnTo>
                    <a:pt x="58419" y="117487"/>
                  </a:lnTo>
                  <a:lnTo>
                    <a:pt x="61778" y="117045"/>
                  </a:lnTo>
                  <a:close/>
                  <a:moveTo>
                    <a:pt x="121935" y="125706"/>
                  </a:moveTo>
                  <a:lnTo>
                    <a:pt x="122259" y="126826"/>
                  </a:lnTo>
                  <a:lnTo>
                    <a:pt x="120963" y="127356"/>
                  </a:lnTo>
                  <a:lnTo>
                    <a:pt x="121935" y="125706"/>
                  </a:lnTo>
                  <a:close/>
                  <a:moveTo>
                    <a:pt x="83490" y="112508"/>
                  </a:moveTo>
                  <a:lnTo>
                    <a:pt x="82370" y="114571"/>
                  </a:lnTo>
                  <a:lnTo>
                    <a:pt x="81310" y="116633"/>
                  </a:lnTo>
                  <a:lnTo>
                    <a:pt x="80337" y="118665"/>
                  </a:lnTo>
                  <a:lnTo>
                    <a:pt x="79424" y="120610"/>
                  </a:lnTo>
                  <a:lnTo>
                    <a:pt x="77332" y="122201"/>
                  </a:lnTo>
                  <a:lnTo>
                    <a:pt x="75123" y="123968"/>
                  </a:lnTo>
                  <a:lnTo>
                    <a:pt x="72884" y="125824"/>
                  </a:lnTo>
                  <a:lnTo>
                    <a:pt x="70704" y="127621"/>
                  </a:lnTo>
                  <a:lnTo>
                    <a:pt x="70940" y="126885"/>
                  </a:lnTo>
                  <a:lnTo>
                    <a:pt x="71175" y="126148"/>
                  </a:lnTo>
                  <a:lnTo>
                    <a:pt x="71470" y="125441"/>
                  </a:lnTo>
                  <a:lnTo>
                    <a:pt x="71823" y="124764"/>
                  </a:lnTo>
                  <a:lnTo>
                    <a:pt x="72619" y="123232"/>
                  </a:lnTo>
                  <a:lnTo>
                    <a:pt x="73856" y="120846"/>
                  </a:lnTo>
                  <a:lnTo>
                    <a:pt x="75388" y="117752"/>
                  </a:lnTo>
                  <a:lnTo>
                    <a:pt x="77126" y="114246"/>
                  </a:lnTo>
                  <a:lnTo>
                    <a:pt x="80190" y="113422"/>
                  </a:lnTo>
                  <a:lnTo>
                    <a:pt x="83490" y="112508"/>
                  </a:lnTo>
                  <a:close/>
                  <a:moveTo>
                    <a:pt x="71823" y="115513"/>
                  </a:moveTo>
                  <a:lnTo>
                    <a:pt x="70557" y="118282"/>
                  </a:lnTo>
                  <a:lnTo>
                    <a:pt x="69526" y="120698"/>
                  </a:lnTo>
                  <a:lnTo>
                    <a:pt x="68760" y="122613"/>
                  </a:lnTo>
                  <a:lnTo>
                    <a:pt x="68465" y="123350"/>
                  </a:lnTo>
                  <a:lnTo>
                    <a:pt x="68259" y="123939"/>
                  </a:lnTo>
                  <a:lnTo>
                    <a:pt x="68170" y="124292"/>
                  </a:lnTo>
                  <a:lnTo>
                    <a:pt x="68082" y="124646"/>
                  </a:lnTo>
                  <a:lnTo>
                    <a:pt x="67994" y="125353"/>
                  </a:lnTo>
                  <a:lnTo>
                    <a:pt x="67964" y="126060"/>
                  </a:lnTo>
                  <a:lnTo>
                    <a:pt x="67964" y="126796"/>
                  </a:lnTo>
                  <a:lnTo>
                    <a:pt x="68023" y="127504"/>
                  </a:lnTo>
                  <a:lnTo>
                    <a:pt x="68111" y="128211"/>
                  </a:lnTo>
                  <a:lnTo>
                    <a:pt x="68259" y="128888"/>
                  </a:lnTo>
                  <a:lnTo>
                    <a:pt x="68406" y="129566"/>
                  </a:lnTo>
                  <a:lnTo>
                    <a:pt x="68200" y="129742"/>
                  </a:lnTo>
                  <a:lnTo>
                    <a:pt x="67581" y="129006"/>
                  </a:lnTo>
                  <a:lnTo>
                    <a:pt x="66079" y="127268"/>
                  </a:lnTo>
                  <a:lnTo>
                    <a:pt x="64576" y="125530"/>
                  </a:lnTo>
                  <a:lnTo>
                    <a:pt x="64311" y="121788"/>
                  </a:lnTo>
                  <a:lnTo>
                    <a:pt x="64547" y="119225"/>
                  </a:lnTo>
                  <a:lnTo>
                    <a:pt x="64694" y="117899"/>
                  </a:lnTo>
                  <a:lnTo>
                    <a:pt x="64871" y="116603"/>
                  </a:lnTo>
                  <a:lnTo>
                    <a:pt x="68053" y="116132"/>
                  </a:lnTo>
                  <a:lnTo>
                    <a:pt x="71264" y="115631"/>
                  </a:lnTo>
                  <a:lnTo>
                    <a:pt x="71823" y="115513"/>
                  </a:lnTo>
                  <a:close/>
                  <a:moveTo>
                    <a:pt x="87938" y="124440"/>
                  </a:moveTo>
                  <a:lnTo>
                    <a:pt x="87231" y="125559"/>
                  </a:lnTo>
                  <a:lnTo>
                    <a:pt x="86907" y="126089"/>
                  </a:lnTo>
                  <a:lnTo>
                    <a:pt x="86642" y="126620"/>
                  </a:lnTo>
                  <a:lnTo>
                    <a:pt x="86612" y="126679"/>
                  </a:lnTo>
                  <a:lnTo>
                    <a:pt x="86141" y="126973"/>
                  </a:lnTo>
                  <a:lnTo>
                    <a:pt x="85729" y="127268"/>
                  </a:lnTo>
                  <a:lnTo>
                    <a:pt x="82841" y="129448"/>
                  </a:lnTo>
                  <a:lnTo>
                    <a:pt x="79277" y="132188"/>
                  </a:lnTo>
                  <a:lnTo>
                    <a:pt x="81074" y="129418"/>
                  </a:lnTo>
                  <a:lnTo>
                    <a:pt x="81987" y="127975"/>
                  </a:lnTo>
                  <a:lnTo>
                    <a:pt x="82871" y="126531"/>
                  </a:lnTo>
                  <a:lnTo>
                    <a:pt x="84138" y="126060"/>
                  </a:lnTo>
                  <a:lnTo>
                    <a:pt x="85375" y="125530"/>
                  </a:lnTo>
                  <a:lnTo>
                    <a:pt x="87938" y="124440"/>
                  </a:lnTo>
                  <a:close/>
                  <a:moveTo>
                    <a:pt x="64753" y="128211"/>
                  </a:moveTo>
                  <a:lnTo>
                    <a:pt x="65107" y="128623"/>
                  </a:lnTo>
                  <a:lnTo>
                    <a:pt x="66049" y="129684"/>
                  </a:lnTo>
                  <a:lnTo>
                    <a:pt x="66963" y="130803"/>
                  </a:lnTo>
                  <a:lnTo>
                    <a:pt x="64989" y="132512"/>
                  </a:lnTo>
                  <a:lnTo>
                    <a:pt x="64959" y="131834"/>
                  </a:lnTo>
                  <a:lnTo>
                    <a:pt x="64753" y="128211"/>
                  </a:lnTo>
                  <a:close/>
                  <a:moveTo>
                    <a:pt x="63663" y="127474"/>
                  </a:moveTo>
                  <a:lnTo>
                    <a:pt x="63427" y="130243"/>
                  </a:lnTo>
                  <a:lnTo>
                    <a:pt x="63221" y="133013"/>
                  </a:lnTo>
                  <a:lnTo>
                    <a:pt x="59067" y="132924"/>
                  </a:lnTo>
                  <a:lnTo>
                    <a:pt x="54678" y="132924"/>
                  </a:lnTo>
                  <a:lnTo>
                    <a:pt x="52262" y="129035"/>
                  </a:lnTo>
                  <a:lnTo>
                    <a:pt x="59038" y="128122"/>
                  </a:lnTo>
                  <a:lnTo>
                    <a:pt x="63663" y="127474"/>
                  </a:lnTo>
                  <a:close/>
                  <a:moveTo>
                    <a:pt x="51378" y="129153"/>
                  </a:moveTo>
                  <a:lnTo>
                    <a:pt x="51584" y="130980"/>
                  </a:lnTo>
                  <a:lnTo>
                    <a:pt x="51820" y="132983"/>
                  </a:lnTo>
                  <a:lnTo>
                    <a:pt x="50553" y="133042"/>
                  </a:lnTo>
                  <a:lnTo>
                    <a:pt x="49345" y="133130"/>
                  </a:lnTo>
                  <a:lnTo>
                    <a:pt x="47902" y="131422"/>
                  </a:lnTo>
                  <a:lnTo>
                    <a:pt x="46488" y="129772"/>
                  </a:lnTo>
                  <a:lnTo>
                    <a:pt x="51378" y="129153"/>
                  </a:lnTo>
                  <a:close/>
                  <a:moveTo>
                    <a:pt x="67758" y="131746"/>
                  </a:moveTo>
                  <a:lnTo>
                    <a:pt x="68877" y="133189"/>
                  </a:lnTo>
                  <a:lnTo>
                    <a:pt x="65077" y="133042"/>
                  </a:lnTo>
                  <a:lnTo>
                    <a:pt x="65018" y="132630"/>
                  </a:lnTo>
                  <a:lnTo>
                    <a:pt x="67758" y="131746"/>
                  </a:lnTo>
                  <a:close/>
                  <a:moveTo>
                    <a:pt x="76478" y="128829"/>
                  </a:moveTo>
                  <a:lnTo>
                    <a:pt x="76066" y="130567"/>
                  </a:lnTo>
                  <a:lnTo>
                    <a:pt x="75712" y="132247"/>
                  </a:lnTo>
                  <a:lnTo>
                    <a:pt x="75447" y="133837"/>
                  </a:lnTo>
                  <a:lnTo>
                    <a:pt x="75211" y="135310"/>
                  </a:lnTo>
                  <a:lnTo>
                    <a:pt x="75123" y="135369"/>
                  </a:lnTo>
                  <a:lnTo>
                    <a:pt x="75064" y="134603"/>
                  </a:lnTo>
                  <a:lnTo>
                    <a:pt x="75005" y="133837"/>
                  </a:lnTo>
                  <a:lnTo>
                    <a:pt x="75005" y="133071"/>
                  </a:lnTo>
                  <a:lnTo>
                    <a:pt x="75005" y="132306"/>
                  </a:lnTo>
                  <a:lnTo>
                    <a:pt x="75064" y="131540"/>
                  </a:lnTo>
                  <a:lnTo>
                    <a:pt x="75152" y="130803"/>
                  </a:lnTo>
                  <a:lnTo>
                    <a:pt x="75300" y="130096"/>
                  </a:lnTo>
                  <a:lnTo>
                    <a:pt x="75506" y="129448"/>
                  </a:lnTo>
                  <a:lnTo>
                    <a:pt x="75624" y="129124"/>
                  </a:lnTo>
                  <a:lnTo>
                    <a:pt x="76478" y="128829"/>
                  </a:lnTo>
                  <a:close/>
                  <a:moveTo>
                    <a:pt x="74593" y="129477"/>
                  </a:moveTo>
                  <a:lnTo>
                    <a:pt x="74210" y="130302"/>
                  </a:lnTo>
                  <a:lnTo>
                    <a:pt x="74033" y="130715"/>
                  </a:lnTo>
                  <a:lnTo>
                    <a:pt x="73886" y="131186"/>
                  </a:lnTo>
                  <a:lnTo>
                    <a:pt x="73709" y="131716"/>
                  </a:lnTo>
                  <a:lnTo>
                    <a:pt x="73562" y="132247"/>
                  </a:lnTo>
                  <a:lnTo>
                    <a:pt x="73414" y="132836"/>
                  </a:lnTo>
                  <a:lnTo>
                    <a:pt x="73296" y="133425"/>
                  </a:lnTo>
                  <a:lnTo>
                    <a:pt x="73090" y="134633"/>
                  </a:lnTo>
                  <a:lnTo>
                    <a:pt x="72913" y="135900"/>
                  </a:lnTo>
                  <a:lnTo>
                    <a:pt x="72089" y="134780"/>
                  </a:lnTo>
                  <a:lnTo>
                    <a:pt x="71293" y="133661"/>
                  </a:lnTo>
                  <a:lnTo>
                    <a:pt x="70616" y="132718"/>
                  </a:lnTo>
                  <a:lnTo>
                    <a:pt x="69909" y="131805"/>
                  </a:lnTo>
                  <a:lnTo>
                    <a:pt x="70026" y="131009"/>
                  </a:lnTo>
                  <a:lnTo>
                    <a:pt x="74593" y="129477"/>
                  </a:lnTo>
                  <a:close/>
                  <a:moveTo>
                    <a:pt x="69879" y="134544"/>
                  </a:moveTo>
                  <a:lnTo>
                    <a:pt x="70999" y="136106"/>
                  </a:lnTo>
                  <a:lnTo>
                    <a:pt x="72147" y="137697"/>
                  </a:lnTo>
                  <a:lnTo>
                    <a:pt x="70174" y="139229"/>
                  </a:lnTo>
                  <a:lnTo>
                    <a:pt x="72707" y="138522"/>
                  </a:lnTo>
                  <a:lnTo>
                    <a:pt x="72648" y="140525"/>
                  </a:lnTo>
                  <a:lnTo>
                    <a:pt x="69879" y="140348"/>
                  </a:lnTo>
                  <a:lnTo>
                    <a:pt x="68377" y="140260"/>
                  </a:lnTo>
                  <a:lnTo>
                    <a:pt x="66933" y="140201"/>
                  </a:lnTo>
                  <a:lnTo>
                    <a:pt x="66226" y="137844"/>
                  </a:lnTo>
                  <a:lnTo>
                    <a:pt x="65902" y="136783"/>
                  </a:lnTo>
                  <a:lnTo>
                    <a:pt x="65637" y="135811"/>
                  </a:lnTo>
                  <a:lnTo>
                    <a:pt x="69879" y="134544"/>
                  </a:lnTo>
                  <a:close/>
                  <a:moveTo>
                    <a:pt x="63133" y="136577"/>
                  </a:moveTo>
                  <a:lnTo>
                    <a:pt x="63162" y="137373"/>
                  </a:lnTo>
                  <a:lnTo>
                    <a:pt x="63192" y="138021"/>
                  </a:lnTo>
                  <a:lnTo>
                    <a:pt x="63309" y="138757"/>
                  </a:lnTo>
                  <a:lnTo>
                    <a:pt x="63427" y="139582"/>
                  </a:lnTo>
                  <a:lnTo>
                    <a:pt x="63604" y="140466"/>
                  </a:lnTo>
                  <a:lnTo>
                    <a:pt x="61689" y="140819"/>
                  </a:lnTo>
                  <a:lnTo>
                    <a:pt x="59509" y="141261"/>
                  </a:lnTo>
                  <a:lnTo>
                    <a:pt x="58655" y="139523"/>
                  </a:lnTo>
                  <a:lnTo>
                    <a:pt x="58242" y="138757"/>
                  </a:lnTo>
                  <a:lnTo>
                    <a:pt x="57859" y="138050"/>
                  </a:lnTo>
                  <a:lnTo>
                    <a:pt x="60570" y="137314"/>
                  </a:lnTo>
                  <a:lnTo>
                    <a:pt x="63133" y="136577"/>
                  </a:lnTo>
                  <a:close/>
                  <a:moveTo>
                    <a:pt x="54030" y="139081"/>
                  </a:moveTo>
                  <a:lnTo>
                    <a:pt x="54707" y="140584"/>
                  </a:lnTo>
                  <a:lnTo>
                    <a:pt x="55473" y="142175"/>
                  </a:lnTo>
                  <a:lnTo>
                    <a:pt x="55031" y="142293"/>
                  </a:lnTo>
                  <a:lnTo>
                    <a:pt x="54324" y="140731"/>
                  </a:lnTo>
                  <a:lnTo>
                    <a:pt x="53941" y="139965"/>
                  </a:lnTo>
                  <a:lnTo>
                    <a:pt x="53558" y="139199"/>
                  </a:lnTo>
                  <a:lnTo>
                    <a:pt x="54030" y="139081"/>
                  </a:lnTo>
                  <a:close/>
                  <a:moveTo>
                    <a:pt x="120668" y="121877"/>
                  </a:moveTo>
                  <a:lnTo>
                    <a:pt x="121522" y="124410"/>
                  </a:lnTo>
                  <a:lnTo>
                    <a:pt x="119961" y="125913"/>
                  </a:lnTo>
                  <a:lnTo>
                    <a:pt x="118282" y="127474"/>
                  </a:lnTo>
                  <a:lnTo>
                    <a:pt x="116337" y="129301"/>
                  </a:lnTo>
                  <a:lnTo>
                    <a:pt x="112802" y="130833"/>
                  </a:lnTo>
                  <a:lnTo>
                    <a:pt x="112095" y="131157"/>
                  </a:lnTo>
                  <a:lnTo>
                    <a:pt x="111359" y="131598"/>
                  </a:lnTo>
                  <a:lnTo>
                    <a:pt x="110563" y="132099"/>
                  </a:lnTo>
                  <a:lnTo>
                    <a:pt x="109709" y="132688"/>
                  </a:lnTo>
                  <a:lnTo>
                    <a:pt x="108825" y="133337"/>
                  </a:lnTo>
                  <a:lnTo>
                    <a:pt x="107882" y="134044"/>
                  </a:lnTo>
                  <a:lnTo>
                    <a:pt x="106940" y="134810"/>
                  </a:lnTo>
                  <a:lnTo>
                    <a:pt x="105968" y="135605"/>
                  </a:lnTo>
                  <a:lnTo>
                    <a:pt x="104995" y="136430"/>
                  </a:lnTo>
                  <a:lnTo>
                    <a:pt x="104023" y="137314"/>
                  </a:lnTo>
                  <a:lnTo>
                    <a:pt x="102049" y="139111"/>
                  </a:lnTo>
                  <a:lnTo>
                    <a:pt x="100164" y="140908"/>
                  </a:lnTo>
                  <a:lnTo>
                    <a:pt x="98367" y="142705"/>
                  </a:lnTo>
                  <a:lnTo>
                    <a:pt x="96511" y="143707"/>
                  </a:lnTo>
                  <a:lnTo>
                    <a:pt x="96835" y="140584"/>
                  </a:lnTo>
                  <a:lnTo>
                    <a:pt x="99427" y="138610"/>
                  </a:lnTo>
                  <a:lnTo>
                    <a:pt x="101902" y="136754"/>
                  </a:lnTo>
                  <a:lnTo>
                    <a:pt x="106439" y="133425"/>
                  </a:lnTo>
                  <a:lnTo>
                    <a:pt x="108589" y="131864"/>
                  </a:lnTo>
                  <a:lnTo>
                    <a:pt x="110622" y="130332"/>
                  </a:lnTo>
                  <a:lnTo>
                    <a:pt x="112596" y="128800"/>
                  </a:lnTo>
                  <a:lnTo>
                    <a:pt x="114511" y="127209"/>
                  </a:lnTo>
                  <a:lnTo>
                    <a:pt x="115984" y="125972"/>
                  </a:lnTo>
                  <a:lnTo>
                    <a:pt x="117516" y="124646"/>
                  </a:lnTo>
                  <a:lnTo>
                    <a:pt x="120668" y="121877"/>
                  </a:lnTo>
                  <a:close/>
                  <a:moveTo>
                    <a:pt x="98043" y="130803"/>
                  </a:moveTo>
                  <a:lnTo>
                    <a:pt x="96481" y="132306"/>
                  </a:lnTo>
                  <a:lnTo>
                    <a:pt x="94979" y="133867"/>
                  </a:lnTo>
                  <a:lnTo>
                    <a:pt x="93535" y="135399"/>
                  </a:lnTo>
                  <a:lnTo>
                    <a:pt x="92151" y="136931"/>
                  </a:lnTo>
                  <a:lnTo>
                    <a:pt x="90913" y="138404"/>
                  </a:lnTo>
                  <a:lnTo>
                    <a:pt x="89823" y="139788"/>
                  </a:lnTo>
                  <a:lnTo>
                    <a:pt x="89323" y="140437"/>
                  </a:lnTo>
                  <a:lnTo>
                    <a:pt x="88881" y="141055"/>
                  </a:lnTo>
                  <a:lnTo>
                    <a:pt x="88468" y="141644"/>
                  </a:lnTo>
                  <a:lnTo>
                    <a:pt x="88144" y="142204"/>
                  </a:lnTo>
                  <a:lnTo>
                    <a:pt x="87702" y="142970"/>
                  </a:lnTo>
                  <a:lnTo>
                    <a:pt x="87319" y="143736"/>
                  </a:lnTo>
                  <a:lnTo>
                    <a:pt x="87290" y="143235"/>
                  </a:lnTo>
                  <a:lnTo>
                    <a:pt x="87231" y="142823"/>
                  </a:lnTo>
                  <a:lnTo>
                    <a:pt x="87202" y="142440"/>
                  </a:lnTo>
                  <a:lnTo>
                    <a:pt x="87172" y="142027"/>
                  </a:lnTo>
                  <a:lnTo>
                    <a:pt x="87143" y="141085"/>
                  </a:lnTo>
                  <a:lnTo>
                    <a:pt x="87202" y="140083"/>
                  </a:lnTo>
                  <a:lnTo>
                    <a:pt x="87349" y="138964"/>
                  </a:lnTo>
                  <a:lnTo>
                    <a:pt x="87526" y="137844"/>
                  </a:lnTo>
                  <a:lnTo>
                    <a:pt x="87761" y="136666"/>
                  </a:lnTo>
                  <a:lnTo>
                    <a:pt x="88085" y="135517"/>
                  </a:lnTo>
                  <a:lnTo>
                    <a:pt x="88468" y="134368"/>
                  </a:lnTo>
                  <a:lnTo>
                    <a:pt x="88940" y="133837"/>
                  </a:lnTo>
                  <a:lnTo>
                    <a:pt x="91179" y="133160"/>
                  </a:lnTo>
                  <a:lnTo>
                    <a:pt x="93211" y="132512"/>
                  </a:lnTo>
                  <a:lnTo>
                    <a:pt x="95008" y="131923"/>
                  </a:lnTo>
                  <a:lnTo>
                    <a:pt x="96511" y="131392"/>
                  </a:lnTo>
                  <a:lnTo>
                    <a:pt x="98043" y="130803"/>
                  </a:lnTo>
                  <a:close/>
                  <a:moveTo>
                    <a:pt x="49287" y="140201"/>
                  </a:moveTo>
                  <a:lnTo>
                    <a:pt x="50877" y="143383"/>
                  </a:lnTo>
                  <a:lnTo>
                    <a:pt x="49110" y="143883"/>
                  </a:lnTo>
                  <a:lnTo>
                    <a:pt x="47460" y="144384"/>
                  </a:lnTo>
                  <a:lnTo>
                    <a:pt x="45781" y="142705"/>
                  </a:lnTo>
                  <a:lnTo>
                    <a:pt x="44160" y="141114"/>
                  </a:lnTo>
                  <a:lnTo>
                    <a:pt x="47018" y="140613"/>
                  </a:lnTo>
                  <a:lnTo>
                    <a:pt x="48108" y="140437"/>
                  </a:lnTo>
                  <a:lnTo>
                    <a:pt x="49287" y="140201"/>
                  </a:lnTo>
                  <a:close/>
                  <a:moveTo>
                    <a:pt x="82871" y="135635"/>
                  </a:moveTo>
                  <a:lnTo>
                    <a:pt x="82252" y="137343"/>
                  </a:lnTo>
                  <a:lnTo>
                    <a:pt x="81693" y="138964"/>
                  </a:lnTo>
                  <a:lnTo>
                    <a:pt x="80720" y="141880"/>
                  </a:lnTo>
                  <a:lnTo>
                    <a:pt x="80013" y="144148"/>
                  </a:lnTo>
                  <a:lnTo>
                    <a:pt x="79601" y="145474"/>
                  </a:lnTo>
                  <a:lnTo>
                    <a:pt x="78805" y="144384"/>
                  </a:lnTo>
                  <a:lnTo>
                    <a:pt x="78010" y="143265"/>
                  </a:lnTo>
                  <a:lnTo>
                    <a:pt x="76979" y="141762"/>
                  </a:lnTo>
                  <a:lnTo>
                    <a:pt x="75918" y="140260"/>
                  </a:lnTo>
                  <a:lnTo>
                    <a:pt x="75653" y="138757"/>
                  </a:lnTo>
                  <a:lnTo>
                    <a:pt x="76213" y="137549"/>
                  </a:lnTo>
                  <a:lnTo>
                    <a:pt x="82871" y="135635"/>
                  </a:lnTo>
                  <a:close/>
                  <a:moveTo>
                    <a:pt x="92298" y="144384"/>
                  </a:moveTo>
                  <a:lnTo>
                    <a:pt x="92092" y="145239"/>
                  </a:lnTo>
                  <a:lnTo>
                    <a:pt x="91856" y="146152"/>
                  </a:lnTo>
                  <a:lnTo>
                    <a:pt x="89323" y="147448"/>
                  </a:lnTo>
                  <a:lnTo>
                    <a:pt x="90000" y="146712"/>
                  </a:lnTo>
                  <a:lnTo>
                    <a:pt x="90707" y="145946"/>
                  </a:lnTo>
                  <a:lnTo>
                    <a:pt x="91473" y="145180"/>
                  </a:lnTo>
                  <a:lnTo>
                    <a:pt x="92298" y="144384"/>
                  </a:lnTo>
                  <a:close/>
                  <a:moveTo>
                    <a:pt x="72619" y="142734"/>
                  </a:moveTo>
                  <a:lnTo>
                    <a:pt x="72589" y="145798"/>
                  </a:lnTo>
                  <a:lnTo>
                    <a:pt x="72619" y="146594"/>
                  </a:lnTo>
                  <a:lnTo>
                    <a:pt x="72678" y="147419"/>
                  </a:lnTo>
                  <a:lnTo>
                    <a:pt x="71912" y="147419"/>
                  </a:lnTo>
                  <a:lnTo>
                    <a:pt x="71234" y="147477"/>
                  </a:lnTo>
                  <a:lnTo>
                    <a:pt x="70350" y="147566"/>
                  </a:lnTo>
                  <a:lnTo>
                    <a:pt x="69378" y="147684"/>
                  </a:lnTo>
                  <a:lnTo>
                    <a:pt x="68642" y="145474"/>
                  </a:lnTo>
                  <a:lnTo>
                    <a:pt x="68288" y="144355"/>
                  </a:lnTo>
                  <a:lnTo>
                    <a:pt x="70645" y="143471"/>
                  </a:lnTo>
                  <a:lnTo>
                    <a:pt x="72619" y="142734"/>
                  </a:lnTo>
                  <a:close/>
                  <a:moveTo>
                    <a:pt x="76449" y="143824"/>
                  </a:moveTo>
                  <a:lnTo>
                    <a:pt x="78982" y="147360"/>
                  </a:lnTo>
                  <a:lnTo>
                    <a:pt x="79778" y="148391"/>
                  </a:lnTo>
                  <a:lnTo>
                    <a:pt x="78540" y="148155"/>
                  </a:lnTo>
                  <a:lnTo>
                    <a:pt x="77008" y="147890"/>
                  </a:lnTo>
                  <a:lnTo>
                    <a:pt x="76449" y="143824"/>
                  </a:lnTo>
                  <a:close/>
                  <a:moveTo>
                    <a:pt x="64753" y="145592"/>
                  </a:moveTo>
                  <a:lnTo>
                    <a:pt x="65136" y="147036"/>
                  </a:lnTo>
                  <a:lnTo>
                    <a:pt x="65548" y="148450"/>
                  </a:lnTo>
                  <a:lnTo>
                    <a:pt x="64282" y="148803"/>
                  </a:lnTo>
                  <a:lnTo>
                    <a:pt x="62985" y="149216"/>
                  </a:lnTo>
                  <a:lnTo>
                    <a:pt x="61895" y="146564"/>
                  </a:lnTo>
                  <a:lnTo>
                    <a:pt x="64753" y="145592"/>
                  </a:lnTo>
                  <a:close/>
                  <a:moveTo>
                    <a:pt x="85905" y="137432"/>
                  </a:moveTo>
                  <a:lnTo>
                    <a:pt x="85670" y="138198"/>
                  </a:lnTo>
                  <a:lnTo>
                    <a:pt x="85434" y="138964"/>
                  </a:lnTo>
                  <a:lnTo>
                    <a:pt x="85228" y="139788"/>
                  </a:lnTo>
                  <a:lnTo>
                    <a:pt x="85051" y="140613"/>
                  </a:lnTo>
                  <a:lnTo>
                    <a:pt x="84904" y="141497"/>
                  </a:lnTo>
                  <a:lnTo>
                    <a:pt x="84756" y="142528"/>
                  </a:lnTo>
                  <a:lnTo>
                    <a:pt x="84609" y="143677"/>
                  </a:lnTo>
                  <a:lnTo>
                    <a:pt x="84462" y="144944"/>
                  </a:lnTo>
                  <a:lnTo>
                    <a:pt x="84197" y="147772"/>
                  </a:lnTo>
                  <a:lnTo>
                    <a:pt x="83961" y="150806"/>
                  </a:lnTo>
                  <a:lnTo>
                    <a:pt x="82694" y="149275"/>
                  </a:lnTo>
                  <a:lnTo>
                    <a:pt x="81398" y="147743"/>
                  </a:lnTo>
                  <a:lnTo>
                    <a:pt x="80455" y="146623"/>
                  </a:lnTo>
                  <a:lnTo>
                    <a:pt x="80779" y="145946"/>
                  </a:lnTo>
                  <a:lnTo>
                    <a:pt x="81221" y="145091"/>
                  </a:lnTo>
                  <a:lnTo>
                    <a:pt x="81722" y="144060"/>
                  </a:lnTo>
                  <a:lnTo>
                    <a:pt x="82370" y="142911"/>
                  </a:lnTo>
                  <a:lnTo>
                    <a:pt x="83107" y="141644"/>
                  </a:lnTo>
                  <a:lnTo>
                    <a:pt x="83931" y="140289"/>
                  </a:lnTo>
                  <a:lnTo>
                    <a:pt x="84874" y="138875"/>
                  </a:lnTo>
                  <a:lnTo>
                    <a:pt x="85905" y="137432"/>
                  </a:lnTo>
                  <a:close/>
                  <a:moveTo>
                    <a:pt x="47843" y="150099"/>
                  </a:moveTo>
                  <a:lnTo>
                    <a:pt x="48992" y="150836"/>
                  </a:lnTo>
                  <a:lnTo>
                    <a:pt x="48992" y="150836"/>
                  </a:lnTo>
                  <a:lnTo>
                    <a:pt x="46812" y="150335"/>
                  </a:lnTo>
                  <a:lnTo>
                    <a:pt x="47843" y="150099"/>
                  </a:lnTo>
                  <a:close/>
                  <a:moveTo>
                    <a:pt x="58213" y="147713"/>
                  </a:moveTo>
                  <a:lnTo>
                    <a:pt x="59745" y="150600"/>
                  </a:lnTo>
                  <a:lnTo>
                    <a:pt x="59156" y="150924"/>
                  </a:lnTo>
                  <a:lnTo>
                    <a:pt x="58566" y="151248"/>
                  </a:lnTo>
                  <a:lnTo>
                    <a:pt x="57948" y="149775"/>
                  </a:lnTo>
                  <a:lnTo>
                    <a:pt x="57270" y="147978"/>
                  </a:lnTo>
                  <a:lnTo>
                    <a:pt x="58213" y="147713"/>
                  </a:lnTo>
                  <a:close/>
                  <a:moveTo>
                    <a:pt x="53676" y="148833"/>
                  </a:moveTo>
                  <a:lnTo>
                    <a:pt x="54295" y="149746"/>
                  </a:lnTo>
                  <a:lnTo>
                    <a:pt x="54972" y="150718"/>
                  </a:lnTo>
                  <a:lnTo>
                    <a:pt x="55709" y="151661"/>
                  </a:lnTo>
                  <a:lnTo>
                    <a:pt x="56475" y="152604"/>
                  </a:lnTo>
                  <a:lnTo>
                    <a:pt x="55944" y="152987"/>
                  </a:lnTo>
                  <a:lnTo>
                    <a:pt x="55738" y="153163"/>
                  </a:lnTo>
                  <a:lnTo>
                    <a:pt x="53764" y="150954"/>
                  </a:lnTo>
                  <a:lnTo>
                    <a:pt x="52851" y="149952"/>
                  </a:lnTo>
                  <a:lnTo>
                    <a:pt x="52085" y="149157"/>
                  </a:lnTo>
                  <a:lnTo>
                    <a:pt x="53676" y="148833"/>
                  </a:lnTo>
                  <a:close/>
                  <a:moveTo>
                    <a:pt x="80485" y="149304"/>
                  </a:moveTo>
                  <a:lnTo>
                    <a:pt x="81280" y="150276"/>
                  </a:lnTo>
                  <a:lnTo>
                    <a:pt x="82105" y="151219"/>
                  </a:lnTo>
                  <a:lnTo>
                    <a:pt x="83814" y="153134"/>
                  </a:lnTo>
                  <a:lnTo>
                    <a:pt x="83784" y="153340"/>
                  </a:lnTo>
                  <a:lnTo>
                    <a:pt x="77745" y="153458"/>
                  </a:lnTo>
                  <a:lnTo>
                    <a:pt x="77244" y="149716"/>
                  </a:lnTo>
                  <a:lnTo>
                    <a:pt x="78246" y="149540"/>
                  </a:lnTo>
                  <a:lnTo>
                    <a:pt x="79129" y="149392"/>
                  </a:lnTo>
                  <a:lnTo>
                    <a:pt x="79866" y="149333"/>
                  </a:lnTo>
                  <a:lnTo>
                    <a:pt x="80485" y="149304"/>
                  </a:lnTo>
                  <a:close/>
                  <a:moveTo>
                    <a:pt x="73179" y="150924"/>
                  </a:moveTo>
                  <a:lnTo>
                    <a:pt x="73444" y="152221"/>
                  </a:lnTo>
                  <a:lnTo>
                    <a:pt x="73768" y="153517"/>
                  </a:lnTo>
                  <a:lnTo>
                    <a:pt x="72560" y="153635"/>
                  </a:lnTo>
                  <a:lnTo>
                    <a:pt x="71382" y="153782"/>
                  </a:lnTo>
                  <a:lnTo>
                    <a:pt x="70763" y="151955"/>
                  </a:lnTo>
                  <a:lnTo>
                    <a:pt x="71411" y="151661"/>
                  </a:lnTo>
                  <a:lnTo>
                    <a:pt x="72324" y="151278"/>
                  </a:lnTo>
                  <a:lnTo>
                    <a:pt x="73179" y="150924"/>
                  </a:lnTo>
                  <a:close/>
                  <a:moveTo>
                    <a:pt x="67080" y="153311"/>
                  </a:moveTo>
                  <a:lnTo>
                    <a:pt x="67611" y="154725"/>
                  </a:lnTo>
                  <a:lnTo>
                    <a:pt x="66491" y="155108"/>
                  </a:lnTo>
                  <a:lnTo>
                    <a:pt x="65372" y="155550"/>
                  </a:lnTo>
                  <a:lnTo>
                    <a:pt x="64782" y="153988"/>
                  </a:lnTo>
                  <a:lnTo>
                    <a:pt x="65931" y="153664"/>
                  </a:lnTo>
                  <a:lnTo>
                    <a:pt x="67080" y="153311"/>
                  </a:lnTo>
                  <a:close/>
                  <a:moveTo>
                    <a:pt x="91473" y="148096"/>
                  </a:moveTo>
                  <a:lnTo>
                    <a:pt x="91238" y="149304"/>
                  </a:lnTo>
                  <a:lnTo>
                    <a:pt x="91031" y="150571"/>
                  </a:lnTo>
                  <a:lnTo>
                    <a:pt x="90855" y="151867"/>
                  </a:lnTo>
                  <a:lnTo>
                    <a:pt x="90678" y="153163"/>
                  </a:lnTo>
                  <a:lnTo>
                    <a:pt x="90206" y="154253"/>
                  </a:lnTo>
                  <a:lnTo>
                    <a:pt x="89794" y="155196"/>
                  </a:lnTo>
                  <a:lnTo>
                    <a:pt x="89205" y="156669"/>
                  </a:lnTo>
                  <a:lnTo>
                    <a:pt x="88881" y="156286"/>
                  </a:lnTo>
                  <a:lnTo>
                    <a:pt x="87938" y="155196"/>
                  </a:lnTo>
                  <a:lnTo>
                    <a:pt x="86936" y="154106"/>
                  </a:lnTo>
                  <a:lnTo>
                    <a:pt x="87143" y="150217"/>
                  </a:lnTo>
                  <a:lnTo>
                    <a:pt x="87702" y="149451"/>
                  </a:lnTo>
                  <a:lnTo>
                    <a:pt x="88350" y="148597"/>
                  </a:lnTo>
                  <a:lnTo>
                    <a:pt x="89794" y="148391"/>
                  </a:lnTo>
                  <a:lnTo>
                    <a:pt x="91473" y="148096"/>
                  </a:lnTo>
                  <a:close/>
                  <a:moveTo>
                    <a:pt x="123319" y="130744"/>
                  </a:moveTo>
                  <a:lnTo>
                    <a:pt x="123879" y="133278"/>
                  </a:lnTo>
                  <a:lnTo>
                    <a:pt x="124409" y="135811"/>
                  </a:lnTo>
                  <a:lnTo>
                    <a:pt x="124881" y="138374"/>
                  </a:lnTo>
                  <a:lnTo>
                    <a:pt x="125323" y="140937"/>
                  </a:lnTo>
                  <a:lnTo>
                    <a:pt x="125499" y="142086"/>
                  </a:lnTo>
                  <a:lnTo>
                    <a:pt x="125647" y="143265"/>
                  </a:lnTo>
                  <a:lnTo>
                    <a:pt x="125971" y="145621"/>
                  </a:lnTo>
                  <a:lnTo>
                    <a:pt x="121935" y="148214"/>
                  </a:lnTo>
                  <a:lnTo>
                    <a:pt x="119990" y="149422"/>
                  </a:lnTo>
                  <a:lnTo>
                    <a:pt x="118252" y="150482"/>
                  </a:lnTo>
                  <a:lnTo>
                    <a:pt x="118252" y="150482"/>
                  </a:lnTo>
                  <a:lnTo>
                    <a:pt x="120491" y="145857"/>
                  </a:lnTo>
                  <a:lnTo>
                    <a:pt x="121463" y="143824"/>
                  </a:lnTo>
                  <a:lnTo>
                    <a:pt x="121463" y="143824"/>
                  </a:lnTo>
                  <a:lnTo>
                    <a:pt x="120167" y="144973"/>
                  </a:lnTo>
                  <a:lnTo>
                    <a:pt x="117103" y="147743"/>
                  </a:lnTo>
                  <a:lnTo>
                    <a:pt x="115277" y="149451"/>
                  </a:lnTo>
                  <a:lnTo>
                    <a:pt x="113421" y="151219"/>
                  </a:lnTo>
                  <a:lnTo>
                    <a:pt x="111683" y="152898"/>
                  </a:lnTo>
                  <a:lnTo>
                    <a:pt x="110917" y="153694"/>
                  </a:lnTo>
                  <a:lnTo>
                    <a:pt x="110239" y="154401"/>
                  </a:lnTo>
                  <a:lnTo>
                    <a:pt x="108825" y="155019"/>
                  </a:lnTo>
                  <a:lnTo>
                    <a:pt x="107382" y="155638"/>
                  </a:lnTo>
                  <a:lnTo>
                    <a:pt x="105909" y="156227"/>
                  </a:lnTo>
                  <a:lnTo>
                    <a:pt x="104465" y="156757"/>
                  </a:lnTo>
                  <a:lnTo>
                    <a:pt x="105732" y="153782"/>
                  </a:lnTo>
                  <a:lnTo>
                    <a:pt x="106881" y="151042"/>
                  </a:lnTo>
                  <a:lnTo>
                    <a:pt x="107794" y="148715"/>
                  </a:lnTo>
                  <a:lnTo>
                    <a:pt x="108148" y="147743"/>
                  </a:lnTo>
                  <a:lnTo>
                    <a:pt x="108413" y="146947"/>
                  </a:lnTo>
                  <a:lnTo>
                    <a:pt x="108914" y="145268"/>
                  </a:lnTo>
                  <a:lnTo>
                    <a:pt x="109414" y="143559"/>
                  </a:lnTo>
                  <a:lnTo>
                    <a:pt x="111064" y="142234"/>
                  </a:lnTo>
                  <a:lnTo>
                    <a:pt x="112213" y="141261"/>
                  </a:lnTo>
                  <a:lnTo>
                    <a:pt x="113509" y="140054"/>
                  </a:lnTo>
                  <a:lnTo>
                    <a:pt x="114982" y="138698"/>
                  </a:lnTo>
                  <a:lnTo>
                    <a:pt x="116573" y="137225"/>
                  </a:lnTo>
                  <a:lnTo>
                    <a:pt x="119932" y="134014"/>
                  </a:lnTo>
                  <a:lnTo>
                    <a:pt x="123319" y="130744"/>
                  </a:lnTo>
                  <a:close/>
                  <a:moveTo>
                    <a:pt x="59303" y="155667"/>
                  </a:moveTo>
                  <a:lnTo>
                    <a:pt x="60776" y="157140"/>
                  </a:lnTo>
                  <a:lnTo>
                    <a:pt x="60776" y="157140"/>
                  </a:lnTo>
                  <a:lnTo>
                    <a:pt x="59067" y="156227"/>
                  </a:lnTo>
                  <a:lnTo>
                    <a:pt x="59097" y="156227"/>
                  </a:lnTo>
                  <a:lnTo>
                    <a:pt x="59067" y="156198"/>
                  </a:lnTo>
                  <a:lnTo>
                    <a:pt x="59038" y="156227"/>
                  </a:lnTo>
                  <a:lnTo>
                    <a:pt x="58508" y="155962"/>
                  </a:lnTo>
                  <a:lnTo>
                    <a:pt x="59303" y="155667"/>
                  </a:lnTo>
                  <a:close/>
                  <a:moveTo>
                    <a:pt x="62131" y="154754"/>
                  </a:moveTo>
                  <a:lnTo>
                    <a:pt x="62426" y="155226"/>
                  </a:lnTo>
                  <a:lnTo>
                    <a:pt x="63339" y="156433"/>
                  </a:lnTo>
                  <a:lnTo>
                    <a:pt x="62337" y="156905"/>
                  </a:lnTo>
                  <a:lnTo>
                    <a:pt x="61336" y="157435"/>
                  </a:lnTo>
                  <a:lnTo>
                    <a:pt x="60363" y="155284"/>
                  </a:lnTo>
                  <a:lnTo>
                    <a:pt x="62131" y="154754"/>
                  </a:lnTo>
                  <a:close/>
                  <a:moveTo>
                    <a:pt x="58095" y="156139"/>
                  </a:moveTo>
                  <a:lnTo>
                    <a:pt x="59185" y="156728"/>
                  </a:lnTo>
                  <a:lnTo>
                    <a:pt x="60246" y="157317"/>
                  </a:lnTo>
                  <a:lnTo>
                    <a:pt x="58301" y="157376"/>
                  </a:lnTo>
                  <a:lnTo>
                    <a:pt x="55709" y="157494"/>
                  </a:lnTo>
                  <a:lnTo>
                    <a:pt x="56121" y="157199"/>
                  </a:lnTo>
                  <a:lnTo>
                    <a:pt x="56593" y="156905"/>
                  </a:lnTo>
                  <a:lnTo>
                    <a:pt x="57093" y="156640"/>
                  </a:lnTo>
                  <a:lnTo>
                    <a:pt x="57594" y="156374"/>
                  </a:lnTo>
                  <a:lnTo>
                    <a:pt x="58095" y="156139"/>
                  </a:lnTo>
                  <a:close/>
                  <a:moveTo>
                    <a:pt x="86789" y="156463"/>
                  </a:moveTo>
                  <a:lnTo>
                    <a:pt x="88999" y="158937"/>
                  </a:lnTo>
                  <a:lnTo>
                    <a:pt x="86612" y="158908"/>
                  </a:lnTo>
                  <a:lnTo>
                    <a:pt x="86789" y="156463"/>
                  </a:lnTo>
                  <a:close/>
                  <a:moveTo>
                    <a:pt x="83696" y="154813"/>
                  </a:moveTo>
                  <a:lnTo>
                    <a:pt x="83490" y="158937"/>
                  </a:lnTo>
                  <a:lnTo>
                    <a:pt x="82164" y="158996"/>
                  </a:lnTo>
                  <a:lnTo>
                    <a:pt x="80868" y="159114"/>
                  </a:lnTo>
                  <a:lnTo>
                    <a:pt x="79630" y="159232"/>
                  </a:lnTo>
                  <a:lnTo>
                    <a:pt x="78481" y="159409"/>
                  </a:lnTo>
                  <a:lnTo>
                    <a:pt x="78305" y="157995"/>
                  </a:lnTo>
                  <a:lnTo>
                    <a:pt x="79188" y="157641"/>
                  </a:lnTo>
                  <a:lnTo>
                    <a:pt x="80013" y="157258"/>
                  </a:lnTo>
                  <a:lnTo>
                    <a:pt x="80779" y="156875"/>
                  </a:lnTo>
                  <a:lnTo>
                    <a:pt x="81486" y="156463"/>
                  </a:lnTo>
                  <a:lnTo>
                    <a:pt x="82105" y="156021"/>
                  </a:lnTo>
                  <a:lnTo>
                    <a:pt x="82694" y="155608"/>
                  </a:lnTo>
                  <a:lnTo>
                    <a:pt x="83224" y="155196"/>
                  </a:lnTo>
                  <a:lnTo>
                    <a:pt x="83696" y="154813"/>
                  </a:lnTo>
                  <a:close/>
                  <a:moveTo>
                    <a:pt x="101224" y="149628"/>
                  </a:moveTo>
                  <a:lnTo>
                    <a:pt x="100665" y="150659"/>
                  </a:lnTo>
                  <a:lnTo>
                    <a:pt x="100134" y="151779"/>
                  </a:lnTo>
                  <a:lnTo>
                    <a:pt x="99604" y="152928"/>
                  </a:lnTo>
                  <a:lnTo>
                    <a:pt x="99103" y="154135"/>
                  </a:lnTo>
                  <a:lnTo>
                    <a:pt x="98603" y="155373"/>
                  </a:lnTo>
                  <a:lnTo>
                    <a:pt x="98131" y="156610"/>
                  </a:lnTo>
                  <a:lnTo>
                    <a:pt x="97719" y="157877"/>
                  </a:lnTo>
                  <a:lnTo>
                    <a:pt x="97365" y="159085"/>
                  </a:lnTo>
                  <a:lnTo>
                    <a:pt x="94537" y="159969"/>
                  </a:lnTo>
                  <a:lnTo>
                    <a:pt x="94537" y="159969"/>
                  </a:lnTo>
                  <a:lnTo>
                    <a:pt x="95303" y="153752"/>
                  </a:lnTo>
                  <a:lnTo>
                    <a:pt x="98072" y="151838"/>
                  </a:lnTo>
                  <a:lnTo>
                    <a:pt x="101224" y="149628"/>
                  </a:lnTo>
                  <a:close/>
                  <a:moveTo>
                    <a:pt x="75300" y="158790"/>
                  </a:moveTo>
                  <a:lnTo>
                    <a:pt x="75801" y="160263"/>
                  </a:lnTo>
                  <a:lnTo>
                    <a:pt x="74828" y="160735"/>
                  </a:lnTo>
                  <a:lnTo>
                    <a:pt x="73827" y="161206"/>
                  </a:lnTo>
                  <a:lnTo>
                    <a:pt x="73120" y="159055"/>
                  </a:lnTo>
                  <a:lnTo>
                    <a:pt x="74210" y="158937"/>
                  </a:lnTo>
                  <a:lnTo>
                    <a:pt x="75300" y="158790"/>
                  </a:lnTo>
                  <a:close/>
                  <a:moveTo>
                    <a:pt x="65342" y="160145"/>
                  </a:moveTo>
                  <a:lnTo>
                    <a:pt x="66933" y="161059"/>
                  </a:lnTo>
                  <a:lnTo>
                    <a:pt x="64606" y="161353"/>
                  </a:lnTo>
                  <a:lnTo>
                    <a:pt x="63162" y="161559"/>
                  </a:lnTo>
                  <a:lnTo>
                    <a:pt x="61719" y="161766"/>
                  </a:lnTo>
                  <a:lnTo>
                    <a:pt x="62190" y="161501"/>
                  </a:lnTo>
                  <a:lnTo>
                    <a:pt x="62632" y="161265"/>
                  </a:lnTo>
                  <a:lnTo>
                    <a:pt x="63545" y="160823"/>
                  </a:lnTo>
                  <a:lnTo>
                    <a:pt x="64458" y="160440"/>
                  </a:lnTo>
                  <a:lnTo>
                    <a:pt x="65342" y="160145"/>
                  </a:lnTo>
                  <a:close/>
                  <a:moveTo>
                    <a:pt x="70026" y="159320"/>
                  </a:moveTo>
                  <a:lnTo>
                    <a:pt x="71057" y="160823"/>
                  </a:lnTo>
                  <a:lnTo>
                    <a:pt x="72089" y="162208"/>
                  </a:lnTo>
                  <a:lnTo>
                    <a:pt x="71382" y="162679"/>
                  </a:lnTo>
                  <a:lnTo>
                    <a:pt x="70291" y="162031"/>
                  </a:lnTo>
                  <a:lnTo>
                    <a:pt x="69172" y="161412"/>
                  </a:lnTo>
                  <a:lnTo>
                    <a:pt x="67287" y="160440"/>
                  </a:lnTo>
                  <a:lnTo>
                    <a:pt x="67021" y="159733"/>
                  </a:lnTo>
                  <a:lnTo>
                    <a:pt x="67758" y="159586"/>
                  </a:lnTo>
                  <a:lnTo>
                    <a:pt x="68524" y="159497"/>
                  </a:lnTo>
                  <a:lnTo>
                    <a:pt x="70026" y="159320"/>
                  </a:lnTo>
                  <a:close/>
                  <a:moveTo>
                    <a:pt x="96805" y="161471"/>
                  </a:moveTo>
                  <a:lnTo>
                    <a:pt x="96688" y="162208"/>
                  </a:lnTo>
                  <a:lnTo>
                    <a:pt x="96599" y="162944"/>
                  </a:lnTo>
                  <a:lnTo>
                    <a:pt x="96540" y="163710"/>
                  </a:lnTo>
                  <a:lnTo>
                    <a:pt x="96511" y="164505"/>
                  </a:lnTo>
                  <a:lnTo>
                    <a:pt x="95362" y="163386"/>
                  </a:lnTo>
                  <a:lnTo>
                    <a:pt x="94242" y="162266"/>
                  </a:lnTo>
                  <a:lnTo>
                    <a:pt x="94360" y="161501"/>
                  </a:lnTo>
                  <a:lnTo>
                    <a:pt x="96805" y="161471"/>
                  </a:lnTo>
                  <a:close/>
                  <a:moveTo>
                    <a:pt x="77539" y="164152"/>
                  </a:moveTo>
                  <a:lnTo>
                    <a:pt x="78187" y="165242"/>
                  </a:lnTo>
                  <a:lnTo>
                    <a:pt x="78805" y="166185"/>
                  </a:lnTo>
                  <a:lnTo>
                    <a:pt x="79365" y="166921"/>
                  </a:lnTo>
                  <a:lnTo>
                    <a:pt x="79837" y="167540"/>
                  </a:lnTo>
                  <a:lnTo>
                    <a:pt x="79837" y="167540"/>
                  </a:lnTo>
                  <a:lnTo>
                    <a:pt x="78246" y="166685"/>
                  </a:lnTo>
                  <a:lnTo>
                    <a:pt x="76625" y="165802"/>
                  </a:lnTo>
                  <a:lnTo>
                    <a:pt x="75771" y="165301"/>
                  </a:lnTo>
                  <a:lnTo>
                    <a:pt x="76272" y="164947"/>
                  </a:lnTo>
                  <a:lnTo>
                    <a:pt x="76891" y="164535"/>
                  </a:lnTo>
                  <a:lnTo>
                    <a:pt x="77539" y="164152"/>
                  </a:lnTo>
                  <a:close/>
                  <a:moveTo>
                    <a:pt x="57830" y="159851"/>
                  </a:moveTo>
                  <a:lnTo>
                    <a:pt x="57270" y="160381"/>
                  </a:lnTo>
                  <a:lnTo>
                    <a:pt x="56740" y="160941"/>
                  </a:lnTo>
                  <a:lnTo>
                    <a:pt x="56210" y="161501"/>
                  </a:lnTo>
                  <a:lnTo>
                    <a:pt x="55679" y="162090"/>
                  </a:lnTo>
                  <a:lnTo>
                    <a:pt x="54678" y="163327"/>
                  </a:lnTo>
                  <a:lnTo>
                    <a:pt x="53706" y="164594"/>
                  </a:lnTo>
                  <a:lnTo>
                    <a:pt x="49935" y="166303"/>
                  </a:lnTo>
                  <a:lnTo>
                    <a:pt x="46517" y="167893"/>
                  </a:lnTo>
                  <a:lnTo>
                    <a:pt x="47195" y="166951"/>
                  </a:lnTo>
                  <a:lnTo>
                    <a:pt x="48432" y="165330"/>
                  </a:lnTo>
                  <a:lnTo>
                    <a:pt x="49169" y="164358"/>
                  </a:lnTo>
                  <a:lnTo>
                    <a:pt x="50023" y="163327"/>
                  </a:lnTo>
                  <a:lnTo>
                    <a:pt x="50907" y="162266"/>
                  </a:lnTo>
                  <a:lnTo>
                    <a:pt x="51850" y="161176"/>
                  </a:lnTo>
                  <a:lnTo>
                    <a:pt x="53028" y="161000"/>
                  </a:lnTo>
                  <a:lnTo>
                    <a:pt x="54000" y="160823"/>
                  </a:lnTo>
                  <a:lnTo>
                    <a:pt x="55149" y="160558"/>
                  </a:lnTo>
                  <a:lnTo>
                    <a:pt x="56475" y="160204"/>
                  </a:lnTo>
                  <a:lnTo>
                    <a:pt x="57830" y="159851"/>
                  </a:lnTo>
                  <a:close/>
                  <a:moveTo>
                    <a:pt x="106380" y="160705"/>
                  </a:moveTo>
                  <a:lnTo>
                    <a:pt x="105820" y="161825"/>
                  </a:lnTo>
                  <a:lnTo>
                    <a:pt x="105319" y="163003"/>
                  </a:lnTo>
                  <a:lnTo>
                    <a:pt x="104789" y="164211"/>
                  </a:lnTo>
                  <a:lnTo>
                    <a:pt x="104318" y="165419"/>
                  </a:lnTo>
                  <a:lnTo>
                    <a:pt x="103846" y="166627"/>
                  </a:lnTo>
                  <a:lnTo>
                    <a:pt x="103405" y="167776"/>
                  </a:lnTo>
                  <a:lnTo>
                    <a:pt x="103022" y="168924"/>
                  </a:lnTo>
                  <a:lnTo>
                    <a:pt x="102668" y="169985"/>
                  </a:lnTo>
                  <a:lnTo>
                    <a:pt x="101313" y="168866"/>
                  </a:lnTo>
                  <a:lnTo>
                    <a:pt x="99987" y="167687"/>
                  </a:lnTo>
                  <a:lnTo>
                    <a:pt x="100517" y="166244"/>
                  </a:lnTo>
                  <a:lnTo>
                    <a:pt x="101166" y="164653"/>
                  </a:lnTo>
                  <a:lnTo>
                    <a:pt x="102609" y="161147"/>
                  </a:lnTo>
                  <a:lnTo>
                    <a:pt x="104553" y="160941"/>
                  </a:lnTo>
                  <a:lnTo>
                    <a:pt x="105467" y="160823"/>
                  </a:lnTo>
                  <a:lnTo>
                    <a:pt x="106380" y="160705"/>
                  </a:lnTo>
                  <a:close/>
                  <a:moveTo>
                    <a:pt x="83401" y="161501"/>
                  </a:moveTo>
                  <a:lnTo>
                    <a:pt x="83372" y="163032"/>
                  </a:lnTo>
                  <a:lnTo>
                    <a:pt x="83342" y="164388"/>
                  </a:lnTo>
                  <a:lnTo>
                    <a:pt x="83372" y="165448"/>
                  </a:lnTo>
                  <a:lnTo>
                    <a:pt x="83401" y="166214"/>
                  </a:lnTo>
                  <a:lnTo>
                    <a:pt x="83431" y="166509"/>
                  </a:lnTo>
                  <a:lnTo>
                    <a:pt x="83490" y="166803"/>
                  </a:lnTo>
                  <a:lnTo>
                    <a:pt x="83637" y="167363"/>
                  </a:lnTo>
                  <a:lnTo>
                    <a:pt x="83873" y="167923"/>
                  </a:lnTo>
                  <a:lnTo>
                    <a:pt x="84108" y="168483"/>
                  </a:lnTo>
                  <a:lnTo>
                    <a:pt x="84403" y="169013"/>
                  </a:lnTo>
                  <a:lnTo>
                    <a:pt x="84727" y="169484"/>
                  </a:lnTo>
                  <a:lnTo>
                    <a:pt x="85051" y="169956"/>
                  </a:lnTo>
                  <a:lnTo>
                    <a:pt x="85375" y="170397"/>
                  </a:lnTo>
                  <a:lnTo>
                    <a:pt x="85375" y="170397"/>
                  </a:lnTo>
                  <a:lnTo>
                    <a:pt x="84344" y="169838"/>
                  </a:lnTo>
                  <a:lnTo>
                    <a:pt x="82576" y="168924"/>
                  </a:lnTo>
                  <a:lnTo>
                    <a:pt x="80838" y="168041"/>
                  </a:lnTo>
                  <a:lnTo>
                    <a:pt x="80161" y="165949"/>
                  </a:lnTo>
                  <a:lnTo>
                    <a:pt x="79748" y="164594"/>
                  </a:lnTo>
                  <a:lnTo>
                    <a:pt x="79336" y="163150"/>
                  </a:lnTo>
                  <a:lnTo>
                    <a:pt x="80367" y="162679"/>
                  </a:lnTo>
                  <a:lnTo>
                    <a:pt x="81427" y="162237"/>
                  </a:lnTo>
                  <a:lnTo>
                    <a:pt x="82429" y="161825"/>
                  </a:lnTo>
                  <a:lnTo>
                    <a:pt x="83401" y="161501"/>
                  </a:lnTo>
                  <a:close/>
                  <a:moveTo>
                    <a:pt x="118900" y="155108"/>
                  </a:moveTo>
                  <a:lnTo>
                    <a:pt x="117015" y="156993"/>
                  </a:lnTo>
                  <a:lnTo>
                    <a:pt x="115483" y="158554"/>
                  </a:lnTo>
                  <a:lnTo>
                    <a:pt x="115012" y="159114"/>
                  </a:lnTo>
                  <a:lnTo>
                    <a:pt x="114511" y="159792"/>
                  </a:lnTo>
                  <a:lnTo>
                    <a:pt x="113981" y="160587"/>
                  </a:lnTo>
                  <a:lnTo>
                    <a:pt x="113421" y="161471"/>
                  </a:lnTo>
                  <a:lnTo>
                    <a:pt x="112861" y="162443"/>
                  </a:lnTo>
                  <a:lnTo>
                    <a:pt x="112301" y="163474"/>
                  </a:lnTo>
                  <a:lnTo>
                    <a:pt x="111742" y="164535"/>
                  </a:lnTo>
                  <a:lnTo>
                    <a:pt x="111211" y="165654"/>
                  </a:lnTo>
                  <a:lnTo>
                    <a:pt x="110652" y="166803"/>
                  </a:lnTo>
                  <a:lnTo>
                    <a:pt x="110151" y="167923"/>
                  </a:lnTo>
                  <a:lnTo>
                    <a:pt x="109179" y="170162"/>
                  </a:lnTo>
                  <a:lnTo>
                    <a:pt x="108354" y="172224"/>
                  </a:lnTo>
                  <a:lnTo>
                    <a:pt x="108000" y="173167"/>
                  </a:lnTo>
                  <a:lnTo>
                    <a:pt x="107706" y="174021"/>
                  </a:lnTo>
                  <a:lnTo>
                    <a:pt x="105761" y="172519"/>
                  </a:lnTo>
                  <a:lnTo>
                    <a:pt x="106233" y="171605"/>
                  </a:lnTo>
                  <a:lnTo>
                    <a:pt x="106763" y="170633"/>
                  </a:lnTo>
                  <a:lnTo>
                    <a:pt x="107853" y="168748"/>
                  </a:lnTo>
                  <a:lnTo>
                    <a:pt x="108914" y="166951"/>
                  </a:lnTo>
                  <a:lnTo>
                    <a:pt x="110887" y="163710"/>
                  </a:lnTo>
                  <a:lnTo>
                    <a:pt x="112743" y="160735"/>
                  </a:lnTo>
                  <a:lnTo>
                    <a:pt x="113598" y="159291"/>
                  </a:lnTo>
                  <a:lnTo>
                    <a:pt x="114423" y="157906"/>
                  </a:lnTo>
                  <a:lnTo>
                    <a:pt x="115571" y="157258"/>
                  </a:lnTo>
                  <a:lnTo>
                    <a:pt x="116720" y="156551"/>
                  </a:lnTo>
                  <a:lnTo>
                    <a:pt x="117840" y="155844"/>
                  </a:lnTo>
                  <a:lnTo>
                    <a:pt x="118900" y="155108"/>
                  </a:lnTo>
                  <a:close/>
                  <a:moveTo>
                    <a:pt x="89941" y="159998"/>
                  </a:moveTo>
                  <a:lnTo>
                    <a:pt x="90089" y="160175"/>
                  </a:lnTo>
                  <a:lnTo>
                    <a:pt x="90030" y="161766"/>
                  </a:lnTo>
                  <a:lnTo>
                    <a:pt x="90000" y="163268"/>
                  </a:lnTo>
                  <a:lnTo>
                    <a:pt x="90059" y="164623"/>
                  </a:lnTo>
                  <a:lnTo>
                    <a:pt x="90148" y="165831"/>
                  </a:lnTo>
                  <a:lnTo>
                    <a:pt x="90295" y="167127"/>
                  </a:lnTo>
                  <a:lnTo>
                    <a:pt x="90501" y="168394"/>
                  </a:lnTo>
                  <a:lnTo>
                    <a:pt x="90707" y="169602"/>
                  </a:lnTo>
                  <a:lnTo>
                    <a:pt x="90972" y="170751"/>
                  </a:lnTo>
                  <a:lnTo>
                    <a:pt x="91208" y="171812"/>
                  </a:lnTo>
                  <a:lnTo>
                    <a:pt x="91473" y="172784"/>
                  </a:lnTo>
                  <a:lnTo>
                    <a:pt x="91945" y="174375"/>
                  </a:lnTo>
                  <a:lnTo>
                    <a:pt x="91945" y="174375"/>
                  </a:lnTo>
                  <a:lnTo>
                    <a:pt x="91709" y="174198"/>
                  </a:lnTo>
                  <a:lnTo>
                    <a:pt x="90825" y="173609"/>
                  </a:lnTo>
                  <a:lnTo>
                    <a:pt x="89912" y="173049"/>
                  </a:lnTo>
                  <a:lnTo>
                    <a:pt x="89028" y="172519"/>
                  </a:lnTo>
                  <a:lnTo>
                    <a:pt x="88144" y="171959"/>
                  </a:lnTo>
                  <a:lnTo>
                    <a:pt x="87437" y="171488"/>
                  </a:lnTo>
                  <a:lnTo>
                    <a:pt x="86701" y="171075"/>
                  </a:lnTo>
                  <a:lnTo>
                    <a:pt x="86406" y="169985"/>
                  </a:lnTo>
                  <a:lnTo>
                    <a:pt x="86288" y="169337"/>
                  </a:lnTo>
                  <a:lnTo>
                    <a:pt x="86170" y="168659"/>
                  </a:lnTo>
                  <a:lnTo>
                    <a:pt x="86053" y="167952"/>
                  </a:lnTo>
                  <a:lnTo>
                    <a:pt x="85994" y="167216"/>
                  </a:lnTo>
                  <a:lnTo>
                    <a:pt x="85994" y="166509"/>
                  </a:lnTo>
                  <a:lnTo>
                    <a:pt x="86053" y="165772"/>
                  </a:lnTo>
                  <a:lnTo>
                    <a:pt x="86229" y="163828"/>
                  </a:lnTo>
                  <a:lnTo>
                    <a:pt x="86494" y="160617"/>
                  </a:lnTo>
                  <a:lnTo>
                    <a:pt x="87909" y="160322"/>
                  </a:lnTo>
                  <a:lnTo>
                    <a:pt x="88999" y="160145"/>
                  </a:lnTo>
                  <a:lnTo>
                    <a:pt x="89706" y="160028"/>
                  </a:lnTo>
                  <a:lnTo>
                    <a:pt x="89941" y="159998"/>
                  </a:lnTo>
                  <a:close/>
                  <a:moveTo>
                    <a:pt x="75005" y="166037"/>
                  </a:moveTo>
                  <a:lnTo>
                    <a:pt x="76272" y="166803"/>
                  </a:lnTo>
                  <a:lnTo>
                    <a:pt x="77539" y="167569"/>
                  </a:lnTo>
                  <a:lnTo>
                    <a:pt x="78835" y="168306"/>
                  </a:lnTo>
                  <a:lnTo>
                    <a:pt x="80161" y="169013"/>
                  </a:lnTo>
                  <a:lnTo>
                    <a:pt x="79129" y="169396"/>
                  </a:lnTo>
                  <a:lnTo>
                    <a:pt x="77981" y="169808"/>
                  </a:lnTo>
                  <a:lnTo>
                    <a:pt x="76802" y="170162"/>
                  </a:lnTo>
                  <a:lnTo>
                    <a:pt x="76242" y="170280"/>
                  </a:lnTo>
                  <a:lnTo>
                    <a:pt x="75771" y="170397"/>
                  </a:lnTo>
                  <a:lnTo>
                    <a:pt x="75476" y="170456"/>
                  </a:lnTo>
                  <a:lnTo>
                    <a:pt x="75123" y="170574"/>
                  </a:lnTo>
                  <a:lnTo>
                    <a:pt x="74151" y="170957"/>
                  </a:lnTo>
                  <a:lnTo>
                    <a:pt x="72913" y="171488"/>
                  </a:lnTo>
                  <a:lnTo>
                    <a:pt x="71470" y="172195"/>
                  </a:lnTo>
                  <a:lnTo>
                    <a:pt x="69850" y="172990"/>
                  </a:lnTo>
                  <a:lnTo>
                    <a:pt x="68111" y="173874"/>
                  </a:lnTo>
                  <a:lnTo>
                    <a:pt x="66314" y="174816"/>
                  </a:lnTo>
                  <a:lnTo>
                    <a:pt x="64488" y="175789"/>
                  </a:lnTo>
                  <a:lnTo>
                    <a:pt x="66373" y="173756"/>
                  </a:lnTo>
                  <a:lnTo>
                    <a:pt x="67463" y="172578"/>
                  </a:lnTo>
                  <a:lnTo>
                    <a:pt x="68671" y="171370"/>
                  </a:lnTo>
                  <a:lnTo>
                    <a:pt x="69967" y="170132"/>
                  </a:lnTo>
                  <a:lnTo>
                    <a:pt x="71323" y="168866"/>
                  </a:lnTo>
                  <a:lnTo>
                    <a:pt x="72737" y="167628"/>
                  </a:lnTo>
                  <a:lnTo>
                    <a:pt x="73503" y="167010"/>
                  </a:lnTo>
                  <a:lnTo>
                    <a:pt x="74239" y="166420"/>
                  </a:lnTo>
                  <a:lnTo>
                    <a:pt x="75005" y="166037"/>
                  </a:lnTo>
                  <a:close/>
                  <a:moveTo>
                    <a:pt x="93948" y="164329"/>
                  </a:moveTo>
                  <a:lnTo>
                    <a:pt x="95185" y="165566"/>
                  </a:lnTo>
                  <a:lnTo>
                    <a:pt x="96452" y="166744"/>
                  </a:lnTo>
                  <a:lnTo>
                    <a:pt x="96481" y="168483"/>
                  </a:lnTo>
                  <a:lnTo>
                    <a:pt x="96540" y="170250"/>
                  </a:lnTo>
                  <a:lnTo>
                    <a:pt x="96629" y="171959"/>
                  </a:lnTo>
                  <a:lnTo>
                    <a:pt x="96717" y="173550"/>
                  </a:lnTo>
                  <a:lnTo>
                    <a:pt x="96923" y="176172"/>
                  </a:lnTo>
                  <a:lnTo>
                    <a:pt x="97041" y="177674"/>
                  </a:lnTo>
                  <a:lnTo>
                    <a:pt x="96216" y="177144"/>
                  </a:lnTo>
                  <a:lnTo>
                    <a:pt x="95362" y="176614"/>
                  </a:lnTo>
                  <a:lnTo>
                    <a:pt x="93918" y="175671"/>
                  </a:lnTo>
                  <a:lnTo>
                    <a:pt x="92475" y="174728"/>
                  </a:lnTo>
                  <a:lnTo>
                    <a:pt x="92534" y="173609"/>
                  </a:lnTo>
                  <a:lnTo>
                    <a:pt x="92563" y="172430"/>
                  </a:lnTo>
                  <a:lnTo>
                    <a:pt x="92622" y="171812"/>
                  </a:lnTo>
                  <a:lnTo>
                    <a:pt x="92711" y="171046"/>
                  </a:lnTo>
                  <a:lnTo>
                    <a:pt x="92887" y="170103"/>
                  </a:lnTo>
                  <a:lnTo>
                    <a:pt x="93064" y="169072"/>
                  </a:lnTo>
                  <a:lnTo>
                    <a:pt x="93535" y="166744"/>
                  </a:lnTo>
                  <a:lnTo>
                    <a:pt x="93742" y="165537"/>
                  </a:lnTo>
                  <a:lnTo>
                    <a:pt x="93948" y="164329"/>
                  </a:lnTo>
                  <a:close/>
                  <a:moveTo>
                    <a:pt x="99398" y="169396"/>
                  </a:moveTo>
                  <a:lnTo>
                    <a:pt x="100783" y="170574"/>
                  </a:lnTo>
                  <a:lnTo>
                    <a:pt x="102197" y="171753"/>
                  </a:lnTo>
                  <a:lnTo>
                    <a:pt x="102049" y="172460"/>
                  </a:lnTo>
                  <a:lnTo>
                    <a:pt x="101932" y="173078"/>
                  </a:lnTo>
                  <a:lnTo>
                    <a:pt x="101843" y="173638"/>
                  </a:lnTo>
                  <a:lnTo>
                    <a:pt x="101814" y="174198"/>
                  </a:lnTo>
                  <a:lnTo>
                    <a:pt x="101725" y="175317"/>
                  </a:lnTo>
                  <a:lnTo>
                    <a:pt x="101725" y="176378"/>
                  </a:lnTo>
                  <a:lnTo>
                    <a:pt x="101755" y="177380"/>
                  </a:lnTo>
                  <a:lnTo>
                    <a:pt x="101843" y="178293"/>
                  </a:lnTo>
                  <a:lnTo>
                    <a:pt x="101932" y="179118"/>
                  </a:lnTo>
                  <a:lnTo>
                    <a:pt x="102020" y="179825"/>
                  </a:lnTo>
                  <a:lnTo>
                    <a:pt x="102138" y="180414"/>
                  </a:lnTo>
                  <a:lnTo>
                    <a:pt x="100517" y="179560"/>
                  </a:lnTo>
                  <a:lnTo>
                    <a:pt x="98897" y="178705"/>
                  </a:lnTo>
                  <a:lnTo>
                    <a:pt x="97954" y="178204"/>
                  </a:lnTo>
                  <a:lnTo>
                    <a:pt x="98043" y="176908"/>
                  </a:lnTo>
                  <a:lnTo>
                    <a:pt x="98102" y="176024"/>
                  </a:lnTo>
                  <a:lnTo>
                    <a:pt x="98220" y="175023"/>
                  </a:lnTo>
                  <a:lnTo>
                    <a:pt x="98396" y="173903"/>
                  </a:lnTo>
                  <a:lnTo>
                    <a:pt x="98603" y="172695"/>
                  </a:lnTo>
                  <a:lnTo>
                    <a:pt x="98838" y="171429"/>
                  </a:lnTo>
                  <a:lnTo>
                    <a:pt x="99162" y="170132"/>
                  </a:lnTo>
                  <a:lnTo>
                    <a:pt x="99398" y="169396"/>
                  </a:lnTo>
                  <a:close/>
                  <a:moveTo>
                    <a:pt x="105054" y="174080"/>
                  </a:moveTo>
                  <a:lnTo>
                    <a:pt x="107205" y="175818"/>
                  </a:lnTo>
                  <a:lnTo>
                    <a:pt x="106999" y="176849"/>
                  </a:lnTo>
                  <a:lnTo>
                    <a:pt x="106851" y="177851"/>
                  </a:lnTo>
                  <a:lnTo>
                    <a:pt x="106763" y="178853"/>
                  </a:lnTo>
                  <a:lnTo>
                    <a:pt x="106704" y="179795"/>
                  </a:lnTo>
                  <a:lnTo>
                    <a:pt x="106645" y="180650"/>
                  </a:lnTo>
                  <a:lnTo>
                    <a:pt x="106645" y="181445"/>
                  </a:lnTo>
                  <a:lnTo>
                    <a:pt x="106675" y="182594"/>
                  </a:lnTo>
                  <a:lnTo>
                    <a:pt x="106351" y="182417"/>
                  </a:lnTo>
                  <a:lnTo>
                    <a:pt x="105526" y="182005"/>
                  </a:lnTo>
                  <a:lnTo>
                    <a:pt x="104730" y="181622"/>
                  </a:lnTo>
                  <a:lnTo>
                    <a:pt x="103080" y="180885"/>
                  </a:lnTo>
                  <a:lnTo>
                    <a:pt x="103139" y="180443"/>
                  </a:lnTo>
                  <a:lnTo>
                    <a:pt x="103257" y="179854"/>
                  </a:lnTo>
                  <a:lnTo>
                    <a:pt x="103375" y="179147"/>
                  </a:lnTo>
                  <a:lnTo>
                    <a:pt x="103581" y="178322"/>
                  </a:lnTo>
                  <a:lnTo>
                    <a:pt x="103846" y="177409"/>
                  </a:lnTo>
                  <a:lnTo>
                    <a:pt x="104170" y="176407"/>
                  </a:lnTo>
                  <a:lnTo>
                    <a:pt x="104553" y="175288"/>
                  </a:lnTo>
                  <a:lnTo>
                    <a:pt x="105054" y="174080"/>
                  </a:lnTo>
                  <a:close/>
                  <a:moveTo>
                    <a:pt x="86701" y="0"/>
                  </a:moveTo>
                  <a:lnTo>
                    <a:pt x="86377" y="6128"/>
                  </a:lnTo>
                  <a:lnTo>
                    <a:pt x="85935" y="15997"/>
                  </a:lnTo>
                  <a:lnTo>
                    <a:pt x="85905" y="16881"/>
                  </a:lnTo>
                  <a:lnTo>
                    <a:pt x="85905" y="17882"/>
                  </a:lnTo>
                  <a:lnTo>
                    <a:pt x="85964" y="20239"/>
                  </a:lnTo>
                  <a:lnTo>
                    <a:pt x="86053" y="22891"/>
                  </a:lnTo>
                  <a:lnTo>
                    <a:pt x="86229" y="25748"/>
                  </a:lnTo>
                  <a:lnTo>
                    <a:pt x="86406" y="28606"/>
                  </a:lnTo>
                  <a:lnTo>
                    <a:pt x="86612" y="31346"/>
                  </a:lnTo>
                  <a:lnTo>
                    <a:pt x="86848" y="33791"/>
                  </a:lnTo>
                  <a:lnTo>
                    <a:pt x="87054" y="35853"/>
                  </a:lnTo>
                  <a:lnTo>
                    <a:pt x="86406" y="34439"/>
                  </a:lnTo>
                  <a:lnTo>
                    <a:pt x="85758" y="33113"/>
                  </a:lnTo>
                  <a:lnTo>
                    <a:pt x="85110" y="31935"/>
                  </a:lnTo>
                  <a:lnTo>
                    <a:pt x="84491" y="30904"/>
                  </a:lnTo>
                  <a:lnTo>
                    <a:pt x="82134" y="27192"/>
                  </a:lnTo>
                  <a:lnTo>
                    <a:pt x="80985" y="25424"/>
                  </a:lnTo>
                  <a:lnTo>
                    <a:pt x="79866" y="23715"/>
                  </a:lnTo>
                  <a:lnTo>
                    <a:pt x="78776" y="22183"/>
                  </a:lnTo>
                  <a:lnTo>
                    <a:pt x="78246" y="21447"/>
                  </a:lnTo>
                  <a:lnTo>
                    <a:pt x="77745" y="20769"/>
                  </a:lnTo>
                  <a:lnTo>
                    <a:pt x="77215" y="20151"/>
                  </a:lnTo>
                  <a:lnTo>
                    <a:pt x="76714" y="19562"/>
                  </a:lnTo>
                  <a:lnTo>
                    <a:pt x="76242" y="19031"/>
                  </a:lnTo>
                  <a:lnTo>
                    <a:pt x="75742" y="18560"/>
                  </a:lnTo>
                  <a:lnTo>
                    <a:pt x="74652" y="17588"/>
                  </a:lnTo>
                  <a:lnTo>
                    <a:pt x="73355" y="16439"/>
                  </a:lnTo>
                  <a:lnTo>
                    <a:pt x="70527" y="14052"/>
                  </a:lnTo>
                  <a:lnTo>
                    <a:pt x="67198" y="11283"/>
                  </a:lnTo>
                  <a:lnTo>
                    <a:pt x="67581" y="12550"/>
                  </a:lnTo>
                  <a:lnTo>
                    <a:pt x="68023" y="13905"/>
                  </a:lnTo>
                  <a:lnTo>
                    <a:pt x="68583" y="15584"/>
                  </a:lnTo>
                  <a:lnTo>
                    <a:pt x="69231" y="17440"/>
                  </a:lnTo>
                  <a:lnTo>
                    <a:pt x="69938" y="19326"/>
                  </a:lnTo>
                  <a:lnTo>
                    <a:pt x="70291" y="20239"/>
                  </a:lnTo>
                  <a:lnTo>
                    <a:pt x="70674" y="21123"/>
                  </a:lnTo>
                  <a:lnTo>
                    <a:pt x="71057" y="21918"/>
                  </a:lnTo>
                  <a:lnTo>
                    <a:pt x="71440" y="22655"/>
                  </a:lnTo>
                  <a:lnTo>
                    <a:pt x="71882" y="23421"/>
                  </a:lnTo>
                  <a:lnTo>
                    <a:pt x="72442" y="24334"/>
                  </a:lnTo>
                  <a:lnTo>
                    <a:pt x="73149" y="25365"/>
                  </a:lnTo>
                  <a:lnTo>
                    <a:pt x="73945" y="26485"/>
                  </a:lnTo>
                  <a:lnTo>
                    <a:pt x="75771" y="28959"/>
                  </a:lnTo>
                  <a:lnTo>
                    <a:pt x="77745" y="31552"/>
                  </a:lnTo>
                  <a:lnTo>
                    <a:pt x="79719" y="34056"/>
                  </a:lnTo>
                  <a:lnTo>
                    <a:pt x="81545" y="36354"/>
                  </a:lnTo>
                  <a:lnTo>
                    <a:pt x="84049" y="39506"/>
                  </a:lnTo>
                  <a:lnTo>
                    <a:pt x="84874" y="40537"/>
                  </a:lnTo>
                  <a:lnTo>
                    <a:pt x="85964" y="41863"/>
                  </a:lnTo>
                  <a:lnTo>
                    <a:pt x="88498" y="44809"/>
                  </a:lnTo>
                  <a:lnTo>
                    <a:pt x="92092" y="48874"/>
                  </a:lnTo>
                  <a:lnTo>
                    <a:pt x="92328" y="49640"/>
                  </a:lnTo>
                  <a:lnTo>
                    <a:pt x="92563" y="50377"/>
                  </a:lnTo>
                  <a:lnTo>
                    <a:pt x="92534" y="50377"/>
                  </a:lnTo>
                  <a:lnTo>
                    <a:pt x="92534" y="50406"/>
                  </a:lnTo>
                  <a:lnTo>
                    <a:pt x="92534" y="50436"/>
                  </a:lnTo>
                  <a:lnTo>
                    <a:pt x="92563" y="50465"/>
                  </a:lnTo>
                  <a:lnTo>
                    <a:pt x="92593" y="50436"/>
                  </a:lnTo>
                  <a:lnTo>
                    <a:pt x="93035" y="51673"/>
                  </a:lnTo>
                  <a:lnTo>
                    <a:pt x="93506" y="52910"/>
                  </a:lnTo>
                  <a:lnTo>
                    <a:pt x="92622" y="51761"/>
                  </a:lnTo>
                  <a:lnTo>
                    <a:pt x="91503" y="50318"/>
                  </a:lnTo>
                  <a:lnTo>
                    <a:pt x="90206" y="48727"/>
                  </a:lnTo>
                  <a:lnTo>
                    <a:pt x="88733" y="46989"/>
                  </a:lnTo>
                  <a:lnTo>
                    <a:pt x="87967" y="46135"/>
                  </a:lnTo>
                  <a:lnTo>
                    <a:pt x="87172" y="45280"/>
                  </a:lnTo>
                  <a:lnTo>
                    <a:pt x="86347" y="44426"/>
                  </a:lnTo>
                  <a:lnTo>
                    <a:pt x="85522" y="43630"/>
                  </a:lnTo>
                  <a:lnTo>
                    <a:pt x="84697" y="42865"/>
                  </a:lnTo>
                  <a:lnTo>
                    <a:pt x="83873" y="42128"/>
                  </a:lnTo>
                  <a:lnTo>
                    <a:pt x="83077" y="41480"/>
                  </a:lnTo>
                  <a:lnTo>
                    <a:pt x="82252" y="40891"/>
                  </a:lnTo>
                  <a:lnTo>
                    <a:pt x="77303" y="37503"/>
                  </a:lnTo>
                  <a:lnTo>
                    <a:pt x="71323" y="33496"/>
                  </a:lnTo>
                  <a:lnTo>
                    <a:pt x="68377" y="31552"/>
                  </a:lnTo>
                  <a:lnTo>
                    <a:pt x="65666" y="29784"/>
                  </a:lnTo>
                  <a:lnTo>
                    <a:pt x="63339" y="28311"/>
                  </a:lnTo>
                  <a:lnTo>
                    <a:pt x="62396" y="27751"/>
                  </a:lnTo>
                  <a:lnTo>
                    <a:pt x="61601" y="27280"/>
                  </a:lnTo>
                  <a:lnTo>
                    <a:pt x="58861" y="25778"/>
                  </a:lnTo>
                  <a:lnTo>
                    <a:pt x="56504" y="24452"/>
                  </a:lnTo>
                  <a:lnTo>
                    <a:pt x="54265" y="23185"/>
                  </a:lnTo>
                  <a:lnTo>
                    <a:pt x="55473" y="24599"/>
                  </a:lnTo>
                  <a:lnTo>
                    <a:pt x="56799" y="26190"/>
                  </a:lnTo>
                  <a:lnTo>
                    <a:pt x="58478" y="28134"/>
                  </a:lnTo>
                  <a:lnTo>
                    <a:pt x="60393" y="30314"/>
                  </a:lnTo>
                  <a:lnTo>
                    <a:pt x="62455" y="32583"/>
                  </a:lnTo>
                  <a:lnTo>
                    <a:pt x="63486" y="33702"/>
                  </a:lnTo>
                  <a:lnTo>
                    <a:pt x="64517" y="34763"/>
                  </a:lnTo>
                  <a:lnTo>
                    <a:pt x="65519" y="35794"/>
                  </a:lnTo>
                  <a:lnTo>
                    <a:pt x="66462" y="36737"/>
                  </a:lnTo>
                  <a:lnTo>
                    <a:pt x="66963" y="37208"/>
                  </a:lnTo>
                  <a:lnTo>
                    <a:pt x="67463" y="37650"/>
                  </a:lnTo>
                  <a:lnTo>
                    <a:pt x="68553" y="38534"/>
                  </a:lnTo>
                  <a:lnTo>
                    <a:pt x="69702" y="39418"/>
                  </a:lnTo>
                  <a:lnTo>
                    <a:pt x="70910" y="40243"/>
                  </a:lnTo>
                  <a:lnTo>
                    <a:pt x="72147" y="41097"/>
                  </a:lnTo>
                  <a:lnTo>
                    <a:pt x="73414" y="41892"/>
                  </a:lnTo>
                  <a:lnTo>
                    <a:pt x="74681" y="42658"/>
                  </a:lnTo>
                  <a:lnTo>
                    <a:pt x="75948" y="43395"/>
                  </a:lnTo>
                  <a:lnTo>
                    <a:pt x="78393" y="44750"/>
                  </a:lnTo>
                  <a:lnTo>
                    <a:pt x="80661" y="45958"/>
                  </a:lnTo>
                  <a:lnTo>
                    <a:pt x="82576" y="46959"/>
                  </a:lnTo>
                  <a:lnTo>
                    <a:pt x="84049" y="47755"/>
                  </a:lnTo>
                  <a:lnTo>
                    <a:pt x="85139" y="48403"/>
                  </a:lnTo>
                  <a:lnTo>
                    <a:pt x="86436" y="49169"/>
                  </a:lnTo>
                  <a:lnTo>
                    <a:pt x="89264" y="50878"/>
                  </a:lnTo>
                  <a:lnTo>
                    <a:pt x="93801" y="53706"/>
                  </a:lnTo>
                  <a:lnTo>
                    <a:pt x="95038" y="57241"/>
                  </a:lnTo>
                  <a:lnTo>
                    <a:pt x="96275" y="60776"/>
                  </a:lnTo>
                  <a:lnTo>
                    <a:pt x="95067" y="59392"/>
                  </a:lnTo>
                  <a:lnTo>
                    <a:pt x="93683" y="57860"/>
                  </a:lnTo>
                  <a:lnTo>
                    <a:pt x="92946" y="57094"/>
                  </a:lnTo>
                  <a:lnTo>
                    <a:pt x="92180" y="56298"/>
                  </a:lnTo>
                  <a:lnTo>
                    <a:pt x="91414" y="55532"/>
                  </a:lnTo>
                  <a:lnTo>
                    <a:pt x="90619" y="54796"/>
                  </a:lnTo>
                  <a:lnTo>
                    <a:pt x="89735" y="54030"/>
                  </a:lnTo>
                  <a:lnTo>
                    <a:pt x="88498" y="53058"/>
                  </a:lnTo>
                  <a:lnTo>
                    <a:pt x="86995" y="51938"/>
                  </a:lnTo>
                  <a:lnTo>
                    <a:pt x="85257" y="50671"/>
                  </a:lnTo>
                  <a:lnTo>
                    <a:pt x="83342" y="49287"/>
                  </a:lnTo>
                  <a:lnTo>
                    <a:pt x="81280" y="47843"/>
                  </a:lnTo>
                  <a:lnTo>
                    <a:pt x="79100" y="46370"/>
                  </a:lnTo>
                  <a:lnTo>
                    <a:pt x="76891" y="44868"/>
                  </a:lnTo>
                  <a:lnTo>
                    <a:pt x="74681" y="43395"/>
                  </a:lnTo>
                  <a:lnTo>
                    <a:pt x="72530" y="42010"/>
                  </a:lnTo>
                  <a:lnTo>
                    <a:pt x="70468" y="40714"/>
                  </a:lnTo>
                  <a:lnTo>
                    <a:pt x="68553" y="39536"/>
                  </a:lnTo>
                  <a:lnTo>
                    <a:pt x="66815" y="38504"/>
                  </a:lnTo>
                  <a:lnTo>
                    <a:pt x="65342" y="37680"/>
                  </a:lnTo>
                  <a:lnTo>
                    <a:pt x="64694" y="37355"/>
                  </a:lnTo>
                  <a:lnTo>
                    <a:pt x="64134" y="37090"/>
                  </a:lnTo>
                  <a:lnTo>
                    <a:pt x="63634" y="36884"/>
                  </a:lnTo>
                  <a:lnTo>
                    <a:pt x="63251" y="36766"/>
                  </a:lnTo>
                  <a:lnTo>
                    <a:pt x="61836" y="36354"/>
                  </a:lnTo>
                  <a:lnTo>
                    <a:pt x="60393" y="36000"/>
                  </a:lnTo>
                  <a:lnTo>
                    <a:pt x="57683" y="35323"/>
                  </a:lnTo>
                  <a:lnTo>
                    <a:pt x="55650" y="34881"/>
                  </a:lnTo>
                  <a:lnTo>
                    <a:pt x="54854" y="34704"/>
                  </a:lnTo>
                  <a:lnTo>
                    <a:pt x="59568" y="38563"/>
                  </a:lnTo>
                  <a:lnTo>
                    <a:pt x="67287" y="44897"/>
                  </a:lnTo>
                  <a:lnTo>
                    <a:pt x="68111" y="45545"/>
                  </a:lnTo>
                  <a:lnTo>
                    <a:pt x="69084" y="46252"/>
                  </a:lnTo>
                  <a:lnTo>
                    <a:pt x="70174" y="47048"/>
                  </a:lnTo>
                  <a:lnTo>
                    <a:pt x="71382" y="47843"/>
                  </a:lnTo>
                  <a:lnTo>
                    <a:pt x="72678" y="48668"/>
                  </a:lnTo>
                  <a:lnTo>
                    <a:pt x="74033" y="49552"/>
                  </a:lnTo>
                  <a:lnTo>
                    <a:pt x="76832" y="51290"/>
                  </a:lnTo>
                  <a:lnTo>
                    <a:pt x="79689" y="52969"/>
                  </a:lnTo>
                  <a:lnTo>
                    <a:pt x="82429" y="54531"/>
                  </a:lnTo>
                  <a:lnTo>
                    <a:pt x="84904" y="55886"/>
                  </a:lnTo>
                  <a:lnTo>
                    <a:pt x="86936" y="56976"/>
                  </a:lnTo>
                  <a:lnTo>
                    <a:pt x="89617" y="58361"/>
                  </a:lnTo>
                  <a:lnTo>
                    <a:pt x="92328" y="59834"/>
                  </a:lnTo>
                  <a:lnTo>
                    <a:pt x="94832" y="61189"/>
                  </a:lnTo>
                  <a:lnTo>
                    <a:pt x="96805" y="62308"/>
                  </a:lnTo>
                  <a:lnTo>
                    <a:pt x="97807" y="65048"/>
                  </a:lnTo>
                  <a:lnTo>
                    <a:pt x="98426" y="66580"/>
                  </a:lnTo>
                  <a:lnTo>
                    <a:pt x="99044" y="68112"/>
                  </a:lnTo>
                  <a:lnTo>
                    <a:pt x="100370" y="71117"/>
                  </a:lnTo>
                  <a:lnTo>
                    <a:pt x="98573" y="69320"/>
                  </a:lnTo>
                  <a:lnTo>
                    <a:pt x="97542" y="68318"/>
                  </a:lnTo>
                  <a:lnTo>
                    <a:pt x="96452" y="67258"/>
                  </a:lnTo>
                  <a:lnTo>
                    <a:pt x="95303" y="66226"/>
                  </a:lnTo>
                  <a:lnTo>
                    <a:pt x="94125" y="65225"/>
                  </a:lnTo>
                  <a:lnTo>
                    <a:pt x="92946" y="64282"/>
                  </a:lnTo>
                  <a:lnTo>
                    <a:pt x="91768" y="63398"/>
                  </a:lnTo>
                  <a:lnTo>
                    <a:pt x="91296" y="63074"/>
                  </a:lnTo>
                  <a:lnTo>
                    <a:pt x="90766" y="62721"/>
                  </a:lnTo>
                  <a:lnTo>
                    <a:pt x="89529" y="62014"/>
                  </a:lnTo>
                  <a:lnTo>
                    <a:pt x="88115" y="61218"/>
                  </a:lnTo>
                  <a:lnTo>
                    <a:pt x="86553" y="60423"/>
                  </a:lnTo>
                  <a:lnTo>
                    <a:pt x="84845" y="59598"/>
                  </a:lnTo>
                  <a:lnTo>
                    <a:pt x="83077" y="58773"/>
                  </a:lnTo>
                  <a:lnTo>
                    <a:pt x="81221" y="57948"/>
                  </a:lnTo>
                  <a:lnTo>
                    <a:pt x="79306" y="57153"/>
                  </a:lnTo>
                  <a:lnTo>
                    <a:pt x="77421" y="56357"/>
                  </a:lnTo>
                  <a:lnTo>
                    <a:pt x="75535" y="55621"/>
                  </a:lnTo>
                  <a:lnTo>
                    <a:pt x="73709" y="54914"/>
                  </a:lnTo>
                  <a:lnTo>
                    <a:pt x="71941" y="54295"/>
                  </a:lnTo>
                  <a:lnTo>
                    <a:pt x="70321" y="53735"/>
                  </a:lnTo>
                  <a:lnTo>
                    <a:pt x="68818" y="53264"/>
                  </a:lnTo>
                  <a:lnTo>
                    <a:pt x="67463" y="52881"/>
                  </a:lnTo>
                  <a:lnTo>
                    <a:pt x="66344" y="52616"/>
                  </a:lnTo>
                  <a:lnTo>
                    <a:pt x="65195" y="52439"/>
                  </a:lnTo>
                  <a:lnTo>
                    <a:pt x="63810" y="52262"/>
                  </a:lnTo>
                  <a:lnTo>
                    <a:pt x="62278" y="52115"/>
                  </a:lnTo>
                  <a:lnTo>
                    <a:pt x="60599" y="51968"/>
                  </a:lnTo>
                  <a:lnTo>
                    <a:pt x="58861" y="51850"/>
                  </a:lnTo>
                  <a:lnTo>
                    <a:pt x="57035" y="51761"/>
                  </a:lnTo>
                  <a:lnTo>
                    <a:pt x="53381" y="51585"/>
                  </a:lnTo>
                  <a:lnTo>
                    <a:pt x="49994" y="51467"/>
                  </a:lnTo>
                  <a:lnTo>
                    <a:pt x="47195" y="51408"/>
                  </a:lnTo>
                  <a:lnTo>
                    <a:pt x="44543" y="51349"/>
                  </a:lnTo>
                  <a:lnTo>
                    <a:pt x="50141" y="52469"/>
                  </a:lnTo>
                  <a:lnTo>
                    <a:pt x="54737" y="53382"/>
                  </a:lnTo>
                  <a:lnTo>
                    <a:pt x="58508" y="54089"/>
                  </a:lnTo>
                  <a:lnTo>
                    <a:pt x="59215" y="54236"/>
                  </a:lnTo>
                  <a:lnTo>
                    <a:pt x="59981" y="54413"/>
                  </a:lnTo>
                  <a:lnTo>
                    <a:pt x="60746" y="54649"/>
                  </a:lnTo>
                  <a:lnTo>
                    <a:pt x="61601" y="54914"/>
                  </a:lnTo>
                  <a:lnTo>
                    <a:pt x="62455" y="55208"/>
                  </a:lnTo>
                  <a:lnTo>
                    <a:pt x="63368" y="55562"/>
                  </a:lnTo>
                  <a:lnTo>
                    <a:pt x="65401" y="56416"/>
                  </a:lnTo>
                  <a:lnTo>
                    <a:pt x="67670" y="57418"/>
                  </a:lnTo>
                  <a:lnTo>
                    <a:pt x="70203" y="58596"/>
                  </a:lnTo>
                  <a:lnTo>
                    <a:pt x="76301" y="61513"/>
                  </a:lnTo>
                  <a:lnTo>
                    <a:pt x="83666" y="65019"/>
                  </a:lnTo>
                  <a:lnTo>
                    <a:pt x="91532" y="68789"/>
                  </a:lnTo>
                  <a:lnTo>
                    <a:pt x="101431" y="73591"/>
                  </a:lnTo>
                  <a:lnTo>
                    <a:pt x="102432" y="75919"/>
                  </a:lnTo>
                  <a:lnTo>
                    <a:pt x="102904" y="77068"/>
                  </a:lnTo>
                  <a:lnTo>
                    <a:pt x="103346" y="78246"/>
                  </a:lnTo>
                  <a:lnTo>
                    <a:pt x="104200" y="80573"/>
                  </a:lnTo>
                  <a:lnTo>
                    <a:pt x="103463" y="79778"/>
                  </a:lnTo>
                  <a:lnTo>
                    <a:pt x="102992" y="79307"/>
                  </a:lnTo>
                  <a:lnTo>
                    <a:pt x="102491" y="78835"/>
                  </a:lnTo>
                  <a:lnTo>
                    <a:pt x="101902" y="78335"/>
                  </a:lnTo>
                  <a:lnTo>
                    <a:pt x="101283" y="77804"/>
                  </a:lnTo>
                  <a:lnTo>
                    <a:pt x="100576" y="77244"/>
                  </a:lnTo>
                  <a:lnTo>
                    <a:pt x="99810" y="76655"/>
                  </a:lnTo>
                  <a:lnTo>
                    <a:pt x="99280" y="76272"/>
                  </a:lnTo>
                  <a:lnTo>
                    <a:pt x="98661" y="75889"/>
                  </a:lnTo>
                  <a:lnTo>
                    <a:pt x="97306" y="75064"/>
                  </a:lnTo>
                  <a:lnTo>
                    <a:pt x="95774" y="74181"/>
                  </a:lnTo>
                  <a:lnTo>
                    <a:pt x="94095" y="73297"/>
                  </a:lnTo>
                  <a:lnTo>
                    <a:pt x="92269" y="72413"/>
                  </a:lnTo>
                  <a:lnTo>
                    <a:pt x="90354" y="71529"/>
                  </a:lnTo>
                  <a:lnTo>
                    <a:pt x="88380" y="70675"/>
                  </a:lnTo>
                  <a:lnTo>
                    <a:pt x="86377" y="69879"/>
                  </a:lnTo>
                  <a:lnTo>
                    <a:pt x="86494" y="69879"/>
                  </a:lnTo>
                  <a:lnTo>
                    <a:pt x="86347" y="69850"/>
                  </a:lnTo>
                  <a:lnTo>
                    <a:pt x="84933" y="69320"/>
                  </a:lnTo>
                  <a:lnTo>
                    <a:pt x="83519" y="68819"/>
                  </a:lnTo>
                  <a:lnTo>
                    <a:pt x="82164" y="68377"/>
                  </a:lnTo>
                  <a:lnTo>
                    <a:pt x="80838" y="67965"/>
                  </a:lnTo>
                  <a:lnTo>
                    <a:pt x="79542" y="67611"/>
                  </a:lnTo>
                  <a:lnTo>
                    <a:pt x="78305" y="67287"/>
                  </a:lnTo>
                  <a:lnTo>
                    <a:pt x="77126" y="67051"/>
                  </a:lnTo>
                  <a:lnTo>
                    <a:pt x="76066" y="66904"/>
                  </a:lnTo>
                  <a:lnTo>
                    <a:pt x="73208" y="66550"/>
                  </a:lnTo>
                  <a:lnTo>
                    <a:pt x="70291" y="66197"/>
                  </a:lnTo>
                  <a:lnTo>
                    <a:pt x="68818" y="66020"/>
                  </a:lnTo>
                  <a:lnTo>
                    <a:pt x="67375" y="65902"/>
                  </a:lnTo>
                  <a:lnTo>
                    <a:pt x="65931" y="65755"/>
                  </a:lnTo>
                  <a:lnTo>
                    <a:pt x="64488" y="65667"/>
                  </a:lnTo>
                  <a:lnTo>
                    <a:pt x="66344" y="60099"/>
                  </a:lnTo>
                  <a:lnTo>
                    <a:pt x="67198" y="57506"/>
                  </a:lnTo>
                  <a:lnTo>
                    <a:pt x="65902" y="59922"/>
                  </a:lnTo>
                  <a:lnTo>
                    <a:pt x="64517" y="62485"/>
                  </a:lnTo>
                  <a:lnTo>
                    <a:pt x="62868" y="65608"/>
                  </a:lnTo>
                  <a:lnTo>
                    <a:pt x="61954" y="65578"/>
                  </a:lnTo>
                  <a:lnTo>
                    <a:pt x="61041" y="65578"/>
                  </a:lnTo>
                  <a:lnTo>
                    <a:pt x="60157" y="65608"/>
                  </a:lnTo>
                  <a:lnTo>
                    <a:pt x="59303" y="65637"/>
                  </a:lnTo>
                  <a:lnTo>
                    <a:pt x="58449" y="65696"/>
                  </a:lnTo>
                  <a:lnTo>
                    <a:pt x="57624" y="65785"/>
                  </a:lnTo>
                  <a:lnTo>
                    <a:pt x="56799" y="65902"/>
                  </a:lnTo>
                  <a:lnTo>
                    <a:pt x="56033" y="66050"/>
                  </a:lnTo>
                  <a:lnTo>
                    <a:pt x="55031" y="66285"/>
                  </a:lnTo>
                  <a:lnTo>
                    <a:pt x="54089" y="66550"/>
                  </a:lnTo>
                  <a:lnTo>
                    <a:pt x="53205" y="66875"/>
                  </a:lnTo>
                  <a:lnTo>
                    <a:pt x="52380" y="67228"/>
                  </a:lnTo>
                  <a:lnTo>
                    <a:pt x="51584" y="67640"/>
                  </a:lnTo>
                  <a:lnTo>
                    <a:pt x="50818" y="68053"/>
                  </a:lnTo>
                  <a:lnTo>
                    <a:pt x="50141" y="68524"/>
                  </a:lnTo>
                  <a:lnTo>
                    <a:pt x="49493" y="69025"/>
                  </a:lnTo>
                  <a:lnTo>
                    <a:pt x="47637" y="58213"/>
                  </a:lnTo>
                  <a:lnTo>
                    <a:pt x="47401" y="58979"/>
                  </a:lnTo>
                  <a:lnTo>
                    <a:pt x="46812" y="60953"/>
                  </a:lnTo>
                  <a:lnTo>
                    <a:pt x="46016" y="63634"/>
                  </a:lnTo>
                  <a:lnTo>
                    <a:pt x="45633" y="65077"/>
                  </a:lnTo>
                  <a:lnTo>
                    <a:pt x="45280" y="66521"/>
                  </a:lnTo>
                  <a:lnTo>
                    <a:pt x="45192" y="66845"/>
                  </a:lnTo>
                  <a:lnTo>
                    <a:pt x="45162" y="67228"/>
                  </a:lnTo>
                  <a:lnTo>
                    <a:pt x="45074" y="68259"/>
                  </a:lnTo>
                  <a:lnTo>
                    <a:pt x="45044" y="69496"/>
                  </a:lnTo>
                  <a:lnTo>
                    <a:pt x="45044" y="70999"/>
                  </a:lnTo>
                  <a:lnTo>
                    <a:pt x="45074" y="72649"/>
                  </a:lnTo>
                  <a:lnTo>
                    <a:pt x="45133" y="74475"/>
                  </a:lnTo>
                  <a:lnTo>
                    <a:pt x="45221" y="76449"/>
                  </a:lnTo>
                  <a:lnTo>
                    <a:pt x="45309" y="78511"/>
                  </a:lnTo>
                  <a:lnTo>
                    <a:pt x="45604" y="82783"/>
                  </a:lnTo>
                  <a:lnTo>
                    <a:pt x="45928" y="87084"/>
                  </a:lnTo>
                  <a:lnTo>
                    <a:pt x="46311" y="91150"/>
                  </a:lnTo>
                  <a:lnTo>
                    <a:pt x="46517" y="93006"/>
                  </a:lnTo>
                  <a:lnTo>
                    <a:pt x="46724" y="94744"/>
                  </a:lnTo>
                  <a:lnTo>
                    <a:pt x="46370" y="95657"/>
                  </a:lnTo>
                  <a:lnTo>
                    <a:pt x="46458" y="95451"/>
                  </a:lnTo>
                  <a:lnTo>
                    <a:pt x="46753" y="94921"/>
                  </a:lnTo>
                  <a:lnTo>
                    <a:pt x="46930" y="96276"/>
                  </a:lnTo>
                  <a:lnTo>
                    <a:pt x="47106" y="97454"/>
                  </a:lnTo>
                  <a:lnTo>
                    <a:pt x="47254" y="98456"/>
                  </a:lnTo>
                  <a:lnTo>
                    <a:pt x="47431" y="99222"/>
                  </a:lnTo>
                  <a:lnTo>
                    <a:pt x="47666" y="100282"/>
                  </a:lnTo>
                  <a:lnTo>
                    <a:pt x="47961" y="101343"/>
                  </a:lnTo>
                  <a:lnTo>
                    <a:pt x="48255" y="102374"/>
                  </a:lnTo>
                  <a:lnTo>
                    <a:pt x="48550" y="103405"/>
                  </a:lnTo>
                  <a:lnTo>
                    <a:pt x="49198" y="105349"/>
                  </a:lnTo>
                  <a:lnTo>
                    <a:pt x="49787" y="107088"/>
                  </a:lnTo>
                  <a:lnTo>
                    <a:pt x="47342" y="104259"/>
                  </a:lnTo>
                  <a:lnTo>
                    <a:pt x="44897" y="101431"/>
                  </a:lnTo>
                  <a:lnTo>
                    <a:pt x="44691" y="96128"/>
                  </a:lnTo>
                  <a:lnTo>
                    <a:pt x="44573" y="92829"/>
                  </a:lnTo>
                  <a:lnTo>
                    <a:pt x="44543" y="91297"/>
                  </a:lnTo>
                  <a:lnTo>
                    <a:pt x="44543" y="90030"/>
                  </a:lnTo>
                  <a:lnTo>
                    <a:pt x="44573" y="88351"/>
                  </a:lnTo>
                  <a:lnTo>
                    <a:pt x="44661" y="86200"/>
                  </a:lnTo>
                  <a:lnTo>
                    <a:pt x="44720" y="83637"/>
                  </a:lnTo>
                  <a:lnTo>
                    <a:pt x="44750" y="80839"/>
                  </a:lnTo>
                  <a:lnTo>
                    <a:pt x="44750" y="79366"/>
                  </a:lnTo>
                  <a:lnTo>
                    <a:pt x="44691" y="77863"/>
                  </a:lnTo>
                  <a:lnTo>
                    <a:pt x="44632" y="76390"/>
                  </a:lnTo>
                  <a:lnTo>
                    <a:pt x="44543" y="74888"/>
                  </a:lnTo>
                  <a:lnTo>
                    <a:pt x="44396" y="73415"/>
                  </a:lnTo>
                  <a:lnTo>
                    <a:pt x="44190" y="72001"/>
                  </a:lnTo>
                  <a:lnTo>
                    <a:pt x="43954" y="70616"/>
                  </a:lnTo>
                  <a:lnTo>
                    <a:pt x="43807" y="69968"/>
                  </a:lnTo>
                  <a:lnTo>
                    <a:pt x="43660" y="69320"/>
                  </a:lnTo>
                  <a:lnTo>
                    <a:pt x="43306" y="67994"/>
                  </a:lnTo>
                  <a:lnTo>
                    <a:pt x="42923" y="66609"/>
                  </a:lnTo>
                  <a:lnTo>
                    <a:pt x="42511" y="65195"/>
                  </a:lnTo>
                  <a:lnTo>
                    <a:pt x="42039" y="63752"/>
                  </a:lnTo>
                  <a:lnTo>
                    <a:pt x="41097" y="60865"/>
                  </a:lnTo>
                  <a:lnTo>
                    <a:pt x="40154" y="58095"/>
                  </a:lnTo>
                  <a:lnTo>
                    <a:pt x="39270" y="55680"/>
                  </a:lnTo>
                  <a:lnTo>
                    <a:pt x="38563" y="53735"/>
                  </a:lnTo>
                  <a:lnTo>
                    <a:pt x="37915" y="51968"/>
                  </a:lnTo>
                  <a:lnTo>
                    <a:pt x="37915" y="54590"/>
                  </a:lnTo>
                  <a:lnTo>
                    <a:pt x="37886" y="57271"/>
                  </a:lnTo>
                  <a:lnTo>
                    <a:pt x="37856" y="60393"/>
                  </a:lnTo>
                  <a:lnTo>
                    <a:pt x="37856" y="61307"/>
                  </a:lnTo>
                  <a:lnTo>
                    <a:pt x="37886" y="62426"/>
                  </a:lnTo>
                  <a:lnTo>
                    <a:pt x="38003" y="65166"/>
                  </a:lnTo>
                  <a:lnTo>
                    <a:pt x="38210" y="68377"/>
                  </a:lnTo>
                  <a:lnTo>
                    <a:pt x="38445" y="71912"/>
                  </a:lnTo>
                  <a:lnTo>
                    <a:pt x="38976" y="79100"/>
                  </a:lnTo>
                  <a:lnTo>
                    <a:pt x="39476" y="85081"/>
                  </a:lnTo>
                  <a:lnTo>
                    <a:pt x="39565" y="86083"/>
                  </a:lnTo>
                  <a:lnTo>
                    <a:pt x="39742" y="87114"/>
                  </a:lnTo>
                  <a:lnTo>
                    <a:pt x="39948" y="88174"/>
                  </a:lnTo>
                  <a:lnTo>
                    <a:pt x="40213" y="89264"/>
                  </a:lnTo>
                  <a:lnTo>
                    <a:pt x="40507" y="90384"/>
                  </a:lnTo>
                  <a:lnTo>
                    <a:pt x="40832" y="91503"/>
                  </a:lnTo>
                  <a:lnTo>
                    <a:pt x="41185" y="92623"/>
                  </a:lnTo>
                  <a:lnTo>
                    <a:pt x="41568" y="93742"/>
                  </a:lnTo>
                  <a:lnTo>
                    <a:pt x="42334" y="95863"/>
                  </a:lnTo>
                  <a:lnTo>
                    <a:pt x="43070" y="97778"/>
                  </a:lnTo>
                  <a:lnTo>
                    <a:pt x="43778" y="99457"/>
                  </a:lnTo>
                  <a:lnTo>
                    <a:pt x="44337" y="100783"/>
                  </a:lnTo>
                  <a:lnTo>
                    <a:pt x="44337" y="100783"/>
                  </a:lnTo>
                  <a:lnTo>
                    <a:pt x="43512" y="99782"/>
                  </a:lnTo>
                  <a:lnTo>
                    <a:pt x="42658" y="98780"/>
                  </a:lnTo>
                  <a:lnTo>
                    <a:pt x="42688" y="98780"/>
                  </a:lnTo>
                  <a:lnTo>
                    <a:pt x="42688" y="98750"/>
                  </a:lnTo>
                  <a:lnTo>
                    <a:pt x="42658" y="98721"/>
                  </a:lnTo>
                  <a:lnTo>
                    <a:pt x="42599" y="98721"/>
                  </a:lnTo>
                  <a:lnTo>
                    <a:pt x="42098" y="98132"/>
                  </a:lnTo>
                  <a:lnTo>
                    <a:pt x="41539" y="97572"/>
                  </a:lnTo>
                  <a:lnTo>
                    <a:pt x="39771" y="92446"/>
                  </a:lnTo>
                  <a:lnTo>
                    <a:pt x="38445" y="88793"/>
                  </a:lnTo>
                  <a:lnTo>
                    <a:pt x="37856" y="87202"/>
                  </a:lnTo>
                  <a:lnTo>
                    <a:pt x="37385" y="85965"/>
                  </a:lnTo>
                  <a:lnTo>
                    <a:pt x="35882" y="82223"/>
                  </a:lnTo>
                  <a:lnTo>
                    <a:pt x="34792" y="79513"/>
                  </a:lnTo>
                  <a:lnTo>
                    <a:pt x="33555" y="76537"/>
                  </a:lnTo>
                  <a:lnTo>
                    <a:pt x="32288" y="73533"/>
                  </a:lnTo>
                  <a:lnTo>
                    <a:pt x="31051" y="70734"/>
                  </a:lnTo>
                  <a:lnTo>
                    <a:pt x="30462" y="69496"/>
                  </a:lnTo>
                  <a:lnTo>
                    <a:pt x="29931" y="68377"/>
                  </a:lnTo>
                  <a:lnTo>
                    <a:pt x="29431" y="67405"/>
                  </a:lnTo>
                  <a:lnTo>
                    <a:pt x="28989" y="66639"/>
                  </a:lnTo>
                  <a:lnTo>
                    <a:pt x="28517" y="65961"/>
                  </a:lnTo>
                  <a:lnTo>
                    <a:pt x="28016" y="65225"/>
                  </a:lnTo>
                  <a:lnTo>
                    <a:pt x="27427" y="64488"/>
                  </a:lnTo>
                  <a:lnTo>
                    <a:pt x="26838" y="63722"/>
                  </a:lnTo>
                  <a:lnTo>
                    <a:pt x="25542" y="62161"/>
                  </a:lnTo>
                  <a:lnTo>
                    <a:pt x="24246" y="60658"/>
                  </a:lnTo>
                  <a:lnTo>
                    <a:pt x="23067" y="59362"/>
                  </a:lnTo>
                  <a:lnTo>
                    <a:pt x="22095" y="58302"/>
                  </a:lnTo>
                  <a:lnTo>
                    <a:pt x="21182" y="57329"/>
                  </a:lnTo>
                  <a:lnTo>
                    <a:pt x="21948" y="61601"/>
                  </a:lnTo>
                  <a:lnTo>
                    <a:pt x="22625" y="65254"/>
                  </a:lnTo>
                  <a:lnTo>
                    <a:pt x="22979" y="66933"/>
                  </a:lnTo>
                  <a:lnTo>
                    <a:pt x="23273" y="68377"/>
                  </a:lnTo>
                  <a:lnTo>
                    <a:pt x="23450" y="69025"/>
                  </a:lnTo>
                  <a:lnTo>
                    <a:pt x="23656" y="69703"/>
                  </a:lnTo>
                  <a:lnTo>
                    <a:pt x="23921" y="70439"/>
                  </a:lnTo>
                  <a:lnTo>
                    <a:pt x="24216" y="71205"/>
                  </a:lnTo>
                  <a:lnTo>
                    <a:pt x="24540" y="71971"/>
                  </a:lnTo>
                  <a:lnTo>
                    <a:pt x="24923" y="72796"/>
                  </a:lnTo>
                  <a:lnTo>
                    <a:pt x="25719" y="74505"/>
                  </a:lnTo>
                  <a:lnTo>
                    <a:pt x="26632" y="76331"/>
                  </a:lnTo>
                  <a:lnTo>
                    <a:pt x="27604" y="78187"/>
                  </a:lnTo>
                  <a:lnTo>
                    <a:pt x="29666" y="82076"/>
                  </a:lnTo>
                  <a:lnTo>
                    <a:pt x="30285" y="83137"/>
                  </a:lnTo>
                  <a:lnTo>
                    <a:pt x="30992" y="84285"/>
                  </a:lnTo>
                  <a:lnTo>
                    <a:pt x="31817" y="85493"/>
                  </a:lnTo>
                  <a:lnTo>
                    <a:pt x="32701" y="86731"/>
                  </a:lnTo>
                  <a:lnTo>
                    <a:pt x="32701" y="86731"/>
                  </a:lnTo>
                  <a:lnTo>
                    <a:pt x="31051" y="85552"/>
                  </a:lnTo>
                  <a:lnTo>
                    <a:pt x="29018" y="84138"/>
                  </a:lnTo>
                  <a:lnTo>
                    <a:pt x="26720" y="82606"/>
                  </a:lnTo>
                  <a:lnTo>
                    <a:pt x="24334" y="81015"/>
                  </a:lnTo>
                  <a:lnTo>
                    <a:pt x="21948" y="79483"/>
                  </a:lnTo>
                  <a:lnTo>
                    <a:pt x="19679" y="78069"/>
                  </a:lnTo>
                  <a:lnTo>
                    <a:pt x="17647" y="76862"/>
                  </a:lnTo>
                  <a:lnTo>
                    <a:pt x="16792" y="76361"/>
                  </a:lnTo>
                  <a:lnTo>
                    <a:pt x="15997" y="75948"/>
                  </a:lnTo>
                  <a:lnTo>
                    <a:pt x="7188" y="71470"/>
                  </a:lnTo>
                  <a:lnTo>
                    <a:pt x="1709" y="68701"/>
                  </a:lnTo>
                  <a:lnTo>
                    <a:pt x="1709" y="68701"/>
                  </a:lnTo>
                  <a:lnTo>
                    <a:pt x="2121" y="69172"/>
                  </a:lnTo>
                  <a:lnTo>
                    <a:pt x="3211" y="70439"/>
                  </a:lnTo>
                  <a:lnTo>
                    <a:pt x="4949" y="72354"/>
                  </a:lnTo>
                  <a:lnTo>
                    <a:pt x="6010" y="73503"/>
                  </a:lnTo>
                  <a:lnTo>
                    <a:pt x="7188" y="74770"/>
                  </a:lnTo>
                  <a:lnTo>
                    <a:pt x="8484" y="76096"/>
                  </a:lnTo>
                  <a:lnTo>
                    <a:pt x="9899" y="77480"/>
                  </a:lnTo>
                  <a:lnTo>
                    <a:pt x="11372" y="78894"/>
                  </a:lnTo>
                  <a:lnTo>
                    <a:pt x="12933" y="80308"/>
                  </a:lnTo>
                  <a:lnTo>
                    <a:pt x="14583" y="81722"/>
                  </a:lnTo>
                  <a:lnTo>
                    <a:pt x="16262" y="83137"/>
                  </a:lnTo>
                  <a:lnTo>
                    <a:pt x="17116" y="83814"/>
                  </a:lnTo>
                  <a:lnTo>
                    <a:pt x="17971" y="84462"/>
                  </a:lnTo>
                  <a:lnTo>
                    <a:pt x="18854" y="85110"/>
                  </a:lnTo>
                  <a:lnTo>
                    <a:pt x="19709" y="85729"/>
                  </a:lnTo>
                  <a:lnTo>
                    <a:pt x="21211" y="86731"/>
                  </a:lnTo>
                  <a:lnTo>
                    <a:pt x="22743" y="87732"/>
                  </a:lnTo>
                  <a:lnTo>
                    <a:pt x="24304" y="88675"/>
                  </a:lnTo>
                  <a:lnTo>
                    <a:pt x="25866" y="89618"/>
                  </a:lnTo>
                  <a:lnTo>
                    <a:pt x="27427" y="90531"/>
                  </a:lnTo>
                  <a:lnTo>
                    <a:pt x="28959" y="91385"/>
                  </a:lnTo>
                  <a:lnTo>
                    <a:pt x="30491" y="92210"/>
                  </a:lnTo>
                  <a:lnTo>
                    <a:pt x="31964" y="93006"/>
                  </a:lnTo>
                  <a:lnTo>
                    <a:pt x="34733" y="94420"/>
                  </a:lnTo>
                  <a:lnTo>
                    <a:pt x="37149" y="95598"/>
                  </a:lnTo>
                  <a:lnTo>
                    <a:pt x="39152" y="96570"/>
                  </a:lnTo>
                  <a:lnTo>
                    <a:pt x="40625" y="97218"/>
                  </a:lnTo>
                  <a:lnTo>
                    <a:pt x="41391" y="98073"/>
                  </a:lnTo>
                  <a:lnTo>
                    <a:pt x="42157" y="98957"/>
                  </a:lnTo>
                  <a:lnTo>
                    <a:pt x="42864" y="99870"/>
                  </a:lnTo>
                  <a:lnTo>
                    <a:pt x="43571" y="100754"/>
                  </a:lnTo>
                  <a:lnTo>
                    <a:pt x="41833" y="100106"/>
                  </a:lnTo>
                  <a:lnTo>
                    <a:pt x="39565" y="99251"/>
                  </a:lnTo>
                  <a:lnTo>
                    <a:pt x="36913" y="98309"/>
                  </a:lnTo>
                  <a:lnTo>
                    <a:pt x="34115" y="97366"/>
                  </a:lnTo>
                  <a:lnTo>
                    <a:pt x="32347" y="96777"/>
                  </a:lnTo>
                  <a:lnTo>
                    <a:pt x="30815" y="96276"/>
                  </a:lnTo>
                  <a:lnTo>
                    <a:pt x="29372" y="95863"/>
                  </a:lnTo>
                  <a:lnTo>
                    <a:pt x="28635" y="95687"/>
                  </a:lnTo>
                  <a:lnTo>
                    <a:pt x="27899" y="95510"/>
                  </a:lnTo>
                  <a:lnTo>
                    <a:pt x="27103" y="95362"/>
                  </a:lnTo>
                  <a:lnTo>
                    <a:pt x="26278" y="95245"/>
                  </a:lnTo>
                  <a:lnTo>
                    <a:pt x="25394" y="95127"/>
                  </a:lnTo>
                  <a:lnTo>
                    <a:pt x="24422" y="95009"/>
                  </a:lnTo>
                  <a:lnTo>
                    <a:pt x="23362" y="94921"/>
                  </a:lnTo>
                  <a:lnTo>
                    <a:pt x="22183" y="94832"/>
                  </a:lnTo>
                  <a:lnTo>
                    <a:pt x="19444" y="94685"/>
                  </a:lnTo>
                  <a:lnTo>
                    <a:pt x="17882" y="94685"/>
                  </a:lnTo>
                  <a:lnTo>
                    <a:pt x="17087" y="94714"/>
                  </a:lnTo>
                  <a:lnTo>
                    <a:pt x="16291" y="94744"/>
                  </a:lnTo>
                  <a:lnTo>
                    <a:pt x="14642" y="94891"/>
                  </a:lnTo>
                  <a:lnTo>
                    <a:pt x="12992" y="95127"/>
                  </a:lnTo>
                  <a:lnTo>
                    <a:pt x="11342" y="95362"/>
                  </a:lnTo>
                  <a:lnTo>
                    <a:pt x="9722" y="95687"/>
                  </a:lnTo>
                  <a:lnTo>
                    <a:pt x="8160" y="96011"/>
                  </a:lnTo>
                  <a:lnTo>
                    <a:pt x="6687" y="96364"/>
                  </a:lnTo>
                  <a:lnTo>
                    <a:pt x="5303" y="96718"/>
                  </a:lnTo>
                  <a:lnTo>
                    <a:pt x="4007" y="97042"/>
                  </a:lnTo>
                  <a:lnTo>
                    <a:pt x="1885" y="97660"/>
                  </a:lnTo>
                  <a:lnTo>
                    <a:pt x="501" y="98102"/>
                  </a:lnTo>
                  <a:lnTo>
                    <a:pt x="0" y="98279"/>
                  </a:lnTo>
                  <a:lnTo>
                    <a:pt x="1473" y="98102"/>
                  </a:lnTo>
                  <a:lnTo>
                    <a:pt x="3093" y="97926"/>
                  </a:lnTo>
                  <a:lnTo>
                    <a:pt x="5067" y="97749"/>
                  </a:lnTo>
                  <a:lnTo>
                    <a:pt x="7247" y="97572"/>
                  </a:lnTo>
                  <a:lnTo>
                    <a:pt x="9457" y="97484"/>
                  </a:lnTo>
                  <a:lnTo>
                    <a:pt x="10517" y="97454"/>
                  </a:lnTo>
                  <a:lnTo>
                    <a:pt x="11519" y="97454"/>
                  </a:lnTo>
                  <a:lnTo>
                    <a:pt x="12432" y="97484"/>
                  </a:lnTo>
                  <a:lnTo>
                    <a:pt x="13286" y="97543"/>
                  </a:lnTo>
                  <a:lnTo>
                    <a:pt x="14141" y="97660"/>
                  </a:lnTo>
                  <a:lnTo>
                    <a:pt x="15142" y="97808"/>
                  </a:lnTo>
                  <a:lnTo>
                    <a:pt x="16291" y="98014"/>
                  </a:lnTo>
                  <a:lnTo>
                    <a:pt x="17529" y="98250"/>
                  </a:lnTo>
                  <a:lnTo>
                    <a:pt x="20268" y="98809"/>
                  </a:lnTo>
                  <a:lnTo>
                    <a:pt x="23126" y="99457"/>
                  </a:lnTo>
                  <a:lnTo>
                    <a:pt x="25984" y="100106"/>
                  </a:lnTo>
                  <a:lnTo>
                    <a:pt x="28606" y="100754"/>
                  </a:lnTo>
                  <a:lnTo>
                    <a:pt x="32553" y="101667"/>
                  </a:lnTo>
                  <a:lnTo>
                    <a:pt x="33172" y="101814"/>
                  </a:lnTo>
                  <a:lnTo>
                    <a:pt x="33938" y="101962"/>
                  </a:lnTo>
                  <a:lnTo>
                    <a:pt x="35647" y="102227"/>
                  </a:lnTo>
                  <a:lnTo>
                    <a:pt x="37561" y="102492"/>
                  </a:lnTo>
                  <a:lnTo>
                    <a:pt x="39565" y="102757"/>
                  </a:lnTo>
                  <a:lnTo>
                    <a:pt x="43247" y="103169"/>
                  </a:lnTo>
                  <a:lnTo>
                    <a:pt x="45663" y="103405"/>
                  </a:lnTo>
                  <a:lnTo>
                    <a:pt x="47902" y="106145"/>
                  </a:lnTo>
                  <a:lnTo>
                    <a:pt x="49021" y="107530"/>
                  </a:lnTo>
                  <a:lnTo>
                    <a:pt x="50111" y="108914"/>
                  </a:lnTo>
                  <a:lnTo>
                    <a:pt x="47961" y="108354"/>
                  </a:lnTo>
                  <a:lnTo>
                    <a:pt x="45162" y="107618"/>
                  </a:lnTo>
                  <a:lnTo>
                    <a:pt x="43719" y="107294"/>
                  </a:lnTo>
                  <a:lnTo>
                    <a:pt x="42334" y="106970"/>
                  </a:lnTo>
                  <a:lnTo>
                    <a:pt x="41067" y="106705"/>
                  </a:lnTo>
                  <a:lnTo>
                    <a:pt x="40036" y="106528"/>
                  </a:lnTo>
                  <a:lnTo>
                    <a:pt x="39329" y="106469"/>
                  </a:lnTo>
                  <a:lnTo>
                    <a:pt x="38386" y="106440"/>
                  </a:lnTo>
                  <a:lnTo>
                    <a:pt x="35941" y="106440"/>
                  </a:lnTo>
                  <a:lnTo>
                    <a:pt x="32907" y="106528"/>
                  </a:lnTo>
                  <a:lnTo>
                    <a:pt x="29519" y="106646"/>
                  </a:lnTo>
                  <a:lnTo>
                    <a:pt x="22802" y="106940"/>
                  </a:lnTo>
                  <a:lnTo>
                    <a:pt x="19915" y="107088"/>
                  </a:lnTo>
                  <a:lnTo>
                    <a:pt x="17705" y="107176"/>
                  </a:lnTo>
                  <a:lnTo>
                    <a:pt x="17234" y="107205"/>
                  </a:lnTo>
                  <a:lnTo>
                    <a:pt x="16733" y="107235"/>
                  </a:lnTo>
                  <a:lnTo>
                    <a:pt x="15614" y="107412"/>
                  </a:lnTo>
                  <a:lnTo>
                    <a:pt x="14376" y="107618"/>
                  </a:lnTo>
                  <a:lnTo>
                    <a:pt x="13080" y="107913"/>
                  </a:lnTo>
                  <a:lnTo>
                    <a:pt x="11725" y="108266"/>
                  </a:lnTo>
                  <a:lnTo>
                    <a:pt x="10340" y="108620"/>
                  </a:lnTo>
                  <a:lnTo>
                    <a:pt x="8985" y="109003"/>
                  </a:lnTo>
                  <a:lnTo>
                    <a:pt x="7630" y="109415"/>
                  </a:lnTo>
                  <a:lnTo>
                    <a:pt x="5126" y="110181"/>
                  </a:lnTo>
                  <a:lnTo>
                    <a:pt x="3064" y="110859"/>
                  </a:lnTo>
                  <a:lnTo>
                    <a:pt x="1178" y="111536"/>
                  </a:lnTo>
                  <a:lnTo>
                    <a:pt x="5892" y="111359"/>
                  </a:lnTo>
                  <a:lnTo>
                    <a:pt x="16615" y="110976"/>
                  </a:lnTo>
                  <a:lnTo>
                    <a:pt x="22596" y="110770"/>
                  </a:lnTo>
                  <a:lnTo>
                    <a:pt x="28105" y="110623"/>
                  </a:lnTo>
                  <a:lnTo>
                    <a:pt x="32494" y="110534"/>
                  </a:lnTo>
                  <a:lnTo>
                    <a:pt x="35116" y="110534"/>
                  </a:lnTo>
                  <a:lnTo>
                    <a:pt x="35971" y="110564"/>
                  </a:lnTo>
                  <a:lnTo>
                    <a:pt x="36972" y="110564"/>
                  </a:lnTo>
                  <a:lnTo>
                    <a:pt x="39300" y="110505"/>
                  </a:lnTo>
                  <a:lnTo>
                    <a:pt x="41892" y="110417"/>
                  </a:lnTo>
                  <a:lnTo>
                    <a:pt x="44514" y="110299"/>
                  </a:lnTo>
                  <a:lnTo>
                    <a:pt x="48992" y="110034"/>
                  </a:lnTo>
                  <a:lnTo>
                    <a:pt x="50877" y="109916"/>
                  </a:lnTo>
                  <a:lnTo>
                    <a:pt x="52262" y="111831"/>
                  </a:lnTo>
                  <a:lnTo>
                    <a:pt x="53647" y="113746"/>
                  </a:lnTo>
                  <a:lnTo>
                    <a:pt x="56416" y="117605"/>
                  </a:lnTo>
                  <a:lnTo>
                    <a:pt x="53499" y="116927"/>
                  </a:lnTo>
                  <a:lnTo>
                    <a:pt x="51761" y="116544"/>
                  </a:lnTo>
                  <a:lnTo>
                    <a:pt x="49905" y="116161"/>
                  </a:lnTo>
                  <a:lnTo>
                    <a:pt x="48079" y="115778"/>
                  </a:lnTo>
                  <a:lnTo>
                    <a:pt x="46311" y="115454"/>
                  </a:lnTo>
                  <a:lnTo>
                    <a:pt x="44661" y="115189"/>
                  </a:lnTo>
                  <a:lnTo>
                    <a:pt x="43218" y="115012"/>
                  </a:lnTo>
                  <a:lnTo>
                    <a:pt x="41185" y="114836"/>
                  </a:lnTo>
                  <a:lnTo>
                    <a:pt x="38769" y="114718"/>
                  </a:lnTo>
                  <a:lnTo>
                    <a:pt x="36030" y="114629"/>
                  </a:lnTo>
                  <a:lnTo>
                    <a:pt x="33025" y="114571"/>
                  </a:lnTo>
                  <a:lnTo>
                    <a:pt x="29872" y="114600"/>
                  </a:lnTo>
                  <a:lnTo>
                    <a:pt x="28223" y="114629"/>
                  </a:lnTo>
                  <a:lnTo>
                    <a:pt x="26573" y="114659"/>
                  </a:lnTo>
                  <a:lnTo>
                    <a:pt x="24923" y="114747"/>
                  </a:lnTo>
                  <a:lnTo>
                    <a:pt x="23273" y="114836"/>
                  </a:lnTo>
                  <a:lnTo>
                    <a:pt x="21653" y="114953"/>
                  </a:lnTo>
                  <a:lnTo>
                    <a:pt x="20033" y="115071"/>
                  </a:lnTo>
                  <a:lnTo>
                    <a:pt x="19237" y="115160"/>
                  </a:lnTo>
                  <a:lnTo>
                    <a:pt x="18412" y="115248"/>
                  </a:lnTo>
                  <a:lnTo>
                    <a:pt x="17617" y="115395"/>
                  </a:lnTo>
                  <a:lnTo>
                    <a:pt x="16822" y="115513"/>
                  </a:lnTo>
                  <a:lnTo>
                    <a:pt x="15231" y="115867"/>
                  </a:lnTo>
                  <a:lnTo>
                    <a:pt x="13669" y="116250"/>
                  </a:lnTo>
                  <a:lnTo>
                    <a:pt x="12167" y="116662"/>
                  </a:lnTo>
                  <a:lnTo>
                    <a:pt x="10694" y="117134"/>
                  </a:lnTo>
                  <a:lnTo>
                    <a:pt x="9309" y="117605"/>
                  </a:lnTo>
                  <a:lnTo>
                    <a:pt x="8013" y="118076"/>
                  </a:lnTo>
                  <a:lnTo>
                    <a:pt x="6805" y="118518"/>
                  </a:lnTo>
                  <a:lnTo>
                    <a:pt x="5745" y="118990"/>
                  </a:lnTo>
                  <a:lnTo>
                    <a:pt x="3948" y="119755"/>
                  </a:lnTo>
                  <a:lnTo>
                    <a:pt x="2799" y="120286"/>
                  </a:lnTo>
                  <a:lnTo>
                    <a:pt x="2416" y="120492"/>
                  </a:lnTo>
                  <a:lnTo>
                    <a:pt x="2416" y="120492"/>
                  </a:lnTo>
                  <a:lnTo>
                    <a:pt x="3152" y="120374"/>
                  </a:lnTo>
                  <a:lnTo>
                    <a:pt x="5067" y="120080"/>
                  </a:lnTo>
                  <a:lnTo>
                    <a:pt x="6304" y="119903"/>
                  </a:lnTo>
                  <a:lnTo>
                    <a:pt x="7630" y="119755"/>
                  </a:lnTo>
                  <a:lnTo>
                    <a:pt x="9015" y="119608"/>
                  </a:lnTo>
                  <a:lnTo>
                    <a:pt x="10399" y="119490"/>
                  </a:lnTo>
                  <a:lnTo>
                    <a:pt x="12108" y="119402"/>
                  </a:lnTo>
                  <a:lnTo>
                    <a:pt x="14494" y="119343"/>
                  </a:lnTo>
                  <a:lnTo>
                    <a:pt x="17411" y="119314"/>
                  </a:lnTo>
                  <a:lnTo>
                    <a:pt x="20710" y="119314"/>
                  </a:lnTo>
                  <a:lnTo>
                    <a:pt x="24275" y="119373"/>
                  </a:lnTo>
                  <a:lnTo>
                    <a:pt x="27958" y="119461"/>
                  </a:lnTo>
                  <a:lnTo>
                    <a:pt x="29813" y="119520"/>
                  </a:lnTo>
                  <a:lnTo>
                    <a:pt x="31640" y="119638"/>
                  </a:lnTo>
                  <a:lnTo>
                    <a:pt x="33408" y="119726"/>
                  </a:lnTo>
                  <a:lnTo>
                    <a:pt x="35146" y="119844"/>
                  </a:lnTo>
                  <a:lnTo>
                    <a:pt x="36589" y="119962"/>
                  </a:lnTo>
                  <a:lnTo>
                    <a:pt x="38151" y="120021"/>
                  </a:lnTo>
                  <a:lnTo>
                    <a:pt x="39742" y="120080"/>
                  </a:lnTo>
                  <a:lnTo>
                    <a:pt x="43041" y="120080"/>
                  </a:lnTo>
                  <a:lnTo>
                    <a:pt x="44691" y="120050"/>
                  </a:lnTo>
                  <a:lnTo>
                    <a:pt x="47990" y="119962"/>
                  </a:lnTo>
                  <a:lnTo>
                    <a:pt x="51054" y="119814"/>
                  </a:lnTo>
                  <a:lnTo>
                    <a:pt x="53794" y="119667"/>
                  </a:lnTo>
                  <a:lnTo>
                    <a:pt x="56062" y="119520"/>
                  </a:lnTo>
                  <a:lnTo>
                    <a:pt x="57712" y="119402"/>
                  </a:lnTo>
                  <a:lnTo>
                    <a:pt x="58920" y="121022"/>
                  </a:lnTo>
                  <a:lnTo>
                    <a:pt x="60157" y="122643"/>
                  </a:lnTo>
                  <a:lnTo>
                    <a:pt x="61424" y="124263"/>
                  </a:lnTo>
                  <a:lnTo>
                    <a:pt x="62691" y="125824"/>
                  </a:lnTo>
                  <a:lnTo>
                    <a:pt x="61218" y="125795"/>
                  </a:lnTo>
                  <a:lnTo>
                    <a:pt x="59539" y="125677"/>
                  </a:lnTo>
                  <a:lnTo>
                    <a:pt x="58684" y="125618"/>
                  </a:lnTo>
                  <a:lnTo>
                    <a:pt x="57859" y="125530"/>
                  </a:lnTo>
                  <a:lnTo>
                    <a:pt x="57123" y="125412"/>
                  </a:lnTo>
                  <a:lnTo>
                    <a:pt x="56445" y="125294"/>
                  </a:lnTo>
                  <a:lnTo>
                    <a:pt x="56151" y="125235"/>
                  </a:lnTo>
                  <a:lnTo>
                    <a:pt x="55738" y="125206"/>
                  </a:lnTo>
                  <a:lnTo>
                    <a:pt x="54648" y="125176"/>
                  </a:lnTo>
                  <a:lnTo>
                    <a:pt x="53234" y="125176"/>
                  </a:lnTo>
                  <a:lnTo>
                    <a:pt x="51525" y="125265"/>
                  </a:lnTo>
                  <a:lnTo>
                    <a:pt x="49640" y="125382"/>
                  </a:lnTo>
                  <a:lnTo>
                    <a:pt x="47548" y="125530"/>
                  </a:lnTo>
                  <a:lnTo>
                    <a:pt x="45309" y="125706"/>
                  </a:lnTo>
                  <a:lnTo>
                    <a:pt x="43012" y="125913"/>
                  </a:lnTo>
                  <a:lnTo>
                    <a:pt x="42894" y="125824"/>
                  </a:lnTo>
                  <a:lnTo>
                    <a:pt x="42953" y="125942"/>
                  </a:lnTo>
                  <a:lnTo>
                    <a:pt x="39742" y="126266"/>
                  </a:lnTo>
                  <a:lnTo>
                    <a:pt x="36589" y="126620"/>
                  </a:lnTo>
                  <a:lnTo>
                    <a:pt x="33614" y="127003"/>
                  </a:lnTo>
                  <a:lnTo>
                    <a:pt x="30904" y="127386"/>
                  </a:lnTo>
                  <a:lnTo>
                    <a:pt x="30108" y="127533"/>
                  </a:lnTo>
                  <a:lnTo>
                    <a:pt x="29342" y="127710"/>
                  </a:lnTo>
                  <a:lnTo>
                    <a:pt x="28547" y="127886"/>
                  </a:lnTo>
                  <a:lnTo>
                    <a:pt x="27722" y="128093"/>
                  </a:lnTo>
                  <a:lnTo>
                    <a:pt x="26926" y="128328"/>
                  </a:lnTo>
                  <a:lnTo>
                    <a:pt x="26131" y="128564"/>
                  </a:lnTo>
                  <a:lnTo>
                    <a:pt x="24570" y="129124"/>
                  </a:lnTo>
                  <a:lnTo>
                    <a:pt x="23008" y="129742"/>
                  </a:lnTo>
                  <a:lnTo>
                    <a:pt x="21506" y="130361"/>
                  </a:lnTo>
                  <a:lnTo>
                    <a:pt x="20092" y="131039"/>
                  </a:lnTo>
                  <a:lnTo>
                    <a:pt x="18737" y="131687"/>
                  </a:lnTo>
                  <a:lnTo>
                    <a:pt x="17470" y="132335"/>
                  </a:lnTo>
                  <a:lnTo>
                    <a:pt x="16321" y="132924"/>
                  </a:lnTo>
                  <a:lnTo>
                    <a:pt x="15319" y="133484"/>
                  </a:lnTo>
                  <a:lnTo>
                    <a:pt x="14465" y="133985"/>
                  </a:lnTo>
                  <a:lnTo>
                    <a:pt x="13228" y="134721"/>
                  </a:lnTo>
                  <a:lnTo>
                    <a:pt x="12815" y="134986"/>
                  </a:lnTo>
                  <a:lnTo>
                    <a:pt x="12815" y="134986"/>
                  </a:lnTo>
                  <a:lnTo>
                    <a:pt x="15054" y="134544"/>
                  </a:lnTo>
                  <a:lnTo>
                    <a:pt x="17588" y="134044"/>
                  </a:lnTo>
                  <a:lnTo>
                    <a:pt x="20769" y="133454"/>
                  </a:lnTo>
                  <a:lnTo>
                    <a:pt x="24422" y="132806"/>
                  </a:lnTo>
                  <a:lnTo>
                    <a:pt x="28311" y="132158"/>
                  </a:lnTo>
                  <a:lnTo>
                    <a:pt x="30314" y="131864"/>
                  </a:lnTo>
                  <a:lnTo>
                    <a:pt x="32259" y="131569"/>
                  </a:lnTo>
                  <a:lnTo>
                    <a:pt x="34203" y="131304"/>
                  </a:lnTo>
                  <a:lnTo>
                    <a:pt x="36088" y="131068"/>
                  </a:lnTo>
                  <a:lnTo>
                    <a:pt x="40066" y="130597"/>
                  </a:lnTo>
                  <a:lnTo>
                    <a:pt x="44602" y="130037"/>
                  </a:lnTo>
                  <a:lnTo>
                    <a:pt x="45192" y="131540"/>
                  </a:lnTo>
                  <a:lnTo>
                    <a:pt x="45545" y="132394"/>
                  </a:lnTo>
                  <a:lnTo>
                    <a:pt x="46046" y="133454"/>
                  </a:lnTo>
                  <a:lnTo>
                    <a:pt x="44779" y="133631"/>
                  </a:lnTo>
                  <a:lnTo>
                    <a:pt x="43512" y="133837"/>
                  </a:lnTo>
                  <a:lnTo>
                    <a:pt x="42246" y="134073"/>
                  </a:lnTo>
                  <a:lnTo>
                    <a:pt x="40949" y="134338"/>
                  </a:lnTo>
                  <a:lnTo>
                    <a:pt x="38445" y="134869"/>
                  </a:lnTo>
                  <a:lnTo>
                    <a:pt x="35971" y="135458"/>
                  </a:lnTo>
                  <a:lnTo>
                    <a:pt x="33908" y="134486"/>
                  </a:lnTo>
                  <a:lnTo>
                    <a:pt x="33054" y="134073"/>
                  </a:lnTo>
                  <a:lnTo>
                    <a:pt x="34203" y="135929"/>
                  </a:lnTo>
                  <a:lnTo>
                    <a:pt x="32347" y="136430"/>
                  </a:lnTo>
                  <a:lnTo>
                    <a:pt x="30579" y="136931"/>
                  </a:lnTo>
                  <a:lnTo>
                    <a:pt x="27398" y="137844"/>
                  </a:lnTo>
                  <a:lnTo>
                    <a:pt x="26278" y="138168"/>
                  </a:lnTo>
                  <a:lnTo>
                    <a:pt x="24923" y="138551"/>
                  </a:lnTo>
                  <a:lnTo>
                    <a:pt x="21800" y="139346"/>
                  </a:lnTo>
                  <a:lnTo>
                    <a:pt x="18295" y="140201"/>
                  </a:lnTo>
                  <a:lnTo>
                    <a:pt x="14759" y="141055"/>
                  </a:lnTo>
                  <a:lnTo>
                    <a:pt x="8750" y="142469"/>
                  </a:lnTo>
                  <a:lnTo>
                    <a:pt x="6187" y="143058"/>
                  </a:lnTo>
                  <a:lnTo>
                    <a:pt x="7836" y="143235"/>
                  </a:lnTo>
                  <a:lnTo>
                    <a:pt x="11813" y="143677"/>
                  </a:lnTo>
                  <a:lnTo>
                    <a:pt x="14200" y="143913"/>
                  </a:lnTo>
                  <a:lnTo>
                    <a:pt x="16615" y="144119"/>
                  </a:lnTo>
                  <a:lnTo>
                    <a:pt x="18884" y="144296"/>
                  </a:lnTo>
                  <a:lnTo>
                    <a:pt x="20799" y="144384"/>
                  </a:lnTo>
                  <a:lnTo>
                    <a:pt x="21417" y="144384"/>
                  </a:lnTo>
                  <a:lnTo>
                    <a:pt x="22154" y="144355"/>
                  </a:lnTo>
                  <a:lnTo>
                    <a:pt x="22949" y="144325"/>
                  </a:lnTo>
                  <a:lnTo>
                    <a:pt x="23863" y="144237"/>
                  </a:lnTo>
                  <a:lnTo>
                    <a:pt x="25895" y="144001"/>
                  </a:lnTo>
                  <a:lnTo>
                    <a:pt x="28164" y="143707"/>
                  </a:lnTo>
                  <a:lnTo>
                    <a:pt x="30609" y="143353"/>
                  </a:lnTo>
                  <a:lnTo>
                    <a:pt x="33172" y="142970"/>
                  </a:lnTo>
                  <a:lnTo>
                    <a:pt x="38416" y="142086"/>
                  </a:lnTo>
                  <a:lnTo>
                    <a:pt x="38858" y="142558"/>
                  </a:lnTo>
                  <a:lnTo>
                    <a:pt x="39300" y="143000"/>
                  </a:lnTo>
                  <a:lnTo>
                    <a:pt x="40331" y="144001"/>
                  </a:lnTo>
                  <a:lnTo>
                    <a:pt x="41480" y="145003"/>
                  </a:lnTo>
                  <a:lnTo>
                    <a:pt x="42717" y="146063"/>
                  </a:lnTo>
                  <a:lnTo>
                    <a:pt x="42570" y="146122"/>
                  </a:lnTo>
                  <a:lnTo>
                    <a:pt x="41509" y="146623"/>
                  </a:lnTo>
                  <a:lnTo>
                    <a:pt x="40390" y="147212"/>
                  </a:lnTo>
                  <a:lnTo>
                    <a:pt x="39211" y="147860"/>
                  </a:lnTo>
                  <a:lnTo>
                    <a:pt x="38003" y="148597"/>
                  </a:lnTo>
                  <a:lnTo>
                    <a:pt x="36177" y="148302"/>
                  </a:lnTo>
                  <a:lnTo>
                    <a:pt x="35381" y="148214"/>
                  </a:lnTo>
                  <a:lnTo>
                    <a:pt x="34704" y="148126"/>
                  </a:lnTo>
                  <a:lnTo>
                    <a:pt x="27486" y="147536"/>
                  </a:lnTo>
                  <a:lnTo>
                    <a:pt x="23008" y="147183"/>
                  </a:lnTo>
                  <a:lnTo>
                    <a:pt x="23804" y="147595"/>
                  </a:lnTo>
                  <a:lnTo>
                    <a:pt x="24746" y="148067"/>
                  </a:lnTo>
                  <a:lnTo>
                    <a:pt x="25984" y="148685"/>
                  </a:lnTo>
                  <a:lnTo>
                    <a:pt x="27516" y="149392"/>
                  </a:lnTo>
                  <a:lnTo>
                    <a:pt x="29254" y="150158"/>
                  </a:lnTo>
                  <a:lnTo>
                    <a:pt x="31169" y="150924"/>
                  </a:lnTo>
                  <a:lnTo>
                    <a:pt x="33231" y="151720"/>
                  </a:lnTo>
                  <a:lnTo>
                    <a:pt x="30845" y="153399"/>
                  </a:lnTo>
                  <a:lnTo>
                    <a:pt x="28930" y="154813"/>
                  </a:lnTo>
                  <a:lnTo>
                    <a:pt x="27133" y="156139"/>
                  </a:lnTo>
                  <a:lnTo>
                    <a:pt x="30373" y="154990"/>
                  </a:lnTo>
                  <a:lnTo>
                    <a:pt x="33467" y="153929"/>
                  </a:lnTo>
                  <a:lnTo>
                    <a:pt x="35116" y="153399"/>
                  </a:lnTo>
                  <a:lnTo>
                    <a:pt x="36737" y="152898"/>
                  </a:lnTo>
                  <a:lnTo>
                    <a:pt x="38327" y="153340"/>
                  </a:lnTo>
                  <a:lnTo>
                    <a:pt x="39918" y="153723"/>
                  </a:lnTo>
                  <a:lnTo>
                    <a:pt x="41686" y="154106"/>
                  </a:lnTo>
                  <a:lnTo>
                    <a:pt x="43453" y="154401"/>
                  </a:lnTo>
                  <a:lnTo>
                    <a:pt x="45251" y="154695"/>
                  </a:lnTo>
                  <a:lnTo>
                    <a:pt x="47018" y="154931"/>
                  </a:lnTo>
                  <a:lnTo>
                    <a:pt x="48727" y="155137"/>
                  </a:lnTo>
                  <a:lnTo>
                    <a:pt x="50377" y="155284"/>
                  </a:lnTo>
                  <a:lnTo>
                    <a:pt x="51938" y="155432"/>
                  </a:lnTo>
                  <a:lnTo>
                    <a:pt x="53381" y="155550"/>
                  </a:lnTo>
                  <a:lnTo>
                    <a:pt x="52527" y="156610"/>
                  </a:lnTo>
                  <a:lnTo>
                    <a:pt x="51732" y="157700"/>
                  </a:lnTo>
                  <a:lnTo>
                    <a:pt x="50642" y="157789"/>
                  </a:lnTo>
                  <a:lnTo>
                    <a:pt x="49640" y="157877"/>
                  </a:lnTo>
                  <a:lnTo>
                    <a:pt x="48697" y="158024"/>
                  </a:lnTo>
                  <a:lnTo>
                    <a:pt x="47696" y="158201"/>
                  </a:lnTo>
                  <a:lnTo>
                    <a:pt x="46606" y="158466"/>
                  </a:lnTo>
                  <a:lnTo>
                    <a:pt x="45368" y="158820"/>
                  </a:lnTo>
                  <a:lnTo>
                    <a:pt x="43925" y="159291"/>
                  </a:lnTo>
                  <a:lnTo>
                    <a:pt x="42216" y="159910"/>
                  </a:lnTo>
                  <a:lnTo>
                    <a:pt x="41156" y="160322"/>
                  </a:lnTo>
                  <a:lnTo>
                    <a:pt x="40095" y="160793"/>
                  </a:lnTo>
                  <a:lnTo>
                    <a:pt x="39005" y="161353"/>
                  </a:lnTo>
                  <a:lnTo>
                    <a:pt x="37944" y="161972"/>
                  </a:lnTo>
                  <a:lnTo>
                    <a:pt x="36913" y="162591"/>
                  </a:lnTo>
                  <a:lnTo>
                    <a:pt x="35912" y="163239"/>
                  </a:lnTo>
                  <a:lnTo>
                    <a:pt x="34940" y="163916"/>
                  </a:lnTo>
                  <a:lnTo>
                    <a:pt x="34026" y="164564"/>
                  </a:lnTo>
                  <a:lnTo>
                    <a:pt x="32406" y="165772"/>
                  </a:lnTo>
                  <a:lnTo>
                    <a:pt x="31139" y="166774"/>
                  </a:lnTo>
                  <a:lnTo>
                    <a:pt x="30314" y="167451"/>
                  </a:lnTo>
                  <a:lnTo>
                    <a:pt x="30020" y="167687"/>
                  </a:lnTo>
                  <a:lnTo>
                    <a:pt x="30962" y="167157"/>
                  </a:lnTo>
                  <a:lnTo>
                    <a:pt x="32023" y="166597"/>
                  </a:lnTo>
                  <a:lnTo>
                    <a:pt x="33319" y="165949"/>
                  </a:lnTo>
                  <a:lnTo>
                    <a:pt x="34733" y="165212"/>
                  </a:lnTo>
                  <a:lnTo>
                    <a:pt x="36206" y="164535"/>
                  </a:lnTo>
                  <a:lnTo>
                    <a:pt x="36913" y="164240"/>
                  </a:lnTo>
                  <a:lnTo>
                    <a:pt x="37591" y="163946"/>
                  </a:lnTo>
                  <a:lnTo>
                    <a:pt x="38239" y="163710"/>
                  </a:lnTo>
                  <a:lnTo>
                    <a:pt x="38828" y="163533"/>
                  </a:lnTo>
                  <a:lnTo>
                    <a:pt x="39712" y="163298"/>
                  </a:lnTo>
                  <a:lnTo>
                    <a:pt x="40832" y="163032"/>
                  </a:lnTo>
                  <a:lnTo>
                    <a:pt x="42128" y="162797"/>
                  </a:lnTo>
                  <a:lnTo>
                    <a:pt x="43542" y="162532"/>
                  </a:lnTo>
                  <a:lnTo>
                    <a:pt x="46517" y="162031"/>
                  </a:lnTo>
                  <a:lnTo>
                    <a:pt x="49434" y="161559"/>
                  </a:lnTo>
                  <a:lnTo>
                    <a:pt x="48815" y="162679"/>
                  </a:lnTo>
                  <a:lnTo>
                    <a:pt x="48285" y="163769"/>
                  </a:lnTo>
                  <a:lnTo>
                    <a:pt x="47814" y="164771"/>
                  </a:lnTo>
                  <a:lnTo>
                    <a:pt x="47401" y="165654"/>
                  </a:lnTo>
                  <a:lnTo>
                    <a:pt x="46782" y="167127"/>
                  </a:lnTo>
                  <a:lnTo>
                    <a:pt x="46458" y="167923"/>
                  </a:lnTo>
                  <a:lnTo>
                    <a:pt x="44485" y="168836"/>
                  </a:lnTo>
                  <a:lnTo>
                    <a:pt x="43836" y="169160"/>
                  </a:lnTo>
                  <a:lnTo>
                    <a:pt x="43129" y="169573"/>
                  </a:lnTo>
                  <a:lnTo>
                    <a:pt x="42363" y="170073"/>
                  </a:lnTo>
                  <a:lnTo>
                    <a:pt x="41568" y="170604"/>
                  </a:lnTo>
                  <a:lnTo>
                    <a:pt x="40743" y="171222"/>
                  </a:lnTo>
                  <a:lnTo>
                    <a:pt x="39889" y="171841"/>
                  </a:lnTo>
                  <a:lnTo>
                    <a:pt x="38269" y="173137"/>
                  </a:lnTo>
                  <a:lnTo>
                    <a:pt x="36796" y="174375"/>
                  </a:lnTo>
                  <a:lnTo>
                    <a:pt x="35588" y="175376"/>
                  </a:lnTo>
                  <a:lnTo>
                    <a:pt x="34468" y="176378"/>
                  </a:lnTo>
                  <a:lnTo>
                    <a:pt x="34468" y="176378"/>
                  </a:lnTo>
                  <a:lnTo>
                    <a:pt x="40036" y="173844"/>
                  </a:lnTo>
                  <a:lnTo>
                    <a:pt x="45280" y="171488"/>
                  </a:lnTo>
                  <a:lnTo>
                    <a:pt x="50701" y="169101"/>
                  </a:lnTo>
                  <a:lnTo>
                    <a:pt x="50701" y="169101"/>
                  </a:lnTo>
                  <a:lnTo>
                    <a:pt x="50111" y="170044"/>
                  </a:lnTo>
                  <a:lnTo>
                    <a:pt x="49670" y="170780"/>
                  </a:lnTo>
                  <a:lnTo>
                    <a:pt x="49316" y="171429"/>
                  </a:lnTo>
                  <a:lnTo>
                    <a:pt x="50612" y="170368"/>
                  </a:lnTo>
                  <a:lnTo>
                    <a:pt x="52085" y="169160"/>
                  </a:lnTo>
                  <a:lnTo>
                    <a:pt x="53941" y="167658"/>
                  </a:lnTo>
                  <a:lnTo>
                    <a:pt x="55974" y="166803"/>
                  </a:lnTo>
                  <a:lnTo>
                    <a:pt x="57211" y="166303"/>
                  </a:lnTo>
                  <a:lnTo>
                    <a:pt x="58478" y="165802"/>
                  </a:lnTo>
                  <a:lnTo>
                    <a:pt x="60039" y="165124"/>
                  </a:lnTo>
                  <a:lnTo>
                    <a:pt x="61778" y="164329"/>
                  </a:lnTo>
                  <a:lnTo>
                    <a:pt x="63516" y="163533"/>
                  </a:lnTo>
                  <a:lnTo>
                    <a:pt x="66462" y="162119"/>
                  </a:lnTo>
                  <a:lnTo>
                    <a:pt x="67728" y="161501"/>
                  </a:lnTo>
                  <a:lnTo>
                    <a:pt x="70527" y="163239"/>
                  </a:lnTo>
                  <a:lnTo>
                    <a:pt x="69614" y="163946"/>
                  </a:lnTo>
                  <a:lnTo>
                    <a:pt x="68701" y="164682"/>
                  </a:lnTo>
                  <a:lnTo>
                    <a:pt x="67817" y="165507"/>
                  </a:lnTo>
                  <a:lnTo>
                    <a:pt x="66933" y="166361"/>
                  </a:lnTo>
                  <a:lnTo>
                    <a:pt x="65313" y="166715"/>
                  </a:lnTo>
                  <a:lnTo>
                    <a:pt x="64576" y="166892"/>
                  </a:lnTo>
                  <a:lnTo>
                    <a:pt x="63958" y="167068"/>
                  </a:lnTo>
                  <a:lnTo>
                    <a:pt x="62544" y="167540"/>
                  </a:lnTo>
                  <a:lnTo>
                    <a:pt x="60864" y="168100"/>
                  </a:lnTo>
                  <a:lnTo>
                    <a:pt x="58979" y="168807"/>
                  </a:lnTo>
                  <a:lnTo>
                    <a:pt x="56917" y="169602"/>
                  </a:lnTo>
                  <a:lnTo>
                    <a:pt x="54766" y="170486"/>
                  </a:lnTo>
                  <a:lnTo>
                    <a:pt x="52586" y="171458"/>
                  </a:lnTo>
                  <a:lnTo>
                    <a:pt x="50377" y="172489"/>
                  </a:lnTo>
                  <a:lnTo>
                    <a:pt x="48255" y="173550"/>
                  </a:lnTo>
                  <a:lnTo>
                    <a:pt x="47224" y="174109"/>
                  </a:lnTo>
                  <a:lnTo>
                    <a:pt x="46193" y="174728"/>
                  </a:lnTo>
                  <a:lnTo>
                    <a:pt x="45221" y="175406"/>
                  </a:lnTo>
                  <a:lnTo>
                    <a:pt x="44249" y="176083"/>
                  </a:lnTo>
                  <a:lnTo>
                    <a:pt x="43365" y="176790"/>
                  </a:lnTo>
                  <a:lnTo>
                    <a:pt x="42481" y="177527"/>
                  </a:lnTo>
                  <a:lnTo>
                    <a:pt x="41686" y="178204"/>
                  </a:lnTo>
                  <a:lnTo>
                    <a:pt x="40920" y="178911"/>
                  </a:lnTo>
                  <a:lnTo>
                    <a:pt x="40242" y="179560"/>
                  </a:lnTo>
                  <a:lnTo>
                    <a:pt x="39624" y="180149"/>
                  </a:lnTo>
                  <a:lnTo>
                    <a:pt x="38651" y="181150"/>
                  </a:lnTo>
                  <a:lnTo>
                    <a:pt x="38033" y="181857"/>
                  </a:lnTo>
                  <a:lnTo>
                    <a:pt x="37797" y="182093"/>
                  </a:lnTo>
                  <a:lnTo>
                    <a:pt x="37797" y="182093"/>
                  </a:lnTo>
                  <a:lnTo>
                    <a:pt x="38269" y="181799"/>
                  </a:lnTo>
                  <a:lnTo>
                    <a:pt x="39476" y="181092"/>
                  </a:lnTo>
                  <a:lnTo>
                    <a:pt x="41156" y="180149"/>
                  </a:lnTo>
                  <a:lnTo>
                    <a:pt x="42039" y="179677"/>
                  </a:lnTo>
                  <a:lnTo>
                    <a:pt x="42953" y="179206"/>
                  </a:lnTo>
                  <a:lnTo>
                    <a:pt x="44072" y="178676"/>
                  </a:lnTo>
                  <a:lnTo>
                    <a:pt x="45692" y="177969"/>
                  </a:lnTo>
                  <a:lnTo>
                    <a:pt x="47637" y="177144"/>
                  </a:lnTo>
                  <a:lnTo>
                    <a:pt x="49905" y="176231"/>
                  </a:lnTo>
                  <a:lnTo>
                    <a:pt x="52321" y="175258"/>
                  </a:lnTo>
                  <a:lnTo>
                    <a:pt x="54854" y="174316"/>
                  </a:lnTo>
                  <a:lnTo>
                    <a:pt x="57359" y="173432"/>
                  </a:lnTo>
                  <a:lnTo>
                    <a:pt x="59804" y="172607"/>
                  </a:lnTo>
                  <a:lnTo>
                    <a:pt x="60658" y="172342"/>
                  </a:lnTo>
                  <a:lnTo>
                    <a:pt x="61542" y="172018"/>
                  </a:lnTo>
                  <a:lnTo>
                    <a:pt x="63368" y="171311"/>
                  </a:lnTo>
                  <a:lnTo>
                    <a:pt x="63368" y="171311"/>
                  </a:lnTo>
                  <a:lnTo>
                    <a:pt x="62249" y="173226"/>
                  </a:lnTo>
                  <a:lnTo>
                    <a:pt x="61100" y="175170"/>
                  </a:lnTo>
                  <a:lnTo>
                    <a:pt x="60039" y="177085"/>
                  </a:lnTo>
                  <a:lnTo>
                    <a:pt x="59038" y="178882"/>
                  </a:lnTo>
                  <a:lnTo>
                    <a:pt x="58537" y="179206"/>
                  </a:lnTo>
                  <a:lnTo>
                    <a:pt x="58036" y="179530"/>
                  </a:lnTo>
                  <a:lnTo>
                    <a:pt x="57064" y="180237"/>
                  </a:lnTo>
                  <a:lnTo>
                    <a:pt x="56121" y="181003"/>
                  </a:lnTo>
                  <a:lnTo>
                    <a:pt x="55208" y="181828"/>
                  </a:lnTo>
                  <a:lnTo>
                    <a:pt x="54324" y="182653"/>
                  </a:lnTo>
                  <a:lnTo>
                    <a:pt x="53499" y="183507"/>
                  </a:lnTo>
                  <a:lnTo>
                    <a:pt x="52704" y="184332"/>
                  </a:lnTo>
                  <a:lnTo>
                    <a:pt x="51967" y="185157"/>
                  </a:lnTo>
                  <a:lnTo>
                    <a:pt x="51290" y="185952"/>
                  </a:lnTo>
                  <a:lnTo>
                    <a:pt x="50671" y="186689"/>
                  </a:lnTo>
                  <a:lnTo>
                    <a:pt x="49699" y="187926"/>
                  </a:lnTo>
                  <a:lnTo>
                    <a:pt x="49080" y="188751"/>
                  </a:lnTo>
                  <a:lnTo>
                    <a:pt x="48874" y="189046"/>
                  </a:lnTo>
                  <a:lnTo>
                    <a:pt x="50259" y="188103"/>
                  </a:lnTo>
                  <a:lnTo>
                    <a:pt x="51850" y="187072"/>
                  </a:lnTo>
                  <a:lnTo>
                    <a:pt x="53853" y="185805"/>
                  </a:lnTo>
                  <a:lnTo>
                    <a:pt x="56121" y="184362"/>
                  </a:lnTo>
                  <a:lnTo>
                    <a:pt x="58596" y="182830"/>
                  </a:lnTo>
                  <a:lnTo>
                    <a:pt x="61100" y="181327"/>
                  </a:lnTo>
                  <a:lnTo>
                    <a:pt x="62337" y="180620"/>
                  </a:lnTo>
                  <a:lnTo>
                    <a:pt x="63545" y="179943"/>
                  </a:lnTo>
                  <a:lnTo>
                    <a:pt x="65814" y="178705"/>
                  </a:lnTo>
                  <a:lnTo>
                    <a:pt x="68347" y="177291"/>
                  </a:lnTo>
                  <a:lnTo>
                    <a:pt x="73679" y="174227"/>
                  </a:lnTo>
                  <a:lnTo>
                    <a:pt x="81516" y="169720"/>
                  </a:lnTo>
                  <a:lnTo>
                    <a:pt x="82547" y="170250"/>
                  </a:lnTo>
                  <a:lnTo>
                    <a:pt x="83519" y="170722"/>
                  </a:lnTo>
                  <a:lnTo>
                    <a:pt x="84491" y="171252"/>
                  </a:lnTo>
                  <a:lnTo>
                    <a:pt x="85434" y="171753"/>
                  </a:lnTo>
                  <a:lnTo>
                    <a:pt x="86377" y="172312"/>
                  </a:lnTo>
                  <a:lnTo>
                    <a:pt x="83902" y="173226"/>
                  </a:lnTo>
                  <a:lnTo>
                    <a:pt x="82193" y="173844"/>
                  </a:lnTo>
                  <a:lnTo>
                    <a:pt x="80278" y="174581"/>
                  </a:lnTo>
                  <a:lnTo>
                    <a:pt x="78305" y="175376"/>
                  </a:lnTo>
                  <a:lnTo>
                    <a:pt x="76331" y="176201"/>
                  </a:lnTo>
                  <a:lnTo>
                    <a:pt x="74445" y="177026"/>
                  </a:lnTo>
                  <a:lnTo>
                    <a:pt x="73591" y="177438"/>
                  </a:lnTo>
                  <a:lnTo>
                    <a:pt x="72796" y="177821"/>
                  </a:lnTo>
                  <a:lnTo>
                    <a:pt x="71882" y="178293"/>
                  </a:lnTo>
                  <a:lnTo>
                    <a:pt x="70969" y="178823"/>
                  </a:lnTo>
                  <a:lnTo>
                    <a:pt x="70056" y="179353"/>
                  </a:lnTo>
                  <a:lnTo>
                    <a:pt x="69143" y="179913"/>
                  </a:lnTo>
                  <a:lnTo>
                    <a:pt x="68229" y="180502"/>
                  </a:lnTo>
                  <a:lnTo>
                    <a:pt x="67316" y="181092"/>
                  </a:lnTo>
                  <a:lnTo>
                    <a:pt x="65578" y="182329"/>
                  </a:lnTo>
                  <a:lnTo>
                    <a:pt x="63899" y="183566"/>
                  </a:lnTo>
                  <a:lnTo>
                    <a:pt x="62308" y="184774"/>
                  </a:lnTo>
                  <a:lnTo>
                    <a:pt x="60864" y="185894"/>
                  </a:lnTo>
                  <a:lnTo>
                    <a:pt x="59568" y="186954"/>
                  </a:lnTo>
                  <a:lnTo>
                    <a:pt x="58066" y="188103"/>
                  </a:lnTo>
                  <a:lnTo>
                    <a:pt x="56180" y="189517"/>
                  </a:lnTo>
                  <a:lnTo>
                    <a:pt x="54030" y="191049"/>
                  </a:lnTo>
                  <a:lnTo>
                    <a:pt x="51879" y="192610"/>
                  </a:lnTo>
                  <a:lnTo>
                    <a:pt x="48167" y="195232"/>
                  </a:lnTo>
                  <a:lnTo>
                    <a:pt x="46606" y="196352"/>
                  </a:lnTo>
                  <a:lnTo>
                    <a:pt x="47784" y="196028"/>
                  </a:lnTo>
                  <a:lnTo>
                    <a:pt x="50583" y="195203"/>
                  </a:lnTo>
                  <a:lnTo>
                    <a:pt x="52262" y="194702"/>
                  </a:lnTo>
                  <a:lnTo>
                    <a:pt x="53971" y="194172"/>
                  </a:lnTo>
                  <a:lnTo>
                    <a:pt x="55562" y="193671"/>
                  </a:lnTo>
                  <a:lnTo>
                    <a:pt x="56887" y="193200"/>
                  </a:lnTo>
                  <a:lnTo>
                    <a:pt x="57506" y="192934"/>
                  </a:lnTo>
                  <a:lnTo>
                    <a:pt x="58272" y="192581"/>
                  </a:lnTo>
                  <a:lnTo>
                    <a:pt x="59156" y="192139"/>
                  </a:lnTo>
                  <a:lnTo>
                    <a:pt x="60128" y="191609"/>
                  </a:lnTo>
                  <a:lnTo>
                    <a:pt x="62278" y="190371"/>
                  </a:lnTo>
                  <a:lnTo>
                    <a:pt x="64635" y="188957"/>
                  </a:lnTo>
                  <a:lnTo>
                    <a:pt x="67080" y="187455"/>
                  </a:lnTo>
                  <a:lnTo>
                    <a:pt x="69467" y="185982"/>
                  </a:lnTo>
                  <a:lnTo>
                    <a:pt x="73620" y="183389"/>
                  </a:lnTo>
                  <a:lnTo>
                    <a:pt x="74445" y="182859"/>
                  </a:lnTo>
                  <a:lnTo>
                    <a:pt x="75359" y="182270"/>
                  </a:lnTo>
                  <a:lnTo>
                    <a:pt x="76301" y="181592"/>
                  </a:lnTo>
                  <a:lnTo>
                    <a:pt x="77303" y="180856"/>
                  </a:lnTo>
                  <a:lnTo>
                    <a:pt x="79395" y="179324"/>
                  </a:lnTo>
                  <a:lnTo>
                    <a:pt x="81457" y="177733"/>
                  </a:lnTo>
                  <a:lnTo>
                    <a:pt x="83401" y="176172"/>
                  </a:lnTo>
                  <a:lnTo>
                    <a:pt x="85139" y="174787"/>
                  </a:lnTo>
                  <a:lnTo>
                    <a:pt x="87408" y="172931"/>
                  </a:lnTo>
                  <a:lnTo>
                    <a:pt x="88704" y="173726"/>
                  </a:lnTo>
                  <a:lnTo>
                    <a:pt x="89971" y="174551"/>
                  </a:lnTo>
                  <a:lnTo>
                    <a:pt x="92062" y="175877"/>
                  </a:lnTo>
                  <a:lnTo>
                    <a:pt x="89617" y="176672"/>
                  </a:lnTo>
                  <a:lnTo>
                    <a:pt x="88026" y="177232"/>
                  </a:lnTo>
                  <a:lnTo>
                    <a:pt x="86524" y="177792"/>
                  </a:lnTo>
                  <a:lnTo>
                    <a:pt x="86053" y="177998"/>
                  </a:lnTo>
                  <a:lnTo>
                    <a:pt x="85404" y="178352"/>
                  </a:lnTo>
                  <a:lnTo>
                    <a:pt x="84668" y="178794"/>
                  </a:lnTo>
                  <a:lnTo>
                    <a:pt x="83784" y="179353"/>
                  </a:lnTo>
                  <a:lnTo>
                    <a:pt x="82841" y="179972"/>
                  </a:lnTo>
                  <a:lnTo>
                    <a:pt x="81810" y="180650"/>
                  </a:lnTo>
                  <a:lnTo>
                    <a:pt x="79660" y="182182"/>
                  </a:lnTo>
                  <a:lnTo>
                    <a:pt x="77450" y="183831"/>
                  </a:lnTo>
                  <a:lnTo>
                    <a:pt x="76390" y="184656"/>
                  </a:lnTo>
                  <a:lnTo>
                    <a:pt x="75359" y="185481"/>
                  </a:lnTo>
                  <a:lnTo>
                    <a:pt x="74416" y="186276"/>
                  </a:lnTo>
                  <a:lnTo>
                    <a:pt x="73532" y="187013"/>
                  </a:lnTo>
                  <a:lnTo>
                    <a:pt x="72766" y="187720"/>
                  </a:lnTo>
                  <a:lnTo>
                    <a:pt x="72118" y="188339"/>
                  </a:lnTo>
                  <a:lnTo>
                    <a:pt x="71529" y="189016"/>
                  </a:lnTo>
                  <a:lnTo>
                    <a:pt x="70910" y="189753"/>
                  </a:lnTo>
                  <a:lnTo>
                    <a:pt x="70262" y="190548"/>
                  </a:lnTo>
                  <a:lnTo>
                    <a:pt x="69614" y="191432"/>
                  </a:lnTo>
                  <a:lnTo>
                    <a:pt x="68966" y="192345"/>
                  </a:lnTo>
                  <a:lnTo>
                    <a:pt x="68318" y="193259"/>
                  </a:lnTo>
                  <a:lnTo>
                    <a:pt x="67110" y="195085"/>
                  </a:lnTo>
                  <a:lnTo>
                    <a:pt x="66049" y="196764"/>
                  </a:lnTo>
                  <a:lnTo>
                    <a:pt x="65195" y="198119"/>
                  </a:lnTo>
                  <a:lnTo>
                    <a:pt x="64429" y="199416"/>
                  </a:lnTo>
                  <a:lnTo>
                    <a:pt x="66432" y="197619"/>
                  </a:lnTo>
                  <a:lnTo>
                    <a:pt x="68347" y="195969"/>
                  </a:lnTo>
                  <a:lnTo>
                    <a:pt x="70321" y="194349"/>
                  </a:lnTo>
                  <a:lnTo>
                    <a:pt x="71323" y="193553"/>
                  </a:lnTo>
                  <a:lnTo>
                    <a:pt x="72442" y="192699"/>
                  </a:lnTo>
                  <a:lnTo>
                    <a:pt x="73679" y="191786"/>
                  </a:lnTo>
                  <a:lnTo>
                    <a:pt x="75035" y="190813"/>
                  </a:lnTo>
                  <a:lnTo>
                    <a:pt x="77922" y="188810"/>
                  </a:lnTo>
                  <a:lnTo>
                    <a:pt x="81044" y="186659"/>
                  </a:lnTo>
                  <a:lnTo>
                    <a:pt x="81899" y="186070"/>
                  </a:lnTo>
                  <a:lnTo>
                    <a:pt x="82783" y="185393"/>
                  </a:lnTo>
                  <a:lnTo>
                    <a:pt x="83725" y="184656"/>
                  </a:lnTo>
                  <a:lnTo>
                    <a:pt x="84697" y="183861"/>
                  </a:lnTo>
                  <a:lnTo>
                    <a:pt x="86671" y="182182"/>
                  </a:lnTo>
                  <a:lnTo>
                    <a:pt x="88557" y="180502"/>
                  </a:lnTo>
                  <a:lnTo>
                    <a:pt x="90236" y="178970"/>
                  </a:lnTo>
                  <a:lnTo>
                    <a:pt x="91591" y="177704"/>
                  </a:lnTo>
                  <a:lnTo>
                    <a:pt x="92828" y="176525"/>
                  </a:lnTo>
                  <a:lnTo>
                    <a:pt x="92711" y="176319"/>
                  </a:lnTo>
                  <a:lnTo>
                    <a:pt x="93535" y="176820"/>
                  </a:lnTo>
                  <a:lnTo>
                    <a:pt x="95332" y="177969"/>
                  </a:lnTo>
                  <a:lnTo>
                    <a:pt x="97159" y="179118"/>
                  </a:lnTo>
                  <a:lnTo>
                    <a:pt x="97954" y="179589"/>
                  </a:lnTo>
                  <a:lnTo>
                    <a:pt x="96688" y="179854"/>
                  </a:lnTo>
                  <a:lnTo>
                    <a:pt x="95892" y="180031"/>
                  </a:lnTo>
                  <a:lnTo>
                    <a:pt x="95067" y="180237"/>
                  </a:lnTo>
                  <a:lnTo>
                    <a:pt x="94213" y="180473"/>
                  </a:lnTo>
                  <a:lnTo>
                    <a:pt x="93388" y="180738"/>
                  </a:lnTo>
                  <a:lnTo>
                    <a:pt x="92593" y="181033"/>
                  </a:lnTo>
                  <a:lnTo>
                    <a:pt x="92239" y="181180"/>
                  </a:lnTo>
                  <a:lnTo>
                    <a:pt x="91915" y="181327"/>
                  </a:lnTo>
                  <a:lnTo>
                    <a:pt x="91002" y="181828"/>
                  </a:lnTo>
                  <a:lnTo>
                    <a:pt x="89971" y="182447"/>
                  </a:lnTo>
                  <a:lnTo>
                    <a:pt x="89411" y="182830"/>
                  </a:lnTo>
                  <a:lnTo>
                    <a:pt x="88822" y="183213"/>
                  </a:lnTo>
                  <a:lnTo>
                    <a:pt x="88233" y="183655"/>
                  </a:lnTo>
                  <a:lnTo>
                    <a:pt x="87614" y="184126"/>
                  </a:lnTo>
                  <a:lnTo>
                    <a:pt x="87025" y="184627"/>
                  </a:lnTo>
                  <a:lnTo>
                    <a:pt x="86406" y="185186"/>
                  </a:lnTo>
                  <a:lnTo>
                    <a:pt x="85817" y="185746"/>
                  </a:lnTo>
                  <a:lnTo>
                    <a:pt x="85228" y="186394"/>
                  </a:lnTo>
                  <a:lnTo>
                    <a:pt x="84639" y="187042"/>
                  </a:lnTo>
                  <a:lnTo>
                    <a:pt x="84108" y="187750"/>
                  </a:lnTo>
                  <a:lnTo>
                    <a:pt x="83578" y="188515"/>
                  </a:lnTo>
                  <a:lnTo>
                    <a:pt x="83077" y="189311"/>
                  </a:lnTo>
                  <a:lnTo>
                    <a:pt x="82841" y="189723"/>
                  </a:lnTo>
                  <a:lnTo>
                    <a:pt x="82635" y="190165"/>
                  </a:lnTo>
                  <a:lnTo>
                    <a:pt x="82458" y="190637"/>
                  </a:lnTo>
                  <a:lnTo>
                    <a:pt x="82252" y="191108"/>
                  </a:lnTo>
                  <a:lnTo>
                    <a:pt x="81928" y="192110"/>
                  </a:lnTo>
                  <a:lnTo>
                    <a:pt x="81663" y="193170"/>
                  </a:lnTo>
                  <a:lnTo>
                    <a:pt x="81427" y="194231"/>
                  </a:lnTo>
                  <a:lnTo>
                    <a:pt x="81251" y="195291"/>
                  </a:lnTo>
                  <a:lnTo>
                    <a:pt x="81103" y="196352"/>
                  </a:lnTo>
                  <a:lnTo>
                    <a:pt x="80985" y="197383"/>
                  </a:lnTo>
                  <a:lnTo>
                    <a:pt x="80897" y="198355"/>
                  </a:lnTo>
                  <a:lnTo>
                    <a:pt x="80868" y="199239"/>
                  </a:lnTo>
                  <a:lnTo>
                    <a:pt x="80809" y="200771"/>
                  </a:lnTo>
                  <a:lnTo>
                    <a:pt x="80779" y="201802"/>
                  </a:lnTo>
                  <a:lnTo>
                    <a:pt x="80779" y="202156"/>
                  </a:lnTo>
                  <a:lnTo>
                    <a:pt x="81074" y="200977"/>
                  </a:lnTo>
                  <a:lnTo>
                    <a:pt x="81427" y="199710"/>
                  </a:lnTo>
                  <a:lnTo>
                    <a:pt x="81869" y="198178"/>
                  </a:lnTo>
                  <a:lnTo>
                    <a:pt x="82400" y="196499"/>
                  </a:lnTo>
                  <a:lnTo>
                    <a:pt x="82694" y="195674"/>
                  </a:lnTo>
                  <a:lnTo>
                    <a:pt x="83018" y="194849"/>
                  </a:lnTo>
                  <a:lnTo>
                    <a:pt x="83342" y="194054"/>
                  </a:lnTo>
                  <a:lnTo>
                    <a:pt x="83666" y="193317"/>
                  </a:lnTo>
                  <a:lnTo>
                    <a:pt x="84020" y="192669"/>
                  </a:lnTo>
                  <a:lnTo>
                    <a:pt x="84373" y="192110"/>
                  </a:lnTo>
                  <a:lnTo>
                    <a:pt x="84756" y="191579"/>
                  </a:lnTo>
                  <a:lnTo>
                    <a:pt x="85198" y="191108"/>
                  </a:lnTo>
                  <a:lnTo>
                    <a:pt x="85640" y="190637"/>
                  </a:lnTo>
                  <a:lnTo>
                    <a:pt x="86141" y="190165"/>
                  </a:lnTo>
                  <a:lnTo>
                    <a:pt x="86671" y="189694"/>
                  </a:lnTo>
                  <a:lnTo>
                    <a:pt x="87202" y="189252"/>
                  </a:lnTo>
                  <a:lnTo>
                    <a:pt x="88350" y="188339"/>
                  </a:lnTo>
                  <a:lnTo>
                    <a:pt x="89558" y="187396"/>
                  </a:lnTo>
                  <a:lnTo>
                    <a:pt x="90796" y="186394"/>
                  </a:lnTo>
                  <a:lnTo>
                    <a:pt x="91414" y="185864"/>
                  </a:lnTo>
                  <a:lnTo>
                    <a:pt x="92033" y="185304"/>
                  </a:lnTo>
                  <a:lnTo>
                    <a:pt x="92622" y="184745"/>
                  </a:lnTo>
                  <a:lnTo>
                    <a:pt x="93211" y="184126"/>
                  </a:lnTo>
                  <a:lnTo>
                    <a:pt x="93653" y="183684"/>
                  </a:lnTo>
                  <a:lnTo>
                    <a:pt x="94066" y="183242"/>
                  </a:lnTo>
                  <a:lnTo>
                    <a:pt x="94891" y="182506"/>
                  </a:lnTo>
                  <a:lnTo>
                    <a:pt x="95686" y="181857"/>
                  </a:lnTo>
                  <a:lnTo>
                    <a:pt x="96452" y="181298"/>
                  </a:lnTo>
                  <a:lnTo>
                    <a:pt x="97130" y="180856"/>
                  </a:lnTo>
                  <a:lnTo>
                    <a:pt x="97748" y="180502"/>
                  </a:lnTo>
                  <a:lnTo>
                    <a:pt x="98278" y="180208"/>
                  </a:lnTo>
                  <a:lnTo>
                    <a:pt x="98691" y="180001"/>
                  </a:lnTo>
                  <a:lnTo>
                    <a:pt x="99545" y="180473"/>
                  </a:lnTo>
                  <a:lnTo>
                    <a:pt x="100429" y="180915"/>
                  </a:lnTo>
                  <a:lnTo>
                    <a:pt x="102197" y="181769"/>
                  </a:lnTo>
                  <a:lnTo>
                    <a:pt x="99427" y="182977"/>
                  </a:lnTo>
                  <a:lnTo>
                    <a:pt x="95981" y="184450"/>
                  </a:lnTo>
                  <a:lnTo>
                    <a:pt x="95421" y="184686"/>
                  </a:lnTo>
                  <a:lnTo>
                    <a:pt x="94861" y="184951"/>
                  </a:lnTo>
                  <a:lnTo>
                    <a:pt x="94331" y="185245"/>
                  </a:lnTo>
                  <a:lnTo>
                    <a:pt x="93801" y="185569"/>
                  </a:lnTo>
                  <a:lnTo>
                    <a:pt x="93270" y="185894"/>
                  </a:lnTo>
                  <a:lnTo>
                    <a:pt x="92769" y="186247"/>
                  </a:lnTo>
                  <a:lnTo>
                    <a:pt x="92269" y="186630"/>
                  </a:lnTo>
                  <a:lnTo>
                    <a:pt x="91738" y="187013"/>
                  </a:lnTo>
                  <a:lnTo>
                    <a:pt x="91238" y="187455"/>
                  </a:lnTo>
                  <a:lnTo>
                    <a:pt x="90737" y="187897"/>
                  </a:lnTo>
                  <a:lnTo>
                    <a:pt x="90236" y="188398"/>
                  </a:lnTo>
                  <a:lnTo>
                    <a:pt x="89735" y="188898"/>
                  </a:lnTo>
                  <a:lnTo>
                    <a:pt x="88675" y="190018"/>
                  </a:lnTo>
                  <a:lnTo>
                    <a:pt x="87614" y="191255"/>
                  </a:lnTo>
                  <a:lnTo>
                    <a:pt x="87319" y="191579"/>
                  </a:lnTo>
                  <a:lnTo>
                    <a:pt x="87084" y="191962"/>
                  </a:lnTo>
                  <a:lnTo>
                    <a:pt x="86819" y="192375"/>
                  </a:lnTo>
                  <a:lnTo>
                    <a:pt x="86583" y="192787"/>
                  </a:lnTo>
                  <a:lnTo>
                    <a:pt x="86377" y="193229"/>
                  </a:lnTo>
                  <a:lnTo>
                    <a:pt x="86141" y="193700"/>
                  </a:lnTo>
                  <a:lnTo>
                    <a:pt x="85758" y="194643"/>
                  </a:lnTo>
                  <a:lnTo>
                    <a:pt x="85404" y="195674"/>
                  </a:lnTo>
                  <a:lnTo>
                    <a:pt x="85080" y="196705"/>
                  </a:lnTo>
                  <a:lnTo>
                    <a:pt x="84786" y="197736"/>
                  </a:lnTo>
                  <a:lnTo>
                    <a:pt x="84550" y="198768"/>
                  </a:lnTo>
                  <a:lnTo>
                    <a:pt x="84344" y="199740"/>
                  </a:lnTo>
                  <a:lnTo>
                    <a:pt x="84167" y="200653"/>
                  </a:lnTo>
                  <a:lnTo>
                    <a:pt x="83902" y="202214"/>
                  </a:lnTo>
                  <a:lnTo>
                    <a:pt x="83755" y="203275"/>
                  </a:lnTo>
                  <a:lnTo>
                    <a:pt x="83696" y="203658"/>
                  </a:lnTo>
                  <a:lnTo>
                    <a:pt x="83696" y="203658"/>
                  </a:lnTo>
                  <a:lnTo>
                    <a:pt x="84138" y="202833"/>
                  </a:lnTo>
                  <a:lnTo>
                    <a:pt x="85316" y="200712"/>
                  </a:lnTo>
                  <a:lnTo>
                    <a:pt x="86966" y="197766"/>
                  </a:lnTo>
                  <a:lnTo>
                    <a:pt x="87909" y="196116"/>
                  </a:lnTo>
                  <a:lnTo>
                    <a:pt x="88910" y="194466"/>
                  </a:lnTo>
                  <a:lnTo>
                    <a:pt x="89146" y="194083"/>
                  </a:lnTo>
                  <a:lnTo>
                    <a:pt x="89411" y="193700"/>
                  </a:lnTo>
                  <a:lnTo>
                    <a:pt x="89676" y="193347"/>
                  </a:lnTo>
                  <a:lnTo>
                    <a:pt x="89971" y="192993"/>
                  </a:lnTo>
                  <a:lnTo>
                    <a:pt x="90530" y="192375"/>
                  </a:lnTo>
                  <a:lnTo>
                    <a:pt x="91120" y="191815"/>
                  </a:lnTo>
                  <a:lnTo>
                    <a:pt x="91738" y="191314"/>
                  </a:lnTo>
                  <a:lnTo>
                    <a:pt x="92357" y="190872"/>
                  </a:lnTo>
                  <a:lnTo>
                    <a:pt x="93005" y="190460"/>
                  </a:lnTo>
                  <a:lnTo>
                    <a:pt x="93653" y="190077"/>
                  </a:lnTo>
                  <a:lnTo>
                    <a:pt x="94979" y="189399"/>
                  </a:lnTo>
                  <a:lnTo>
                    <a:pt x="96275" y="188722"/>
                  </a:lnTo>
                  <a:lnTo>
                    <a:pt x="96923" y="188398"/>
                  </a:lnTo>
                  <a:lnTo>
                    <a:pt x="97542" y="188044"/>
                  </a:lnTo>
                  <a:lnTo>
                    <a:pt x="98161" y="187661"/>
                  </a:lnTo>
                  <a:lnTo>
                    <a:pt x="98750" y="187249"/>
                  </a:lnTo>
                  <a:lnTo>
                    <a:pt x="99192" y="186895"/>
                  </a:lnTo>
                  <a:lnTo>
                    <a:pt x="99604" y="186542"/>
                  </a:lnTo>
                  <a:lnTo>
                    <a:pt x="99987" y="186188"/>
                  </a:lnTo>
                  <a:lnTo>
                    <a:pt x="100341" y="185835"/>
                  </a:lnTo>
                  <a:lnTo>
                    <a:pt x="100665" y="185452"/>
                  </a:lnTo>
                  <a:lnTo>
                    <a:pt x="100959" y="185098"/>
                  </a:lnTo>
                  <a:lnTo>
                    <a:pt x="101490" y="184391"/>
                  </a:lnTo>
                  <a:lnTo>
                    <a:pt x="101932" y="183713"/>
                  </a:lnTo>
                  <a:lnTo>
                    <a:pt x="102285" y="183095"/>
                  </a:lnTo>
                  <a:lnTo>
                    <a:pt x="102580" y="182535"/>
                  </a:lnTo>
                  <a:lnTo>
                    <a:pt x="102786" y="182064"/>
                  </a:lnTo>
                  <a:lnTo>
                    <a:pt x="104436" y="182889"/>
                  </a:lnTo>
                  <a:lnTo>
                    <a:pt x="105791" y="183537"/>
                  </a:lnTo>
                  <a:lnTo>
                    <a:pt x="107146" y="184185"/>
                  </a:lnTo>
                  <a:lnTo>
                    <a:pt x="105349" y="184892"/>
                  </a:lnTo>
                  <a:lnTo>
                    <a:pt x="104200" y="185393"/>
                  </a:lnTo>
                  <a:lnTo>
                    <a:pt x="102992" y="185923"/>
                  </a:lnTo>
                  <a:lnTo>
                    <a:pt x="101814" y="186483"/>
                  </a:lnTo>
                  <a:lnTo>
                    <a:pt x="101224" y="186777"/>
                  </a:lnTo>
                  <a:lnTo>
                    <a:pt x="100694" y="187072"/>
                  </a:lnTo>
                  <a:lnTo>
                    <a:pt x="100193" y="187396"/>
                  </a:lnTo>
                  <a:lnTo>
                    <a:pt x="99751" y="187691"/>
                  </a:lnTo>
                  <a:lnTo>
                    <a:pt x="99368" y="187985"/>
                  </a:lnTo>
                  <a:lnTo>
                    <a:pt x="99044" y="188250"/>
                  </a:lnTo>
                  <a:lnTo>
                    <a:pt x="98337" y="188987"/>
                  </a:lnTo>
                  <a:lnTo>
                    <a:pt x="97630" y="189753"/>
                  </a:lnTo>
                  <a:lnTo>
                    <a:pt x="96953" y="190578"/>
                  </a:lnTo>
                  <a:lnTo>
                    <a:pt x="96334" y="191461"/>
                  </a:lnTo>
                  <a:lnTo>
                    <a:pt x="95715" y="192375"/>
                  </a:lnTo>
                  <a:lnTo>
                    <a:pt x="95156" y="193376"/>
                  </a:lnTo>
                  <a:lnTo>
                    <a:pt x="94891" y="193907"/>
                  </a:lnTo>
                  <a:lnTo>
                    <a:pt x="94625" y="194437"/>
                  </a:lnTo>
                  <a:lnTo>
                    <a:pt x="94390" y="194967"/>
                  </a:lnTo>
                  <a:lnTo>
                    <a:pt x="94154" y="195527"/>
                  </a:lnTo>
                  <a:lnTo>
                    <a:pt x="93918" y="196205"/>
                  </a:lnTo>
                  <a:lnTo>
                    <a:pt x="93712" y="197029"/>
                  </a:lnTo>
                  <a:lnTo>
                    <a:pt x="93506" y="197972"/>
                  </a:lnTo>
                  <a:lnTo>
                    <a:pt x="93300" y="199033"/>
                  </a:lnTo>
                  <a:lnTo>
                    <a:pt x="93123" y="200152"/>
                  </a:lnTo>
                  <a:lnTo>
                    <a:pt x="92946" y="201331"/>
                  </a:lnTo>
                  <a:lnTo>
                    <a:pt x="92622" y="203687"/>
                  </a:lnTo>
                  <a:lnTo>
                    <a:pt x="92357" y="205926"/>
                  </a:lnTo>
                  <a:lnTo>
                    <a:pt x="92180" y="207812"/>
                  </a:lnTo>
                  <a:lnTo>
                    <a:pt x="92003" y="209550"/>
                  </a:lnTo>
                  <a:lnTo>
                    <a:pt x="92976" y="207517"/>
                  </a:lnTo>
                  <a:lnTo>
                    <a:pt x="93830" y="205750"/>
                  </a:lnTo>
                  <a:lnTo>
                    <a:pt x="94537" y="204159"/>
                  </a:lnTo>
                  <a:lnTo>
                    <a:pt x="94861" y="203334"/>
                  </a:lnTo>
                  <a:lnTo>
                    <a:pt x="95274" y="202156"/>
                  </a:lnTo>
                  <a:lnTo>
                    <a:pt x="95833" y="200712"/>
                  </a:lnTo>
                  <a:lnTo>
                    <a:pt x="96452" y="199062"/>
                  </a:lnTo>
                  <a:lnTo>
                    <a:pt x="97218" y="197295"/>
                  </a:lnTo>
                  <a:lnTo>
                    <a:pt x="97630" y="196381"/>
                  </a:lnTo>
                  <a:lnTo>
                    <a:pt x="98102" y="195439"/>
                  </a:lnTo>
                  <a:lnTo>
                    <a:pt x="98573" y="194496"/>
                  </a:lnTo>
                  <a:lnTo>
                    <a:pt x="99074" y="193583"/>
                  </a:lnTo>
                  <a:lnTo>
                    <a:pt x="99604" y="192669"/>
                  </a:lnTo>
                  <a:lnTo>
                    <a:pt x="100164" y="191786"/>
                  </a:lnTo>
                  <a:lnTo>
                    <a:pt x="100783" y="190931"/>
                  </a:lnTo>
                  <a:lnTo>
                    <a:pt x="101401" y="190136"/>
                  </a:lnTo>
                  <a:lnTo>
                    <a:pt x="102049" y="189399"/>
                  </a:lnTo>
                  <a:lnTo>
                    <a:pt x="102727" y="188692"/>
                  </a:lnTo>
                  <a:lnTo>
                    <a:pt x="103375" y="188074"/>
                  </a:lnTo>
                  <a:lnTo>
                    <a:pt x="104053" y="187484"/>
                  </a:lnTo>
                  <a:lnTo>
                    <a:pt x="104671" y="186954"/>
                  </a:lnTo>
                  <a:lnTo>
                    <a:pt x="105290" y="186483"/>
                  </a:lnTo>
                  <a:lnTo>
                    <a:pt x="105879" y="186041"/>
                  </a:lnTo>
                  <a:lnTo>
                    <a:pt x="106409" y="185687"/>
                  </a:lnTo>
                  <a:lnTo>
                    <a:pt x="107293" y="185128"/>
                  </a:lnTo>
                  <a:lnTo>
                    <a:pt x="107882" y="184774"/>
                  </a:lnTo>
                  <a:lnTo>
                    <a:pt x="108089" y="184656"/>
                  </a:lnTo>
                  <a:lnTo>
                    <a:pt x="109827" y="185511"/>
                  </a:lnTo>
                  <a:lnTo>
                    <a:pt x="110711" y="185923"/>
                  </a:lnTo>
                  <a:lnTo>
                    <a:pt x="111624" y="186306"/>
                  </a:lnTo>
                  <a:lnTo>
                    <a:pt x="112684" y="186777"/>
                  </a:lnTo>
                  <a:lnTo>
                    <a:pt x="113774" y="187190"/>
                  </a:lnTo>
                  <a:lnTo>
                    <a:pt x="114864" y="187602"/>
                  </a:lnTo>
                  <a:lnTo>
                    <a:pt x="115954" y="188015"/>
                  </a:lnTo>
                  <a:lnTo>
                    <a:pt x="118134" y="188751"/>
                  </a:lnTo>
                  <a:lnTo>
                    <a:pt x="120373" y="189458"/>
                  </a:lnTo>
                  <a:lnTo>
                    <a:pt x="124792" y="190784"/>
                  </a:lnTo>
                  <a:lnTo>
                    <a:pt x="125882" y="191108"/>
                  </a:lnTo>
                  <a:lnTo>
                    <a:pt x="126972" y="191403"/>
                  </a:lnTo>
                  <a:lnTo>
                    <a:pt x="127532" y="191520"/>
                  </a:lnTo>
                  <a:lnTo>
                    <a:pt x="128092" y="191638"/>
                  </a:lnTo>
                  <a:lnTo>
                    <a:pt x="128652" y="191727"/>
                  </a:lnTo>
                  <a:lnTo>
                    <a:pt x="129211" y="191786"/>
                  </a:lnTo>
                  <a:lnTo>
                    <a:pt x="129329" y="191756"/>
                  </a:lnTo>
                  <a:lnTo>
                    <a:pt x="129447" y="191697"/>
                  </a:lnTo>
                  <a:lnTo>
                    <a:pt x="129506" y="191638"/>
                  </a:lnTo>
                  <a:lnTo>
                    <a:pt x="129565" y="191520"/>
                  </a:lnTo>
                  <a:lnTo>
                    <a:pt x="129565" y="191403"/>
                  </a:lnTo>
                  <a:lnTo>
                    <a:pt x="129565" y="191285"/>
                  </a:lnTo>
                  <a:lnTo>
                    <a:pt x="129506" y="191196"/>
                  </a:lnTo>
                  <a:lnTo>
                    <a:pt x="129388" y="191108"/>
                  </a:lnTo>
                  <a:lnTo>
                    <a:pt x="128946" y="190872"/>
                  </a:lnTo>
                  <a:lnTo>
                    <a:pt x="128504" y="190666"/>
                  </a:lnTo>
                  <a:lnTo>
                    <a:pt x="127562" y="190283"/>
                  </a:lnTo>
                  <a:lnTo>
                    <a:pt x="126590" y="189959"/>
                  </a:lnTo>
                  <a:lnTo>
                    <a:pt x="125617" y="189664"/>
                  </a:lnTo>
                  <a:lnTo>
                    <a:pt x="123644" y="189134"/>
                  </a:lnTo>
                  <a:lnTo>
                    <a:pt x="122642" y="188869"/>
                  </a:lnTo>
                  <a:lnTo>
                    <a:pt x="121670" y="188574"/>
                  </a:lnTo>
                  <a:lnTo>
                    <a:pt x="119696" y="187985"/>
                  </a:lnTo>
                  <a:lnTo>
                    <a:pt x="117722" y="187337"/>
                  </a:lnTo>
                  <a:lnTo>
                    <a:pt x="115748" y="186630"/>
                  </a:lnTo>
                  <a:lnTo>
                    <a:pt x="113804" y="185923"/>
                  </a:lnTo>
                  <a:lnTo>
                    <a:pt x="112360" y="185304"/>
                  </a:lnTo>
                  <a:lnTo>
                    <a:pt x="110946" y="184686"/>
                  </a:lnTo>
                  <a:lnTo>
                    <a:pt x="112773" y="183890"/>
                  </a:lnTo>
                  <a:lnTo>
                    <a:pt x="113951" y="183389"/>
                  </a:lnTo>
                  <a:lnTo>
                    <a:pt x="115218" y="182800"/>
                  </a:lnTo>
                  <a:lnTo>
                    <a:pt x="116544" y="182152"/>
                  </a:lnTo>
                  <a:lnTo>
                    <a:pt x="117840" y="181474"/>
                  </a:lnTo>
                  <a:lnTo>
                    <a:pt x="119077" y="180767"/>
                  </a:lnTo>
                  <a:lnTo>
                    <a:pt x="119637" y="180443"/>
                  </a:lnTo>
                  <a:lnTo>
                    <a:pt x="120167" y="180090"/>
                  </a:lnTo>
                  <a:lnTo>
                    <a:pt x="120786" y="179648"/>
                  </a:lnTo>
                  <a:lnTo>
                    <a:pt x="121405" y="179147"/>
                  </a:lnTo>
                  <a:lnTo>
                    <a:pt x="121994" y="178646"/>
                  </a:lnTo>
                  <a:lnTo>
                    <a:pt x="122553" y="178116"/>
                  </a:lnTo>
                  <a:lnTo>
                    <a:pt x="123113" y="177556"/>
                  </a:lnTo>
                  <a:lnTo>
                    <a:pt x="123644" y="176967"/>
                  </a:lnTo>
                  <a:lnTo>
                    <a:pt x="124144" y="176378"/>
                  </a:lnTo>
                  <a:lnTo>
                    <a:pt x="124645" y="175759"/>
                  </a:lnTo>
                  <a:lnTo>
                    <a:pt x="125117" y="175111"/>
                  </a:lnTo>
                  <a:lnTo>
                    <a:pt x="125588" y="174492"/>
                  </a:lnTo>
                  <a:lnTo>
                    <a:pt x="126000" y="173844"/>
                  </a:lnTo>
                  <a:lnTo>
                    <a:pt x="126413" y="173196"/>
                  </a:lnTo>
                  <a:lnTo>
                    <a:pt x="126796" y="172548"/>
                  </a:lnTo>
                  <a:lnTo>
                    <a:pt x="127179" y="171900"/>
                  </a:lnTo>
                  <a:lnTo>
                    <a:pt x="127503" y="171281"/>
                  </a:lnTo>
                  <a:lnTo>
                    <a:pt x="127827" y="170633"/>
                  </a:lnTo>
                  <a:lnTo>
                    <a:pt x="128151" y="169985"/>
                  </a:lnTo>
                  <a:lnTo>
                    <a:pt x="128445" y="169278"/>
                  </a:lnTo>
                  <a:lnTo>
                    <a:pt x="129035" y="167746"/>
                  </a:lnTo>
                  <a:lnTo>
                    <a:pt x="129594" y="166155"/>
                  </a:lnTo>
                  <a:lnTo>
                    <a:pt x="130095" y="164653"/>
                  </a:lnTo>
                  <a:lnTo>
                    <a:pt x="130508" y="163268"/>
                  </a:lnTo>
                  <a:lnTo>
                    <a:pt x="130832" y="162178"/>
                  </a:lnTo>
                  <a:lnTo>
                    <a:pt x="131126" y="161147"/>
                  </a:lnTo>
                  <a:lnTo>
                    <a:pt x="130213" y="162473"/>
                  </a:lnTo>
                  <a:lnTo>
                    <a:pt x="128092" y="165566"/>
                  </a:lnTo>
                  <a:lnTo>
                    <a:pt x="126855" y="167334"/>
                  </a:lnTo>
                  <a:lnTo>
                    <a:pt x="125647" y="169013"/>
                  </a:lnTo>
                  <a:lnTo>
                    <a:pt x="124557" y="170456"/>
                  </a:lnTo>
                  <a:lnTo>
                    <a:pt x="124115" y="171046"/>
                  </a:lnTo>
                  <a:lnTo>
                    <a:pt x="123732" y="171488"/>
                  </a:lnTo>
                  <a:lnTo>
                    <a:pt x="122229" y="173167"/>
                  </a:lnTo>
                  <a:lnTo>
                    <a:pt x="121375" y="174109"/>
                  </a:lnTo>
                  <a:lnTo>
                    <a:pt x="120462" y="175082"/>
                  </a:lnTo>
                  <a:lnTo>
                    <a:pt x="119490" y="176054"/>
                  </a:lnTo>
                  <a:lnTo>
                    <a:pt x="118517" y="177026"/>
                  </a:lnTo>
                  <a:lnTo>
                    <a:pt x="117516" y="177998"/>
                  </a:lnTo>
                  <a:lnTo>
                    <a:pt x="116514" y="178882"/>
                  </a:lnTo>
                  <a:lnTo>
                    <a:pt x="114393" y="180709"/>
                  </a:lnTo>
                  <a:lnTo>
                    <a:pt x="112272" y="182447"/>
                  </a:lnTo>
                  <a:lnTo>
                    <a:pt x="110033" y="184273"/>
                  </a:lnTo>
                  <a:lnTo>
                    <a:pt x="107823" y="183183"/>
                  </a:lnTo>
                  <a:lnTo>
                    <a:pt x="107853" y="182771"/>
                  </a:lnTo>
                  <a:lnTo>
                    <a:pt x="107971" y="182329"/>
                  </a:lnTo>
                  <a:lnTo>
                    <a:pt x="108177" y="181857"/>
                  </a:lnTo>
                  <a:lnTo>
                    <a:pt x="108295" y="181592"/>
                  </a:lnTo>
                  <a:lnTo>
                    <a:pt x="108442" y="181327"/>
                  </a:lnTo>
                  <a:lnTo>
                    <a:pt x="109179" y="180208"/>
                  </a:lnTo>
                  <a:lnTo>
                    <a:pt x="110387" y="178322"/>
                  </a:lnTo>
                  <a:lnTo>
                    <a:pt x="111005" y="178764"/>
                  </a:lnTo>
                  <a:lnTo>
                    <a:pt x="111653" y="179177"/>
                  </a:lnTo>
                  <a:lnTo>
                    <a:pt x="112301" y="179560"/>
                  </a:lnTo>
                  <a:lnTo>
                    <a:pt x="112979" y="179913"/>
                  </a:lnTo>
                  <a:lnTo>
                    <a:pt x="113156" y="179972"/>
                  </a:lnTo>
                  <a:lnTo>
                    <a:pt x="113303" y="179943"/>
                  </a:lnTo>
                  <a:lnTo>
                    <a:pt x="113450" y="179884"/>
                  </a:lnTo>
                  <a:lnTo>
                    <a:pt x="113539" y="179766"/>
                  </a:lnTo>
                  <a:lnTo>
                    <a:pt x="113627" y="179619"/>
                  </a:lnTo>
                  <a:lnTo>
                    <a:pt x="113657" y="179471"/>
                  </a:lnTo>
                  <a:lnTo>
                    <a:pt x="113657" y="179324"/>
                  </a:lnTo>
                  <a:lnTo>
                    <a:pt x="113568" y="179177"/>
                  </a:lnTo>
                  <a:lnTo>
                    <a:pt x="113038" y="178558"/>
                  </a:lnTo>
                  <a:lnTo>
                    <a:pt x="112478" y="177998"/>
                  </a:lnTo>
                  <a:lnTo>
                    <a:pt x="111918" y="177438"/>
                  </a:lnTo>
                  <a:lnTo>
                    <a:pt x="111329" y="176879"/>
                  </a:lnTo>
                  <a:lnTo>
                    <a:pt x="112950" y="174316"/>
                  </a:lnTo>
                  <a:lnTo>
                    <a:pt x="114658" y="171635"/>
                  </a:lnTo>
                  <a:lnTo>
                    <a:pt x="115454" y="170309"/>
                  </a:lnTo>
                  <a:lnTo>
                    <a:pt x="116220" y="169042"/>
                  </a:lnTo>
                  <a:lnTo>
                    <a:pt x="116897" y="167834"/>
                  </a:lnTo>
                  <a:lnTo>
                    <a:pt x="117486" y="166744"/>
                  </a:lnTo>
                  <a:lnTo>
                    <a:pt x="118341" y="165036"/>
                  </a:lnTo>
                  <a:lnTo>
                    <a:pt x="119342" y="162885"/>
                  </a:lnTo>
                  <a:lnTo>
                    <a:pt x="120462" y="160410"/>
                  </a:lnTo>
                  <a:lnTo>
                    <a:pt x="121611" y="157818"/>
                  </a:lnTo>
                  <a:lnTo>
                    <a:pt x="123761" y="152898"/>
                  </a:lnTo>
                  <a:lnTo>
                    <a:pt x="125264" y="149333"/>
                  </a:lnTo>
                  <a:lnTo>
                    <a:pt x="126354" y="148126"/>
                  </a:lnTo>
                  <a:lnTo>
                    <a:pt x="126560" y="149068"/>
                  </a:lnTo>
                  <a:lnTo>
                    <a:pt x="126796" y="150011"/>
                  </a:lnTo>
                  <a:lnTo>
                    <a:pt x="127061" y="150924"/>
                  </a:lnTo>
                  <a:lnTo>
                    <a:pt x="127355" y="151838"/>
                  </a:lnTo>
                  <a:lnTo>
                    <a:pt x="127444" y="151985"/>
                  </a:lnTo>
                  <a:lnTo>
                    <a:pt x="127591" y="152073"/>
                  </a:lnTo>
                  <a:lnTo>
                    <a:pt x="127738" y="152132"/>
                  </a:lnTo>
                  <a:lnTo>
                    <a:pt x="127886" y="152132"/>
                  </a:lnTo>
                  <a:lnTo>
                    <a:pt x="128062" y="152073"/>
                  </a:lnTo>
                  <a:lnTo>
                    <a:pt x="128180" y="151985"/>
                  </a:lnTo>
                  <a:lnTo>
                    <a:pt x="128269" y="151867"/>
                  </a:lnTo>
                  <a:lnTo>
                    <a:pt x="128328" y="151690"/>
                  </a:lnTo>
                  <a:lnTo>
                    <a:pt x="128328" y="151042"/>
                  </a:lnTo>
                  <a:lnTo>
                    <a:pt x="128328" y="150365"/>
                  </a:lnTo>
                  <a:lnTo>
                    <a:pt x="128298" y="149687"/>
                  </a:lnTo>
                  <a:lnTo>
                    <a:pt x="128239" y="149009"/>
                  </a:lnTo>
                  <a:lnTo>
                    <a:pt x="128092" y="147684"/>
                  </a:lnTo>
                  <a:lnTo>
                    <a:pt x="127886" y="146329"/>
                  </a:lnTo>
                  <a:lnTo>
                    <a:pt x="129211" y="144738"/>
                  </a:lnTo>
                  <a:lnTo>
                    <a:pt x="130272" y="143412"/>
                  </a:lnTo>
                  <a:lnTo>
                    <a:pt x="131215" y="142204"/>
                  </a:lnTo>
                  <a:lnTo>
                    <a:pt x="127591" y="144590"/>
                  </a:lnTo>
                  <a:lnTo>
                    <a:pt x="126737" y="139317"/>
                  </a:lnTo>
                  <a:lnTo>
                    <a:pt x="126295" y="136813"/>
                  </a:lnTo>
                  <a:lnTo>
                    <a:pt x="125824" y="134338"/>
                  </a:lnTo>
                  <a:lnTo>
                    <a:pt x="125264" y="131864"/>
                  </a:lnTo>
                  <a:lnTo>
                    <a:pt x="124675" y="129389"/>
                  </a:lnTo>
                  <a:lnTo>
                    <a:pt x="129094" y="125029"/>
                  </a:lnTo>
                  <a:lnTo>
                    <a:pt x="130891" y="123232"/>
                  </a:lnTo>
                  <a:lnTo>
                    <a:pt x="123820" y="126178"/>
                  </a:lnTo>
                  <a:lnTo>
                    <a:pt x="123113" y="123998"/>
                  </a:lnTo>
                  <a:lnTo>
                    <a:pt x="122406" y="121818"/>
                  </a:lnTo>
                  <a:lnTo>
                    <a:pt x="122612" y="121553"/>
                  </a:lnTo>
                  <a:lnTo>
                    <a:pt x="123172" y="120846"/>
                  </a:lnTo>
                  <a:lnTo>
                    <a:pt x="123585" y="120315"/>
                  </a:lnTo>
                  <a:lnTo>
                    <a:pt x="124085" y="119726"/>
                  </a:lnTo>
                  <a:lnTo>
                    <a:pt x="124675" y="119078"/>
                  </a:lnTo>
                  <a:lnTo>
                    <a:pt x="125352" y="118371"/>
                  </a:lnTo>
                  <a:lnTo>
                    <a:pt x="126118" y="117634"/>
                  </a:lnTo>
                  <a:lnTo>
                    <a:pt x="126943" y="116868"/>
                  </a:lnTo>
                  <a:lnTo>
                    <a:pt x="127856" y="116073"/>
                  </a:lnTo>
                  <a:lnTo>
                    <a:pt x="128828" y="115278"/>
                  </a:lnTo>
                  <a:lnTo>
                    <a:pt x="129889" y="114512"/>
                  </a:lnTo>
                  <a:lnTo>
                    <a:pt x="131008" y="113775"/>
                  </a:lnTo>
                  <a:lnTo>
                    <a:pt x="131598" y="113392"/>
                  </a:lnTo>
                  <a:lnTo>
                    <a:pt x="132187" y="113039"/>
                  </a:lnTo>
                  <a:lnTo>
                    <a:pt x="132806" y="112715"/>
                  </a:lnTo>
                  <a:lnTo>
                    <a:pt x="133454" y="112390"/>
                  </a:lnTo>
                  <a:lnTo>
                    <a:pt x="134750" y="111772"/>
                  </a:lnTo>
                  <a:lnTo>
                    <a:pt x="136076" y="111212"/>
                  </a:lnTo>
                  <a:lnTo>
                    <a:pt x="137431" y="110682"/>
                  </a:lnTo>
                  <a:lnTo>
                    <a:pt x="138756" y="110210"/>
                  </a:lnTo>
                  <a:lnTo>
                    <a:pt x="140112" y="109768"/>
                  </a:lnTo>
                  <a:lnTo>
                    <a:pt x="141437" y="109356"/>
                  </a:lnTo>
                  <a:lnTo>
                    <a:pt x="142734" y="108973"/>
                  </a:lnTo>
                  <a:lnTo>
                    <a:pt x="143971" y="108649"/>
                  </a:lnTo>
                  <a:lnTo>
                    <a:pt x="146298" y="108060"/>
                  </a:lnTo>
                  <a:lnTo>
                    <a:pt x="148360" y="107588"/>
                  </a:lnTo>
                  <a:lnTo>
                    <a:pt x="150040" y="107235"/>
                  </a:lnTo>
                  <a:lnTo>
                    <a:pt x="151218" y="106940"/>
                  </a:lnTo>
                  <a:lnTo>
                    <a:pt x="152279" y="106616"/>
                  </a:lnTo>
                  <a:lnTo>
                    <a:pt x="153486" y="106233"/>
                  </a:lnTo>
                  <a:lnTo>
                    <a:pt x="156049" y="105438"/>
                  </a:lnTo>
                  <a:lnTo>
                    <a:pt x="158966" y="104466"/>
                  </a:lnTo>
                  <a:lnTo>
                    <a:pt x="156550" y="104377"/>
                  </a:lnTo>
                  <a:lnTo>
                    <a:pt x="153987" y="104318"/>
                  </a:lnTo>
                  <a:lnTo>
                    <a:pt x="150923" y="104259"/>
                  </a:lnTo>
                  <a:lnTo>
                    <a:pt x="147653" y="104289"/>
                  </a:lnTo>
                  <a:lnTo>
                    <a:pt x="146033" y="104318"/>
                  </a:lnTo>
                  <a:lnTo>
                    <a:pt x="144472" y="104377"/>
                  </a:lnTo>
                  <a:lnTo>
                    <a:pt x="142999" y="104466"/>
                  </a:lnTo>
                  <a:lnTo>
                    <a:pt x="141673" y="104554"/>
                  </a:lnTo>
                  <a:lnTo>
                    <a:pt x="140554" y="104701"/>
                  </a:lnTo>
                  <a:lnTo>
                    <a:pt x="140053" y="104790"/>
                  </a:lnTo>
                  <a:lnTo>
                    <a:pt x="139611" y="104908"/>
                  </a:lnTo>
                  <a:lnTo>
                    <a:pt x="138786" y="105114"/>
                  </a:lnTo>
                  <a:lnTo>
                    <a:pt x="138020" y="105349"/>
                  </a:lnTo>
                  <a:lnTo>
                    <a:pt x="137254" y="105585"/>
                  </a:lnTo>
                  <a:lnTo>
                    <a:pt x="136488" y="105850"/>
                  </a:lnTo>
                  <a:lnTo>
                    <a:pt x="135781" y="106145"/>
                  </a:lnTo>
                  <a:lnTo>
                    <a:pt x="135074" y="106469"/>
                  </a:lnTo>
                  <a:lnTo>
                    <a:pt x="134367" y="106764"/>
                  </a:lnTo>
                  <a:lnTo>
                    <a:pt x="133689" y="107117"/>
                  </a:lnTo>
                  <a:lnTo>
                    <a:pt x="133041" y="107471"/>
                  </a:lnTo>
                  <a:lnTo>
                    <a:pt x="132393" y="107824"/>
                  </a:lnTo>
                  <a:lnTo>
                    <a:pt x="131774" y="108207"/>
                  </a:lnTo>
                  <a:lnTo>
                    <a:pt x="131156" y="108590"/>
                  </a:lnTo>
                  <a:lnTo>
                    <a:pt x="130007" y="109386"/>
                  </a:lnTo>
                  <a:lnTo>
                    <a:pt x="128887" y="110210"/>
                  </a:lnTo>
                  <a:lnTo>
                    <a:pt x="128622" y="110446"/>
                  </a:lnTo>
                  <a:lnTo>
                    <a:pt x="128328" y="110711"/>
                  </a:lnTo>
                  <a:lnTo>
                    <a:pt x="127738" y="111359"/>
                  </a:lnTo>
                  <a:lnTo>
                    <a:pt x="127120" y="112096"/>
                  </a:lnTo>
                  <a:lnTo>
                    <a:pt x="126501" y="112921"/>
                  </a:lnTo>
                  <a:lnTo>
                    <a:pt x="125882" y="113805"/>
                  </a:lnTo>
                  <a:lnTo>
                    <a:pt x="125264" y="114747"/>
                  </a:lnTo>
                  <a:lnTo>
                    <a:pt x="124675" y="115690"/>
                  </a:lnTo>
                  <a:lnTo>
                    <a:pt x="124085" y="116662"/>
                  </a:lnTo>
                  <a:lnTo>
                    <a:pt x="121051" y="117752"/>
                  </a:lnTo>
                  <a:lnTo>
                    <a:pt x="120639" y="116574"/>
                  </a:lnTo>
                  <a:lnTo>
                    <a:pt x="119843" y="114217"/>
                  </a:lnTo>
                  <a:lnTo>
                    <a:pt x="120491" y="114011"/>
                  </a:lnTo>
                  <a:lnTo>
                    <a:pt x="121316" y="113716"/>
                  </a:lnTo>
                  <a:lnTo>
                    <a:pt x="122229" y="113333"/>
                  </a:lnTo>
                  <a:lnTo>
                    <a:pt x="122701" y="113127"/>
                  </a:lnTo>
                  <a:lnTo>
                    <a:pt x="123202" y="112862"/>
                  </a:lnTo>
                  <a:lnTo>
                    <a:pt x="123732" y="112597"/>
                  </a:lnTo>
                  <a:lnTo>
                    <a:pt x="124262" y="112273"/>
                  </a:lnTo>
                  <a:lnTo>
                    <a:pt x="124822" y="111919"/>
                  </a:lnTo>
                  <a:lnTo>
                    <a:pt x="125352" y="111536"/>
                  </a:lnTo>
                  <a:lnTo>
                    <a:pt x="125912" y="111124"/>
                  </a:lnTo>
                  <a:lnTo>
                    <a:pt x="126472" y="110682"/>
                  </a:lnTo>
                  <a:lnTo>
                    <a:pt x="127002" y="110181"/>
                  </a:lnTo>
                  <a:lnTo>
                    <a:pt x="127562" y="109651"/>
                  </a:lnTo>
                  <a:lnTo>
                    <a:pt x="128210" y="108914"/>
                  </a:lnTo>
                  <a:lnTo>
                    <a:pt x="128828" y="108178"/>
                  </a:lnTo>
                  <a:lnTo>
                    <a:pt x="129447" y="107382"/>
                  </a:lnTo>
                  <a:lnTo>
                    <a:pt x="130007" y="106587"/>
                  </a:lnTo>
                  <a:lnTo>
                    <a:pt x="131126" y="104937"/>
                  </a:lnTo>
                  <a:lnTo>
                    <a:pt x="131716" y="104083"/>
                  </a:lnTo>
                  <a:lnTo>
                    <a:pt x="132305" y="103258"/>
                  </a:lnTo>
                  <a:lnTo>
                    <a:pt x="132923" y="102462"/>
                  </a:lnTo>
                  <a:lnTo>
                    <a:pt x="133601" y="101667"/>
                  </a:lnTo>
                  <a:lnTo>
                    <a:pt x="134337" y="100872"/>
                  </a:lnTo>
                  <a:lnTo>
                    <a:pt x="134720" y="100518"/>
                  </a:lnTo>
                  <a:lnTo>
                    <a:pt x="135103" y="100135"/>
                  </a:lnTo>
                  <a:lnTo>
                    <a:pt x="135545" y="99782"/>
                  </a:lnTo>
                  <a:lnTo>
                    <a:pt x="135958" y="99428"/>
                  </a:lnTo>
                  <a:lnTo>
                    <a:pt x="136429" y="99104"/>
                  </a:lnTo>
                  <a:lnTo>
                    <a:pt x="136900" y="98780"/>
                  </a:lnTo>
                  <a:lnTo>
                    <a:pt x="137431" y="98456"/>
                  </a:lnTo>
                  <a:lnTo>
                    <a:pt x="137961" y="98161"/>
                  </a:lnTo>
                  <a:lnTo>
                    <a:pt x="138521" y="97867"/>
                  </a:lnTo>
                  <a:lnTo>
                    <a:pt x="139081" y="97601"/>
                  </a:lnTo>
                  <a:lnTo>
                    <a:pt x="141496" y="96541"/>
                  </a:lnTo>
                  <a:lnTo>
                    <a:pt x="143883" y="95539"/>
                  </a:lnTo>
                  <a:lnTo>
                    <a:pt x="146121" y="94626"/>
                  </a:lnTo>
                  <a:lnTo>
                    <a:pt x="148154" y="93831"/>
                  </a:lnTo>
                  <a:lnTo>
                    <a:pt x="151247" y="92623"/>
                  </a:lnTo>
                  <a:lnTo>
                    <a:pt x="152426" y="92181"/>
                  </a:lnTo>
                  <a:lnTo>
                    <a:pt x="150452" y="92181"/>
                  </a:lnTo>
                  <a:lnTo>
                    <a:pt x="149421" y="92210"/>
                  </a:lnTo>
                  <a:lnTo>
                    <a:pt x="148272" y="92269"/>
                  </a:lnTo>
                  <a:lnTo>
                    <a:pt x="147005" y="92358"/>
                  </a:lnTo>
                  <a:lnTo>
                    <a:pt x="145650" y="92446"/>
                  </a:lnTo>
                  <a:lnTo>
                    <a:pt x="144236" y="92623"/>
                  </a:lnTo>
                  <a:lnTo>
                    <a:pt x="142792" y="92799"/>
                  </a:lnTo>
                  <a:lnTo>
                    <a:pt x="141319" y="93065"/>
                  </a:lnTo>
                  <a:lnTo>
                    <a:pt x="139905" y="93359"/>
                  </a:lnTo>
                  <a:lnTo>
                    <a:pt x="139198" y="93536"/>
                  </a:lnTo>
                  <a:lnTo>
                    <a:pt x="138521" y="93713"/>
                  </a:lnTo>
                  <a:lnTo>
                    <a:pt x="137843" y="93948"/>
                  </a:lnTo>
                  <a:lnTo>
                    <a:pt x="137195" y="94155"/>
                  </a:lnTo>
                  <a:lnTo>
                    <a:pt x="136606" y="94420"/>
                  </a:lnTo>
                  <a:lnTo>
                    <a:pt x="136017" y="94685"/>
                  </a:lnTo>
                  <a:lnTo>
                    <a:pt x="135457" y="94950"/>
                  </a:lnTo>
                  <a:lnTo>
                    <a:pt x="134956" y="95274"/>
                  </a:lnTo>
                  <a:lnTo>
                    <a:pt x="133071" y="96511"/>
                  </a:lnTo>
                  <a:lnTo>
                    <a:pt x="132216" y="97130"/>
                  </a:lnTo>
                  <a:lnTo>
                    <a:pt x="131391" y="97719"/>
                  </a:lnTo>
                  <a:lnTo>
                    <a:pt x="130596" y="98338"/>
                  </a:lnTo>
                  <a:lnTo>
                    <a:pt x="129860" y="98927"/>
                  </a:lnTo>
                  <a:lnTo>
                    <a:pt x="129153" y="99516"/>
                  </a:lnTo>
                  <a:lnTo>
                    <a:pt x="128504" y="100135"/>
                  </a:lnTo>
                  <a:lnTo>
                    <a:pt x="127856" y="100754"/>
                  </a:lnTo>
                  <a:lnTo>
                    <a:pt x="127267" y="101372"/>
                  </a:lnTo>
                  <a:lnTo>
                    <a:pt x="126678" y="101991"/>
                  </a:lnTo>
                  <a:lnTo>
                    <a:pt x="126148" y="102639"/>
                  </a:lnTo>
                  <a:lnTo>
                    <a:pt x="125647" y="103317"/>
                  </a:lnTo>
                  <a:lnTo>
                    <a:pt x="125146" y="103994"/>
                  </a:lnTo>
                  <a:lnTo>
                    <a:pt x="124675" y="104701"/>
                  </a:lnTo>
                  <a:lnTo>
                    <a:pt x="124233" y="105408"/>
                  </a:lnTo>
                  <a:lnTo>
                    <a:pt x="121670" y="109827"/>
                  </a:lnTo>
                  <a:lnTo>
                    <a:pt x="119549" y="113363"/>
                  </a:lnTo>
                  <a:lnTo>
                    <a:pt x="118694" y="110829"/>
                  </a:lnTo>
                  <a:lnTo>
                    <a:pt x="118252" y="109562"/>
                  </a:lnTo>
                  <a:lnTo>
                    <a:pt x="117781" y="108295"/>
                  </a:lnTo>
                  <a:lnTo>
                    <a:pt x="118134" y="107765"/>
                  </a:lnTo>
                  <a:lnTo>
                    <a:pt x="118606" y="107088"/>
                  </a:lnTo>
                  <a:lnTo>
                    <a:pt x="119195" y="106322"/>
                  </a:lnTo>
                  <a:lnTo>
                    <a:pt x="119932" y="105467"/>
                  </a:lnTo>
                  <a:lnTo>
                    <a:pt x="120815" y="104554"/>
                  </a:lnTo>
                  <a:lnTo>
                    <a:pt x="121287" y="104083"/>
                  </a:lnTo>
                  <a:lnTo>
                    <a:pt x="121817" y="103611"/>
                  </a:lnTo>
                  <a:lnTo>
                    <a:pt x="122377" y="103111"/>
                  </a:lnTo>
                  <a:lnTo>
                    <a:pt x="122995" y="102610"/>
                  </a:lnTo>
                  <a:lnTo>
                    <a:pt x="123614" y="102109"/>
                  </a:lnTo>
                  <a:lnTo>
                    <a:pt x="124321" y="101608"/>
                  </a:lnTo>
                  <a:lnTo>
                    <a:pt x="125234" y="100930"/>
                  </a:lnTo>
                  <a:lnTo>
                    <a:pt x="126118" y="100194"/>
                  </a:lnTo>
                  <a:lnTo>
                    <a:pt x="126972" y="99487"/>
                  </a:lnTo>
                  <a:lnTo>
                    <a:pt x="127797" y="98721"/>
                  </a:lnTo>
                  <a:lnTo>
                    <a:pt x="128593" y="97984"/>
                  </a:lnTo>
                  <a:lnTo>
                    <a:pt x="129388" y="97248"/>
                  </a:lnTo>
                  <a:lnTo>
                    <a:pt x="130861" y="95775"/>
                  </a:lnTo>
                  <a:lnTo>
                    <a:pt x="132305" y="94361"/>
                  </a:lnTo>
                  <a:lnTo>
                    <a:pt x="133012" y="93713"/>
                  </a:lnTo>
                  <a:lnTo>
                    <a:pt x="133748" y="93094"/>
                  </a:lnTo>
                  <a:lnTo>
                    <a:pt x="134455" y="92505"/>
                  </a:lnTo>
                  <a:lnTo>
                    <a:pt x="135192" y="91975"/>
                  </a:lnTo>
                  <a:lnTo>
                    <a:pt x="135928" y="91474"/>
                  </a:lnTo>
                  <a:lnTo>
                    <a:pt x="136665" y="91061"/>
                  </a:lnTo>
                  <a:lnTo>
                    <a:pt x="137077" y="90855"/>
                  </a:lnTo>
                  <a:lnTo>
                    <a:pt x="137519" y="90678"/>
                  </a:lnTo>
                  <a:lnTo>
                    <a:pt x="138462" y="90325"/>
                  </a:lnTo>
                  <a:lnTo>
                    <a:pt x="139522" y="89971"/>
                  </a:lnTo>
                  <a:lnTo>
                    <a:pt x="140612" y="89677"/>
                  </a:lnTo>
                  <a:lnTo>
                    <a:pt x="141791" y="89412"/>
                  </a:lnTo>
                  <a:lnTo>
                    <a:pt x="142969" y="89146"/>
                  </a:lnTo>
                  <a:lnTo>
                    <a:pt x="144177" y="88911"/>
                  </a:lnTo>
                  <a:lnTo>
                    <a:pt x="145326" y="88734"/>
                  </a:lnTo>
                  <a:lnTo>
                    <a:pt x="147506" y="88380"/>
                  </a:lnTo>
                  <a:lnTo>
                    <a:pt x="149274" y="88145"/>
                  </a:lnTo>
                  <a:lnTo>
                    <a:pt x="150953" y="87968"/>
                  </a:lnTo>
                  <a:lnTo>
                    <a:pt x="150423" y="87909"/>
                  </a:lnTo>
                  <a:lnTo>
                    <a:pt x="149038" y="87732"/>
                  </a:lnTo>
                  <a:lnTo>
                    <a:pt x="148095" y="87644"/>
                  </a:lnTo>
                  <a:lnTo>
                    <a:pt x="146976" y="87556"/>
                  </a:lnTo>
                  <a:lnTo>
                    <a:pt x="145738" y="87467"/>
                  </a:lnTo>
                  <a:lnTo>
                    <a:pt x="144413" y="87408"/>
                  </a:lnTo>
                  <a:lnTo>
                    <a:pt x="143028" y="87379"/>
                  </a:lnTo>
                  <a:lnTo>
                    <a:pt x="141555" y="87379"/>
                  </a:lnTo>
                  <a:lnTo>
                    <a:pt x="140082" y="87438"/>
                  </a:lnTo>
                  <a:lnTo>
                    <a:pt x="138609" y="87556"/>
                  </a:lnTo>
                  <a:lnTo>
                    <a:pt x="137873" y="87644"/>
                  </a:lnTo>
                  <a:lnTo>
                    <a:pt x="137136" y="87762"/>
                  </a:lnTo>
                  <a:lnTo>
                    <a:pt x="136429" y="87880"/>
                  </a:lnTo>
                  <a:lnTo>
                    <a:pt x="135722" y="87997"/>
                  </a:lnTo>
                  <a:lnTo>
                    <a:pt x="135045" y="88174"/>
                  </a:lnTo>
                  <a:lnTo>
                    <a:pt x="134367" y="88351"/>
                  </a:lnTo>
                  <a:lnTo>
                    <a:pt x="133748" y="88557"/>
                  </a:lnTo>
                  <a:lnTo>
                    <a:pt x="133130" y="88793"/>
                  </a:lnTo>
                  <a:lnTo>
                    <a:pt x="132540" y="89058"/>
                  </a:lnTo>
                  <a:lnTo>
                    <a:pt x="131951" y="89323"/>
                  </a:lnTo>
                  <a:lnTo>
                    <a:pt x="130861" y="89912"/>
                  </a:lnTo>
                  <a:lnTo>
                    <a:pt x="129801" y="90531"/>
                  </a:lnTo>
                  <a:lnTo>
                    <a:pt x="128799" y="91179"/>
                  </a:lnTo>
                  <a:lnTo>
                    <a:pt x="127827" y="91857"/>
                  </a:lnTo>
                  <a:lnTo>
                    <a:pt x="126943" y="92564"/>
                  </a:lnTo>
                  <a:lnTo>
                    <a:pt x="126089" y="93300"/>
                  </a:lnTo>
                  <a:lnTo>
                    <a:pt x="125293" y="94037"/>
                  </a:lnTo>
                  <a:lnTo>
                    <a:pt x="124557" y="94773"/>
                  </a:lnTo>
                  <a:lnTo>
                    <a:pt x="123850" y="95480"/>
                  </a:lnTo>
                  <a:lnTo>
                    <a:pt x="123202" y="96217"/>
                  </a:lnTo>
                  <a:lnTo>
                    <a:pt x="122612" y="96924"/>
                  </a:lnTo>
                  <a:lnTo>
                    <a:pt x="122082" y="97572"/>
                  </a:lnTo>
                  <a:lnTo>
                    <a:pt x="121581" y="98220"/>
                  </a:lnTo>
                  <a:lnTo>
                    <a:pt x="120756" y="99369"/>
                  </a:lnTo>
                  <a:lnTo>
                    <a:pt x="120491" y="99782"/>
                  </a:lnTo>
                  <a:lnTo>
                    <a:pt x="120226" y="100223"/>
                  </a:lnTo>
                  <a:lnTo>
                    <a:pt x="119961" y="100724"/>
                  </a:lnTo>
                  <a:lnTo>
                    <a:pt x="119696" y="101225"/>
                  </a:lnTo>
                  <a:lnTo>
                    <a:pt x="119195" y="102315"/>
                  </a:lnTo>
                  <a:lnTo>
                    <a:pt x="118724" y="103405"/>
                  </a:lnTo>
                  <a:lnTo>
                    <a:pt x="118282" y="104525"/>
                  </a:lnTo>
                  <a:lnTo>
                    <a:pt x="117928" y="105556"/>
                  </a:lnTo>
                  <a:lnTo>
                    <a:pt x="117339" y="107235"/>
                  </a:lnTo>
                  <a:lnTo>
                    <a:pt x="116838" y="106057"/>
                  </a:lnTo>
                  <a:lnTo>
                    <a:pt x="116131" y="104495"/>
                  </a:lnTo>
                  <a:lnTo>
                    <a:pt x="118223" y="101726"/>
                  </a:lnTo>
                  <a:lnTo>
                    <a:pt x="115454" y="103052"/>
                  </a:lnTo>
                  <a:lnTo>
                    <a:pt x="114364" y="100724"/>
                  </a:lnTo>
                  <a:lnTo>
                    <a:pt x="113804" y="99546"/>
                  </a:lnTo>
                  <a:lnTo>
                    <a:pt x="114069" y="99752"/>
                  </a:lnTo>
                  <a:lnTo>
                    <a:pt x="115896" y="98279"/>
                  </a:lnTo>
                  <a:lnTo>
                    <a:pt x="117840" y="96659"/>
                  </a:lnTo>
                  <a:lnTo>
                    <a:pt x="120226" y="94655"/>
                  </a:lnTo>
                  <a:lnTo>
                    <a:pt x="122848" y="92387"/>
                  </a:lnTo>
                  <a:lnTo>
                    <a:pt x="124174" y="91209"/>
                  </a:lnTo>
                  <a:lnTo>
                    <a:pt x="125470" y="90030"/>
                  </a:lnTo>
                  <a:lnTo>
                    <a:pt x="126707" y="88852"/>
                  </a:lnTo>
                  <a:lnTo>
                    <a:pt x="127886" y="87703"/>
                  </a:lnTo>
                  <a:lnTo>
                    <a:pt x="128946" y="86613"/>
                  </a:lnTo>
                  <a:lnTo>
                    <a:pt x="129889" y="85582"/>
                  </a:lnTo>
                  <a:lnTo>
                    <a:pt x="133336" y="81752"/>
                  </a:lnTo>
                  <a:lnTo>
                    <a:pt x="136606" y="78158"/>
                  </a:lnTo>
                  <a:lnTo>
                    <a:pt x="138138" y="76537"/>
                  </a:lnTo>
                  <a:lnTo>
                    <a:pt x="139581" y="75006"/>
                  </a:lnTo>
                  <a:lnTo>
                    <a:pt x="140937" y="73621"/>
                  </a:lnTo>
                  <a:lnTo>
                    <a:pt x="142174" y="72413"/>
                  </a:lnTo>
                  <a:lnTo>
                    <a:pt x="143441" y="71235"/>
                  </a:lnTo>
                  <a:lnTo>
                    <a:pt x="144766" y="70027"/>
                  </a:lnTo>
                  <a:lnTo>
                    <a:pt x="147329" y="67729"/>
                  </a:lnTo>
                  <a:lnTo>
                    <a:pt x="149303" y="66020"/>
                  </a:lnTo>
                  <a:lnTo>
                    <a:pt x="150099" y="65343"/>
                  </a:lnTo>
                  <a:lnTo>
                    <a:pt x="148243" y="66138"/>
                  </a:lnTo>
                  <a:lnTo>
                    <a:pt x="146210" y="67051"/>
                  </a:lnTo>
                  <a:lnTo>
                    <a:pt x="143765" y="68200"/>
                  </a:lnTo>
                  <a:lnTo>
                    <a:pt x="142439" y="68848"/>
                  </a:lnTo>
                  <a:lnTo>
                    <a:pt x="141084" y="69526"/>
                  </a:lnTo>
                  <a:lnTo>
                    <a:pt x="139699" y="70233"/>
                  </a:lnTo>
                  <a:lnTo>
                    <a:pt x="138373" y="70940"/>
                  </a:lnTo>
                  <a:lnTo>
                    <a:pt x="137077" y="71677"/>
                  </a:lnTo>
                  <a:lnTo>
                    <a:pt x="135869" y="72384"/>
                  </a:lnTo>
                  <a:lnTo>
                    <a:pt x="134750" y="73091"/>
                  </a:lnTo>
                  <a:lnTo>
                    <a:pt x="133778" y="73798"/>
                  </a:lnTo>
                  <a:lnTo>
                    <a:pt x="132776" y="74564"/>
                  </a:lnTo>
                  <a:lnTo>
                    <a:pt x="131716" y="75477"/>
                  </a:lnTo>
                  <a:lnTo>
                    <a:pt x="130537" y="76537"/>
                  </a:lnTo>
                  <a:lnTo>
                    <a:pt x="129300" y="77686"/>
                  </a:lnTo>
                  <a:lnTo>
                    <a:pt x="128004" y="78924"/>
                  </a:lnTo>
                  <a:lnTo>
                    <a:pt x="126707" y="80220"/>
                  </a:lnTo>
                  <a:lnTo>
                    <a:pt x="125382" y="81575"/>
                  </a:lnTo>
                  <a:lnTo>
                    <a:pt x="124085" y="82901"/>
                  </a:lnTo>
                  <a:lnTo>
                    <a:pt x="122848" y="84256"/>
                  </a:lnTo>
                  <a:lnTo>
                    <a:pt x="121640" y="85582"/>
                  </a:lnTo>
                  <a:lnTo>
                    <a:pt x="120521" y="86819"/>
                  </a:lnTo>
                  <a:lnTo>
                    <a:pt x="119519" y="87997"/>
                  </a:lnTo>
                  <a:lnTo>
                    <a:pt x="118635" y="89058"/>
                  </a:lnTo>
                  <a:lnTo>
                    <a:pt x="117869" y="90030"/>
                  </a:lnTo>
                  <a:lnTo>
                    <a:pt x="117310" y="90826"/>
                  </a:lnTo>
                  <a:lnTo>
                    <a:pt x="116897" y="91444"/>
                  </a:lnTo>
                  <a:lnTo>
                    <a:pt x="116426" y="92358"/>
                  </a:lnTo>
                  <a:lnTo>
                    <a:pt x="115896" y="93359"/>
                  </a:lnTo>
                  <a:lnTo>
                    <a:pt x="114864" y="95421"/>
                  </a:lnTo>
                  <a:lnTo>
                    <a:pt x="113981" y="97277"/>
                  </a:lnTo>
                  <a:lnTo>
                    <a:pt x="113362" y="98574"/>
                  </a:lnTo>
                  <a:lnTo>
                    <a:pt x="111918" y="95510"/>
                  </a:lnTo>
                  <a:lnTo>
                    <a:pt x="111035" y="93654"/>
                  </a:lnTo>
                  <a:lnTo>
                    <a:pt x="110210" y="91768"/>
                  </a:lnTo>
                  <a:lnTo>
                    <a:pt x="113126" y="89029"/>
                  </a:lnTo>
                  <a:lnTo>
                    <a:pt x="115277" y="86937"/>
                  </a:lnTo>
                  <a:lnTo>
                    <a:pt x="117722" y="84551"/>
                  </a:lnTo>
                  <a:lnTo>
                    <a:pt x="120256" y="82017"/>
                  </a:lnTo>
                  <a:lnTo>
                    <a:pt x="122701" y="79483"/>
                  </a:lnTo>
                  <a:lnTo>
                    <a:pt x="123879" y="78246"/>
                  </a:lnTo>
                  <a:lnTo>
                    <a:pt x="124940" y="77068"/>
                  </a:lnTo>
                  <a:lnTo>
                    <a:pt x="125912" y="75978"/>
                  </a:lnTo>
                  <a:lnTo>
                    <a:pt x="126796" y="74947"/>
                  </a:lnTo>
                  <a:lnTo>
                    <a:pt x="131038" y="69762"/>
                  </a:lnTo>
                  <a:lnTo>
                    <a:pt x="133454" y="66786"/>
                  </a:lnTo>
                  <a:lnTo>
                    <a:pt x="135899" y="63752"/>
                  </a:lnTo>
                  <a:lnTo>
                    <a:pt x="138226" y="60835"/>
                  </a:lnTo>
                  <a:lnTo>
                    <a:pt x="139287" y="59451"/>
                  </a:lnTo>
                  <a:lnTo>
                    <a:pt x="140288" y="58125"/>
                  </a:lnTo>
                  <a:lnTo>
                    <a:pt x="141172" y="56917"/>
                  </a:lnTo>
                  <a:lnTo>
                    <a:pt x="141938" y="55798"/>
                  </a:lnTo>
                  <a:lnTo>
                    <a:pt x="142557" y="54825"/>
                  </a:lnTo>
                  <a:lnTo>
                    <a:pt x="143028" y="54000"/>
                  </a:lnTo>
                  <a:lnTo>
                    <a:pt x="143912" y="52292"/>
                  </a:lnTo>
                  <a:lnTo>
                    <a:pt x="144884" y="50230"/>
                  </a:lnTo>
                  <a:lnTo>
                    <a:pt x="145886" y="48049"/>
                  </a:lnTo>
                  <a:lnTo>
                    <a:pt x="146858" y="45840"/>
                  </a:lnTo>
                  <a:lnTo>
                    <a:pt x="148449" y="42187"/>
                  </a:lnTo>
                  <a:lnTo>
                    <a:pt x="149097" y="40655"/>
                  </a:lnTo>
                  <a:lnTo>
                    <a:pt x="147329" y="42599"/>
                  </a:lnTo>
                  <a:lnTo>
                    <a:pt x="143117" y="47107"/>
                  </a:lnTo>
                  <a:lnTo>
                    <a:pt x="140642" y="49788"/>
                  </a:lnTo>
                  <a:lnTo>
                    <a:pt x="138167" y="52380"/>
                  </a:lnTo>
                  <a:lnTo>
                    <a:pt x="135899" y="54707"/>
                  </a:lnTo>
                  <a:lnTo>
                    <a:pt x="134927" y="55709"/>
                  </a:lnTo>
                  <a:lnTo>
                    <a:pt x="134072" y="56534"/>
                  </a:lnTo>
                  <a:lnTo>
                    <a:pt x="132452" y="58095"/>
                  </a:lnTo>
                  <a:lnTo>
                    <a:pt x="130626" y="59863"/>
                  </a:lnTo>
                  <a:lnTo>
                    <a:pt x="128740" y="61778"/>
                  </a:lnTo>
                  <a:lnTo>
                    <a:pt x="126766" y="63840"/>
                  </a:lnTo>
                  <a:lnTo>
                    <a:pt x="125765" y="64930"/>
                  </a:lnTo>
                  <a:lnTo>
                    <a:pt x="124792" y="66020"/>
                  </a:lnTo>
                  <a:lnTo>
                    <a:pt x="123820" y="67110"/>
                  </a:lnTo>
                  <a:lnTo>
                    <a:pt x="122878" y="68259"/>
                  </a:lnTo>
                  <a:lnTo>
                    <a:pt x="121935" y="69379"/>
                  </a:lnTo>
                  <a:lnTo>
                    <a:pt x="121051" y="70528"/>
                  </a:lnTo>
                  <a:lnTo>
                    <a:pt x="120197" y="71677"/>
                  </a:lnTo>
                  <a:lnTo>
                    <a:pt x="119401" y="72825"/>
                  </a:lnTo>
                  <a:lnTo>
                    <a:pt x="118724" y="73857"/>
                  </a:lnTo>
                  <a:lnTo>
                    <a:pt x="118017" y="74947"/>
                  </a:lnTo>
                  <a:lnTo>
                    <a:pt x="117310" y="76125"/>
                  </a:lnTo>
                  <a:lnTo>
                    <a:pt x="116573" y="77333"/>
                  </a:lnTo>
                  <a:lnTo>
                    <a:pt x="115100" y="79866"/>
                  </a:lnTo>
                  <a:lnTo>
                    <a:pt x="113686" y="82429"/>
                  </a:lnTo>
                  <a:lnTo>
                    <a:pt x="112360" y="84875"/>
                  </a:lnTo>
                  <a:lnTo>
                    <a:pt x="111182" y="87055"/>
                  </a:lnTo>
                  <a:lnTo>
                    <a:pt x="109532" y="90266"/>
                  </a:lnTo>
                  <a:lnTo>
                    <a:pt x="108943" y="88911"/>
                  </a:lnTo>
                  <a:lnTo>
                    <a:pt x="108413" y="87526"/>
                  </a:lnTo>
                  <a:lnTo>
                    <a:pt x="109238" y="86937"/>
                  </a:lnTo>
                  <a:lnTo>
                    <a:pt x="108295" y="87202"/>
                  </a:lnTo>
                  <a:lnTo>
                    <a:pt x="107853" y="85965"/>
                  </a:lnTo>
                  <a:lnTo>
                    <a:pt x="107411" y="84698"/>
                  </a:lnTo>
                  <a:lnTo>
                    <a:pt x="106881" y="83225"/>
                  </a:lnTo>
                  <a:lnTo>
                    <a:pt x="109827" y="79366"/>
                  </a:lnTo>
                  <a:lnTo>
                    <a:pt x="114393" y="73415"/>
                  </a:lnTo>
                  <a:lnTo>
                    <a:pt x="119431" y="66727"/>
                  </a:lnTo>
                  <a:lnTo>
                    <a:pt x="121817" y="63546"/>
                  </a:lnTo>
                  <a:lnTo>
                    <a:pt x="123909" y="60717"/>
                  </a:lnTo>
                  <a:lnTo>
                    <a:pt x="125028" y="59185"/>
                  </a:lnTo>
                  <a:lnTo>
                    <a:pt x="126207" y="57654"/>
                  </a:lnTo>
                  <a:lnTo>
                    <a:pt x="127444" y="56063"/>
                  </a:lnTo>
                  <a:lnTo>
                    <a:pt x="128681" y="54501"/>
                  </a:lnTo>
                  <a:lnTo>
                    <a:pt x="131185" y="51437"/>
                  </a:lnTo>
                  <a:lnTo>
                    <a:pt x="133542" y="48580"/>
                  </a:lnTo>
                  <a:lnTo>
                    <a:pt x="135634" y="46105"/>
                  </a:lnTo>
                  <a:lnTo>
                    <a:pt x="137313" y="44161"/>
                  </a:lnTo>
                  <a:lnTo>
                    <a:pt x="138815" y="42423"/>
                  </a:lnTo>
                  <a:lnTo>
                    <a:pt x="138373" y="42658"/>
                  </a:lnTo>
                  <a:lnTo>
                    <a:pt x="137136" y="43365"/>
                  </a:lnTo>
                  <a:lnTo>
                    <a:pt x="136282" y="43866"/>
                  </a:lnTo>
                  <a:lnTo>
                    <a:pt x="135280" y="44455"/>
                  </a:lnTo>
                  <a:lnTo>
                    <a:pt x="134190" y="45162"/>
                  </a:lnTo>
                  <a:lnTo>
                    <a:pt x="133012" y="45928"/>
                  </a:lnTo>
                  <a:lnTo>
                    <a:pt x="131774" y="46783"/>
                  </a:lnTo>
                  <a:lnTo>
                    <a:pt x="130508" y="47696"/>
                  </a:lnTo>
                  <a:lnTo>
                    <a:pt x="129211" y="48698"/>
                  </a:lnTo>
                  <a:lnTo>
                    <a:pt x="127915" y="49729"/>
                  </a:lnTo>
                  <a:lnTo>
                    <a:pt x="126648" y="50819"/>
                  </a:lnTo>
                  <a:lnTo>
                    <a:pt x="126030" y="51408"/>
                  </a:lnTo>
                  <a:lnTo>
                    <a:pt x="125441" y="51968"/>
                  </a:lnTo>
                  <a:lnTo>
                    <a:pt x="124851" y="52557"/>
                  </a:lnTo>
                  <a:lnTo>
                    <a:pt x="124321" y="53176"/>
                  </a:lnTo>
                  <a:lnTo>
                    <a:pt x="123761" y="53765"/>
                  </a:lnTo>
                  <a:lnTo>
                    <a:pt x="123261" y="54383"/>
                  </a:lnTo>
                  <a:lnTo>
                    <a:pt x="122259" y="55680"/>
                  </a:lnTo>
                  <a:lnTo>
                    <a:pt x="121169" y="57094"/>
                  </a:lnTo>
                  <a:lnTo>
                    <a:pt x="118900" y="60158"/>
                  </a:lnTo>
                  <a:lnTo>
                    <a:pt x="116573" y="63369"/>
                  </a:lnTo>
                  <a:lnTo>
                    <a:pt x="114334" y="66580"/>
                  </a:lnTo>
                  <a:lnTo>
                    <a:pt x="112301" y="69585"/>
                  </a:lnTo>
                  <a:lnTo>
                    <a:pt x="111418" y="70940"/>
                  </a:lnTo>
                  <a:lnTo>
                    <a:pt x="110622" y="72177"/>
                  </a:lnTo>
                  <a:lnTo>
                    <a:pt x="109945" y="73297"/>
                  </a:lnTo>
                  <a:lnTo>
                    <a:pt x="109414" y="74240"/>
                  </a:lnTo>
                  <a:lnTo>
                    <a:pt x="109002" y="75006"/>
                  </a:lnTo>
                  <a:lnTo>
                    <a:pt x="108884" y="75300"/>
                  </a:lnTo>
                  <a:lnTo>
                    <a:pt x="108796" y="75565"/>
                  </a:lnTo>
                  <a:lnTo>
                    <a:pt x="108589" y="76184"/>
                  </a:lnTo>
                  <a:lnTo>
                    <a:pt x="108295" y="76891"/>
                  </a:lnTo>
                  <a:lnTo>
                    <a:pt x="107971" y="77657"/>
                  </a:lnTo>
                  <a:lnTo>
                    <a:pt x="107617" y="78423"/>
                  </a:lnTo>
                  <a:lnTo>
                    <a:pt x="106851" y="79955"/>
                  </a:lnTo>
                  <a:lnTo>
                    <a:pt x="106174" y="81251"/>
                  </a:lnTo>
                  <a:lnTo>
                    <a:pt x="105437" y="79336"/>
                  </a:lnTo>
                  <a:lnTo>
                    <a:pt x="104671" y="77480"/>
                  </a:lnTo>
                  <a:lnTo>
                    <a:pt x="103876" y="75595"/>
                  </a:lnTo>
                  <a:lnTo>
                    <a:pt x="103051" y="73739"/>
                  </a:lnTo>
                  <a:lnTo>
                    <a:pt x="103964" y="72354"/>
                  </a:lnTo>
                  <a:lnTo>
                    <a:pt x="105231" y="70469"/>
                  </a:lnTo>
                  <a:lnTo>
                    <a:pt x="106704" y="68141"/>
                  </a:lnTo>
                  <a:lnTo>
                    <a:pt x="108354" y="65549"/>
                  </a:lnTo>
                  <a:lnTo>
                    <a:pt x="110062" y="62750"/>
                  </a:lnTo>
                  <a:lnTo>
                    <a:pt x="110917" y="61307"/>
                  </a:lnTo>
                  <a:lnTo>
                    <a:pt x="111742" y="59863"/>
                  </a:lnTo>
                  <a:lnTo>
                    <a:pt x="112537" y="58449"/>
                  </a:lnTo>
                  <a:lnTo>
                    <a:pt x="113274" y="57035"/>
                  </a:lnTo>
                  <a:lnTo>
                    <a:pt x="113981" y="55650"/>
                  </a:lnTo>
                  <a:lnTo>
                    <a:pt x="114629" y="54325"/>
                  </a:lnTo>
                  <a:lnTo>
                    <a:pt x="115365" y="52763"/>
                  </a:lnTo>
                  <a:lnTo>
                    <a:pt x="116161" y="51172"/>
                  </a:lnTo>
                  <a:lnTo>
                    <a:pt x="116986" y="49552"/>
                  </a:lnTo>
                  <a:lnTo>
                    <a:pt x="117810" y="47902"/>
                  </a:lnTo>
                  <a:lnTo>
                    <a:pt x="119549" y="44662"/>
                  </a:lnTo>
                  <a:lnTo>
                    <a:pt x="121287" y="41539"/>
                  </a:lnTo>
                  <a:lnTo>
                    <a:pt x="122907" y="38652"/>
                  </a:lnTo>
                  <a:lnTo>
                    <a:pt x="124380" y="36148"/>
                  </a:lnTo>
                  <a:lnTo>
                    <a:pt x="125617" y="34115"/>
                  </a:lnTo>
                  <a:lnTo>
                    <a:pt x="126531" y="32642"/>
                  </a:lnTo>
                  <a:lnTo>
                    <a:pt x="127326" y="31522"/>
                  </a:lnTo>
                  <a:lnTo>
                    <a:pt x="128121" y="30403"/>
                  </a:lnTo>
                  <a:lnTo>
                    <a:pt x="128946" y="29313"/>
                  </a:lnTo>
                  <a:lnTo>
                    <a:pt x="129683" y="28311"/>
                  </a:lnTo>
                  <a:lnTo>
                    <a:pt x="130891" y="26779"/>
                  </a:lnTo>
                  <a:lnTo>
                    <a:pt x="131362" y="26190"/>
                  </a:lnTo>
                  <a:lnTo>
                    <a:pt x="130979" y="26455"/>
                  </a:lnTo>
                  <a:lnTo>
                    <a:pt x="129948" y="27192"/>
                  </a:lnTo>
                  <a:lnTo>
                    <a:pt x="128416" y="28341"/>
                  </a:lnTo>
                  <a:lnTo>
                    <a:pt x="127473" y="29077"/>
                  </a:lnTo>
                  <a:lnTo>
                    <a:pt x="126472" y="29873"/>
                  </a:lnTo>
                  <a:lnTo>
                    <a:pt x="125441" y="30786"/>
                  </a:lnTo>
                  <a:lnTo>
                    <a:pt x="124321" y="31758"/>
                  </a:lnTo>
                  <a:lnTo>
                    <a:pt x="123231" y="32789"/>
                  </a:lnTo>
                  <a:lnTo>
                    <a:pt x="122082" y="33909"/>
                  </a:lnTo>
                  <a:lnTo>
                    <a:pt x="120992" y="35058"/>
                  </a:lnTo>
                  <a:lnTo>
                    <a:pt x="119932" y="36265"/>
                  </a:lnTo>
                  <a:lnTo>
                    <a:pt x="119401" y="36914"/>
                  </a:lnTo>
                  <a:lnTo>
                    <a:pt x="118900" y="37532"/>
                  </a:lnTo>
                  <a:lnTo>
                    <a:pt x="118400" y="38180"/>
                  </a:lnTo>
                  <a:lnTo>
                    <a:pt x="117928" y="38828"/>
                  </a:lnTo>
                  <a:lnTo>
                    <a:pt x="117015" y="40184"/>
                  </a:lnTo>
                  <a:lnTo>
                    <a:pt x="116102" y="41539"/>
                  </a:lnTo>
                  <a:lnTo>
                    <a:pt x="115218" y="42953"/>
                  </a:lnTo>
                  <a:lnTo>
                    <a:pt x="114334" y="44338"/>
                  </a:lnTo>
                  <a:lnTo>
                    <a:pt x="113480" y="45752"/>
                  </a:lnTo>
                  <a:lnTo>
                    <a:pt x="112655" y="47136"/>
                  </a:lnTo>
                  <a:lnTo>
                    <a:pt x="111064" y="49905"/>
                  </a:lnTo>
                  <a:lnTo>
                    <a:pt x="109621" y="52527"/>
                  </a:lnTo>
                  <a:lnTo>
                    <a:pt x="108354" y="54943"/>
                  </a:lnTo>
                  <a:lnTo>
                    <a:pt x="107264" y="57123"/>
                  </a:lnTo>
                  <a:lnTo>
                    <a:pt x="106409" y="58950"/>
                  </a:lnTo>
                  <a:lnTo>
                    <a:pt x="105850" y="60305"/>
                  </a:lnTo>
                  <a:lnTo>
                    <a:pt x="105260" y="61866"/>
                  </a:lnTo>
                  <a:lnTo>
                    <a:pt x="104671" y="63575"/>
                  </a:lnTo>
                  <a:lnTo>
                    <a:pt x="104082" y="65343"/>
                  </a:lnTo>
                  <a:lnTo>
                    <a:pt x="103522" y="67140"/>
                  </a:lnTo>
                  <a:lnTo>
                    <a:pt x="102992" y="68848"/>
                  </a:lnTo>
                  <a:lnTo>
                    <a:pt x="102138" y="71735"/>
                  </a:lnTo>
                  <a:lnTo>
                    <a:pt x="100134" y="67405"/>
                  </a:lnTo>
                  <a:lnTo>
                    <a:pt x="99162" y="65254"/>
                  </a:lnTo>
                  <a:lnTo>
                    <a:pt x="98190" y="63104"/>
                  </a:lnTo>
                  <a:lnTo>
                    <a:pt x="99251" y="61513"/>
                  </a:lnTo>
                  <a:lnTo>
                    <a:pt x="101666" y="57742"/>
                  </a:lnTo>
                  <a:lnTo>
                    <a:pt x="103080" y="55532"/>
                  </a:lnTo>
                  <a:lnTo>
                    <a:pt x="104465" y="53323"/>
                  </a:lnTo>
                  <a:lnTo>
                    <a:pt x="105643" y="51320"/>
                  </a:lnTo>
                  <a:lnTo>
                    <a:pt x="106144" y="50465"/>
                  </a:lnTo>
                  <a:lnTo>
                    <a:pt x="106527" y="49729"/>
                  </a:lnTo>
                  <a:lnTo>
                    <a:pt x="107028" y="48786"/>
                  </a:lnTo>
                  <a:lnTo>
                    <a:pt x="107823" y="47431"/>
                  </a:lnTo>
                  <a:lnTo>
                    <a:pt x="110062" y="43660"/>
                  </a:lnTo>
                  <a:lnTo>
                    <a:pt x="112950" y="38946"/>
                  </a:lnTo>
                  <a:lnTo>
                    <a:pt x="116072" y="33850"/>
                  </a:lnTo>
                  <a:lnTo>
                    <a:pt x="121699" y="24717"/>
                  </a:lnTo>
                  <a:lnTo>
                    <a:pt x="124203" y="20681"/>
                  </a:lnTo>
                  <a:lnTo>
                    <a:pt x="122671" y="22036"/>
                  </a:lnTo>
                  <a:lnTo>
                    <a:pt x="121080" y="23480"/>
                  </a:lnTo>
                  <a:lnTo>
                    <a:pt x="119166" y="25247"/>
                  </a:lnTo>
                  <a:lnTo>
                    <a:pt x="118134" y="26220"/>
                  </a:lnTo>
                  <a:lnTo>
                    <a:pt x="117103" y="27221"/>
                  </a:lnTo>
                  <a:lnTo>
                    <a:pt x="116102" y="28252"/>
                  </a:lnTo>
                  <a:lnTo>
                    <a:pt x="115159" y="29254"/>
                  </a:lnTo>
                  <a:lnTo>
                    <a:pt x="114275" y="30256"/>
                  </a:lnTo>
                  <a:lnTo>
                    <a:pt x="113450" y="31198"/>
                  </a:lnTo>
                  <a:lnTo>
                    <a:pt x="112773" y="32082"/>
                  </a:lnTo>
                  <a:lnTo>
                    <a:pt x="112478" y="32524"/>
                  </a:lnTo>
                  <a:lnTo>
                    <a:pt x="112213" y="32907"/>
                  </a:lnTo>
                  <a:lnTo>
                    <a:pt x="111064" y="34792"/>
                  </a:lnTo>
                  <a:lnTo>
                    <a:pt x="109503" y="37238"/>
                  </a:lnTo>
                  <a:lnTo>
                    <a:pt x="105909" y="42923"/>
                  </a:lnTo>
                  <a:lnTo>
                    <a:pt x="104141" y="45781"/>
                  </a:lnTo>
                  <a:lnTo>
                    <a:pt x="102580" y="48403"/>
                  </a:lnTo>
                  <a:lnTo>
                    <a:pt x="101902" y="49523"/>
                  </a:lnTo>
                  <a:lnTo>
                    <a:pt x="101342" y="50524"/>
                  </a:lnTo>
                  <a:lnTo>
                    <a:pt x="100930" y="51378"/>
                  </a:lnTo>
                  <a:lnTo>
                    <a:pt x="100635" y="51997"/>
                  </a:lnTo>
                  <a:lnTo>
                    <a:pt x="100252" y="52999"/>
                  </a:lnTo>
                  <a:lnTo>
                    <a:pt x="99869" y="54207"/>
                  </a:lnTo>
                  <a:lnTo>
                    <a:pt x="99457" y="55562"/>
                  </a:lnTo>
                  <a:lnTo>
                    <a:pt x="99044" y="57005"/>
                  </a:lnTo>
                  <a:lnTo>
                    <a:pt x="98278" y="59775"/>
                  </a:lnTo>
                  <a:lnTo>
                    <a:pt x="97719" y="61955"/>
                  </a:lnTo>
                  <a:lnTo>
                    <a:pt x="97041" y="60305"/>
                  </a:lnTo>
                  <a:lnTo>
                    <a:pt x="96393" y="58655"/>
                  </a:lnTo>
                  <a:lnTo>
                    <a:pt x="95097" y="55356"/>
                  </a:lnTo>
                  <a:lnTo>
                    <a:pt x="96098" y="53117"/>
                  </a:lnTo>
                  <a:lnTo>
                    <a:pt x="97571" y="49699"/>
                  </a:lnTo>
                  <a:lnTo>
                    <a:pt x="98337" y="47843"/>
                  </a:lnTo>
                  <a:lnTo>
                    <a:pt x="99044" y="46046"/>
                  </a:lnTo>
                  <a:lnTo>
                    <a:pt x="99663" y="44426"/>
                  </a:lnTo>
                  <a:lnTo>
                    <a:pt x="99899" y="43719"/>
                  </a:lnTo>
                  <a:lnTo>
                    <a:pt x="100105" y="43100"/>
                  </a:lnTo>
                  <a:lnTo>
                    <a:pt x="101224" y="39211"/>
                  </a:lnTo>
                  <a:lnTo>
                    <a:pt x="101990" y="36619"/>
                  </a:lnTo>
                  <a:lnTo>
                    <a:pt x="102845" y="33820"/>
                  </a:lnTo>
                  <a:lnTo>
                    <a:pt x="103699" y="30992"/>
                  </a:lnTo>
                  <a:lnTo>
                    <a:pt x="104553" y="28370"/>
                  </a:lnTo>
                  <a:lnTo>
                    <a:pt x="104966" y="27162"/>
                  </a:lnTo>
                  <a:lnTo>
                    <a:pt x="105349" y="26072"/>
                  </a:lnTo>
                  <a:lnTo>
                    <a:pt x="105702" y="25100"/>
                  </a:lnTo>
                  <a:lnTo>
                    <a:pt x="106026" y="24305"/>
                  </a:lnTo>
                  <a:lnTo>
                    <a:pt x="106409" y="23539"/>
                  </a:lnTo>
                  <a:lnTo>
                    <a:pt x="106822" y="22714"/>
                  </a:lnTo>
                  <a:lnTo>
                    <a:pt x="107323" y="21859"/>
                  </a:lnTo>
                  <a:lnTo>
                    <a:pt x="107882" y="20946"/>
                  </a:lnTo>
                  <a:lnTo>
                    <a:pt x="109061" y="19090"/>
                  </a:lnTo>
                  <a:lnTo>
                    <a:pt x="110269" y="17264"/>
                  </a:lnTo>
                  <a:lnTo>
                    <a:pt x="111418" y="15643"/>
                  </a:lnTo>
                  <a:lnTo>
                    <a:pt x="112360" y="14318"/>
                  </a:lnTo>
                  <a:lnTo>
                    <a:pt x="113244" y="13110"/>
                  </a:lnTo>
                  <a:lnTo>
                    <a:pt x="112861" y="13463"/>
                  </a:lnTo>
                  <a:lnTo>
                    <a:pt x="111771" y="14465"/>
                  </a:lnTo>
                  <a:lnTo>
                    <a:pt x="110210" y="15997"/>
                  </a:lnTo>
                  <a:lnTo>
                    <a:pt x="109267" y="16940"/>
                  </a:lnTo>
                  <a:lnTo>
                    <a:pt x="108265" y="17971"/>
                  </a:lnTo>
                  <a:lnTo>
                    <a:pt x="107234" y="19120"/>
                  </a:lnTo>
                  <a:lnTo>
                    <a:pt x="106174" y="20298"/>
                  </a:lnTo>
                  <a:lnTo>
                    <a:pt x="105113" y="21565"/>
                  </a:lnTo>
                  <a:lnTo>
                    <a:pt x="104082" y="22861"/>
                  </a:lnTo>
                  <a:lnTo>
                    <a:pt x="103080" y="24187"/>
                  </a:lnTo>
                  <a:lnTo>
                    <a:pt x="102138" y="25542"/>
                  </a:lnTo>
                  <a:lnTo>
                    <a:pt x="101696" y="26220"/>
                  </a:lnTo>
                  <a:lnTo>
                    <a:pt x="101283" y="26897"/>
                  </a:lnTo>
                  <a:lnTo>
                    <a:pt x="100871" y="27575"/>
                  </a:lnTo>
                  <a:lnTo>
                    <a:pt x="100517" y="28252"/>
                  </a:lnTo>
                  <a:lnTo>
                    <a:pt x="99280" y="30697"/>
                  </a:lnTo>
                  <a:lnTo>
                    <a:pt x="98779" y="31758"/>
                  </a:lnTo>
                  <a:lnTo>
                    <a:pt x="98337" y="32730"/>
                  </a:lnTo>
                  <a:lnTo>
                    <a:pt x="97954" y="33643"/>
                  </a:lnTo>
                  <a:lnTo>
                    <a:pt x="97601" y="34468"/>
                  </a:lnTo>
                  <a:lnTo>
                    <a:pt x="97306" y="35264"/>
                  </a:lnTo>
                  <a:lnTo>
                    <a:pt x="97041" y="36000"/>
                  </a:lnTo>
                  <a:lnTo>
                    <a:pt x="96835" y="36737"/>
                  </a:lnTo>
                  <a:lnTo>
                    <a:pt x="96629" y="37444"/>
                  </a:lnTo>
                  <a:lnTo>
                    <a:pt x="96275" y="38917"/>
                  </a:lnTo>
                  <a:lnTo>
                    <a:pt x="95922" y="40508"/>
                  </a:lnTo>
                  <a:lnTo>
                    <a:pt x="95568" y="42334"/>
                  </a:lnTo>
                  <a:lnTo>
                    <a:pt x="95008" y="45221"/>
                  </a:lnTo>
                  <a:lnTo>
                    <a:pt x="94537" y="47991"/>
                  </a:lnTo>
                  <a:lnTo>
                    <a:pt x="94154" y="50377"/>
                  </a:lnTo>
                  <a:lnTo>
                    <a:pt x="93859" y="52203"/>
                  </a:lnTo>
                  <a:lnTo>
                    <a:pt x="93418" y="51172"/>
                  </a:lnTo>
                  <a:lnTo>
                    <a:pt x="93005" y="50112"/>
                  </a:lnTo>
                  <a:lnTo>
                    <a:pt x="92593" y="49022"/>
                  </a:lnTo>
                  <a:lnTo>
                    <a:pt x="92239" y="47902"/>
                  </a:lnTo>
                  <a:lnTo>
                    <a:pt x="92386" y="46311"/>
                  </a:lnTo>
                  <a:lnTo>
                    <a:pt x="92563" y="44102"/>
                  </a:lnTo>
                  <a:lnTo>
                    <a:pt x="92711" y="41392"/>
                  </a:lnTo>
                  <a:lnTo>
                    <a:pt x="92858" y="38298"/>
                  </a:lnTo>
                  <a:lnTo>
                    <a:pt x="92887" y="36619"/>
                  </a:lnTo>
                  <a:lnTo>
                    <a:pt x="92946" y="34881"/>
                  </a:lnTo>
                  <a:lnTo>
                    <a:pt x="92946" y="33113"/>
                  </a:lnTo>
                  <a:lnTo>
                    <a:pt x="92946" y="31316"/>
                  </a:lnTo>
                  <a:lnTo>
                    <a:pt x="92887" y="29490"/>
                  </a:lnTo>
                  <a:lnTo>
                    <a:pt x="92828" y="27663"/>
                  </a:lnTo>
                  <a:lnTo>
                    <a:pt x="92711" y="25866"/>
                  </a:lnTo>
                  <a:lnTo>
                    <a:pt x="92593" y="24069"/>
                  </a:lnTo>
                  <a:lnTo>
                    <a:pt x="92475" y="22979"/>
                  </a:lnTo>
                  <a:lnTo>
                    <a:pt x="92357" y="21918"/>
                  </a:lnTo>
                  <a:lnTo>
                    <a:pt x="92210" y="20828"/>
                  </a:lnTo>
                  <a:lnTo>
                    <a:pt x="92033" y="19738"/>
                  </a:lnTo>
                  <a:lnTo>
                    <a:pt x="91679" y="17617"/>
                  </a:lnTo>
                  <a:lnTo>
                    <a:pt x="91238" y="15496"/>
                  </a:lnTo>
                  <a:lnTo>
                    <a:pt x="90766" y="13434"/>
                  </a:lnTo>
                  <a:lnTo>
                    <a:pt x="90265" y="11431"/>
                  </a:lnTo>
                  <a:lnTo>
                    <a:pt x="89765" y="9545"/>
                  </a:lnTo>
                  <a:lnTo>
                    <a:pt x="89264" y="7748"/>
                  </a:lnTo>
                  <a:lnTo>
                    <a:pt x="88763" y="6098"/>
                  </a:lnTo>
                  <a:lnTo>
                    <a:pt x="88292" y="4596"/>
                  </a:lnTo>
                  <a:lnTo>
                    <a:pt x="87467" y="2151"/>
                  </a:lnTo>
                  <a:lnTo>
                    <a:pt x="86907" y="560"/>
                  </a:lnTo>
                  <a:lnTo>
                    <a:pt x="86701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4"/>
          <p:cNvGrpSpPr/>
          <p:nvPr/>
        </p:nvGrpSpPr>
        <p:grpSpPr>
          <a:xfrm>
            <a:off x="31489" y="1153155"/>
            <a:ext cx="2793827" cy="3682841"/>
            <a:chOff x="1822925" y="238125"/>
            <a:chExt cx="3974150" cy="5238750"/>
          </a:xfrm>
        </p:grpSpPr>
        <p:sp>
          <p:nvSpPr>
            <p:cNvPr id="426" name="Google Shape;426;p4"/>
            <p:cNvSpPr/>
            <p:nvPr/>
          </p:nvSpPr>
          <p:spPr>
            <a:xfrm>
              <a:off x="1822925" y="238125"/>
              <a:ext cx="3974150" cy="5238750"/>
            </a:xfrm>
            <a:custGeom>
              <a:avLst/>
              <a:gdLst/>
              <a:ahLst/>
              <a:cxnLst/>
              <a:rect l="l" t="t" r="r" b="b"/>
              <a:pathLst>
                <a:path w="158966" h="209550" extrusionOk="0">
                  <a:moveTo>
                    <a:pt x="63368" y="68996"/>
                  </a:moveTo>
                  <a:lnTo>
                    <a:pt x="64841" y="69438"/>
                  </a:lnTo>
                  <a:lnTo>
                    <a:pt x="66197" y="69879"/>
                  </a:lnTo>
                  <a:lnTo>
                    <a:pt x="67463" y="70262"/>
                  </a:lnTo>
                  <a:lnTo>
                    <a:pt x="68553" y="70616"/>
                  </a:lnTo>
                  <a:lnTo>
                    <a:pt x="71588" y="71470"/>
                  </a:lnTo>
                  <a:lnTo>
                    <a:pt x="76331" y="72767"/>
                  </a:lnTo>
                  <a:lnTo>
                    <a:pt x="75830" y="73208"/>
                  </a:lnTo>
                  <a:lnTo>
                    <a:pt x="75300" y="73680"/>
                  </a:lnTo>
                  <a:lnTo>
                    <a:pt x="74799" y="74181"/>
                  </a:lnTo>
                  <a:lnTo>
                    <a:pt x="74298" y="74740"/>
                  </a:lnTo>
                  <a:lnTo>
                    <a:pt x="73620" y="75565"/>
                  </a:lnTo>
                  <a:lnTo>
                    <a:pt x="72943" y="76449"/>
                  </a:lnTo>
                  <a:lnTo>
                    <a:pt x="72324" y="77392"/>
                  </a:lnTo>
                  <a:lnTo>
                    <a:pt x="71676" y="78393"/>
                  </a:lnTo>
                  <a:lnTo>
                    <a:pt x="71087" y="79454"/>
                  </a:lnTo>
                  <a:lnTo>
                    <a:pt x="70498" y="80544"/>
                  </a:lnTo>
                  <a:lnTo>
                    <a:pt x="69909" y="81664"/>
                  </a:lnTo>
                  <a:lnTo>
                    <a:pt x="69349" y="82783"/>
                  </a:lnTo>
                  <a:lnTo>
                    <a:pt x="67994" y="82812"/>
                  </a:lnTo>
                  <a:lnTo>
                    <a:pt x="66845" y="82871"/>
                  </a:lnTo>
                  <a:lnTo>
                    <a:pt x="65254" y="83019"/>
                  </a:lnTo>
                  <a:lnTo>
                    <a:pt x="63722" y="83225"/>
                  </a:lnTo>
                  <a:lnTo>
                    <a:pt x="62219" y="83461"/>
                  </a:lnTo>
                  <a:lnTo>
                    <a:pt x="60776" y="83785"/>
                  </a:lnTo>
                  <a:lnTo>
                    <a:pt x="60776" y="83785"/>
                  </a:lnTo>
                  <a:lnTo>
                    <a:pt x="60953" y="81546"/>
                  </a:lnTo>
                  <a:lnTo>
                    <a:pt x="61129" y="79542"/>
                  </a:lnTo>
                  <a:lnTo>
                    <a:pt x="61336" y="77716"/>
                  </a:lnTo>
                  <a:lnTo>
                    <a:pt x="61542" y="76066"/>
                  </a:lnTo>
                  <a:lnTo>
                    <a:pt x="61778" y="74593"/>
                  </a:lnTo>
                  <a:lnTo>
                    <a:pt x="62043" y="73267"/>
                  </a:lnTo>
                  <a:lnTo>
                    <a:pt x="62161" y="72649"/>
                  </a:lnTo>
                  <a:lnTo>
                    <a:pt x="62337" y="72060"/>
                  </a:lnTo>
                  <a:lnTo>
                    <a:pt x="62485" y="71500"/>
                  </a:lnTo>
                  <a:lnTo>
                    <a:pt x="62661" y="70969"/>
                  </a:lnTo>
                  <a:lnTo>
                    <a:pt x="63368" y="68996"/>
                  </a:lnTo>
                  <a:close/>
                  <a:moveTo>
                    <a:pt x="77509" y="73091"/>
                  </a:moveTo>
                  <a:lnTo>
                    <a:pt x="87143" y="75654"/>
                  </a:lnTo>
                  <a:lnTo>
                    <a:pt x="91031" y="76655"/>
                  </a:lnTo>
                  <a:lnTo>
                    <a:pt x="93476" y="77303"/>
                  </a:lnTo>
                  <a:lnTo>
                    <a:pt x="94272" y="77510"/>
                  </a:lnTo>
                  <a:lnTo>
                    <a:pt x="95215" y="77834"/>
                  </a:lnTo>
                  <a:lnTo>
                    <a:pt x="96246" y="78217"/>
                  </a:lnTo>
                  <a:lnTo>
                    <a:pt x="97365" y="78659"/>
                  </a:lnTo>
                  <a:lnTo>
                    <a:pt x="99663" y="79660"/>
                  </a:lnTo>
                  <a:lnTo>
                    <a:pt x="101873" y="80662"/>
                  </a:lnTo>
                  <a:lnTo>
                    <a:pt x="101224" y="80632"/>
                  </a:lnTo>
                  <a:lnTo>
                    <a:pt x="100517" y="80603"/>
                  </a:lnTo>
                  <a:lnTo>
                    <a:pt x="99781" y="80632"/>
                  </a:lnTo>
                  <a:lnTo>
                    <a:pt x="99074" y="80662"/>
                  </a:lnTo>
                  <a:lnTo>
                    <a:pt x="98337" y="80721"/>
                  </a:lnTo>
                  <a:lnTo>
                    <a:pt x="97630" y="80809"/>
                  </a:lnTo>
                  <a:lnTo>
                    <a:pt x="96953" y="80927"/>
                  </a:lnTo>
                  <a:lnTo>
                    <a:pt x="96305" y="81104"/>
                  </a:lnTo>
                  <a:lnTo>
                    <a:pt x="95774" y="81281"/>
                  </a:lnTo>
                  <a:lnTo>
                    <a:pt x="95215" y="81516"/>
                  </a:lnTo>
                  <a:lnTo>
                    <a:pt x="94625" y="81811"/>
                  </a:lnTo>
                  <a:lnTo>
                    <a:pt x="94007" y="82135"/>
                  </a:lnTo>
                  <a:lnTo>
                    <a:pt x="93388" y="82518"/>
                  </a:lnTo>
                  <a:lnTo>
                    <a:pt x="92711" y="82960"/>
                  </a:lnTo>
                  <a:lnTo>
                    <a:pt x="92033" y="83431"/>
                  </a:lnTo>
                  <a:lnTo>
                    <a:pt x="91355" y="83932"/>
                  </a:lnTo>
                  <a:lnTo>
                    <a:pt x="86819" y="83578"/>
                  </a:lnTo>
                  <a:lnTo>
                    <a:pt x="82105" y="83254"/>
                  </a:lnTo>
                  <a:lnTo>
                    <a:pt x="77480" y="83019"/>
                  </a:lnTo>
                  <a:lnTo>
                    <a:pt x="75270" y="82901"/>
                  </a:lnTo>
                  <a:lnTo>
                    <a:pt x="73179" y="82842"/>
                  </a:lnTo>
                  <a:lnTo>
                    <a:pt x="73503" y="81575"/>
                  </a:lnTo>
                  <a:lnTo>
                    <a:pt x="73856" y="80308"/>
                  </a:lnTo>
                  <a:lnTo>
                    <a:pt x="74269" y="79012"/>
                  </a:lnTo>
                  <a:lnTo>
                    <a:pt x="74710" y="77775"/>
                  </a:lnTo>
                  <a:lnTo>
                    <a:pt x="74976" y="77156"/>
                  </a:lnTo>
                  <a:lnTo>
                    <a:pt x="75241" y="76537"/>
                  </a:lnTo>
                  <a:lnTo>
                    <a:pt x="75535" y="75978"/>
                  </a:lnTo>
                  <a:lnTo>
                    <a:pt x="75830" y="75389"/>
                  </a:lnTo>
                  <a:lnTo>
                    <a:pt x="76154" y="74858"/>
                  </a:lnTo>
                  <a:lnTo>
                    <a:pt x="76508" y="74328"/>
                  </a:lnTo>
                  <a:lnTo>
                    <a:pt x="76861" y="73827"/>
                  </a:lnTo>
                  <a:lnTo>
                    <a:pt x="77244" y="73356"/>
                  </a:lnTo>
                  <a:lnTo>
                    <a:pt x="77509" y="73091"/>
                  </a:lnTo>
                  <a:close/>
                  <a:moveTo>
                    <a:pt x="56298" y="67729"/>
                  </a:moveTo>
                  <a:lnTo>
                    <a:pt x="57300" y="67788"/>
                  </a:lnTo>
                  <a:lnTo>
                    <a:pt x="58331" y="67906"/>
                  </a:lnTo>
                  <a:lnTo>
                    <a:pt x="59362" y="68053"/>
                  </a:lnTo>
                  <a:lnTo>
                    <a:pt x="60393" y="68259"/>
                  </a:lnTo>
                  <a:lnTo>
                    <a:pt x="61395" y="68495"/>
                  </a:lnTo>
                  <a:lnTo>
                    <a:pt x="60187" y="70940"/>
                  </a:lnTo>
                  <a:lnTo>
                    <a:pt x="59097" y="73238"/>
                  </a:lnTo>
                  <a:lnTo>
                    <a:pt x="58625" y="74328"/>
                  </a:lnTo>
                  <a:lnTo>
                    <a:pt x="58183" y="75330"/>
                  </a:lnTo>
                  <a:lnTo>
                    <a:pt x="57830" y="76243"/>
                  </a:lnTo>
                  <a:lnTo>
                    <a:pt x="57535" y="77038"/>
                  </a:lnTo>
                  <a:lnTo>
                    <a:pt x="57300" y="77775"/>
                  </a:lnTo>
                  <a:lnTo>
                    <a:pt x="57093" y="78629"/>
                  </a:lnTo>
                  <a:lnTo>
                    <a:pt x="56858" y="79542"/>
                  </a:lnTo>
                  <a:lnTo>
                    <a:pt x="56622" y="80573"/>
                  </a:lnTo>
                  <a:lnTo>
                    <a:pt x="56180" y="82842"/>
                  </a:lnTo>
                  <a:lnTo>
                    <a:pt x="55768" y="85346"/>
                  </a:lnTo>
                  <a:lnTo>
                    <a:pt x="55061" y="85670"/>
                  </a:lnTo>
                  <a:lnTo>
                    <a:pt x="54383" y="85965"/>
                  </a:lnTo>
                  <a:lnTo>
                    <a:pt x="53764" y="86289"/>
                  </a:lnTo>
                  <a:lnTo>
                    <a:pt x="53175" y="86583"/>
                  </a:lnTo>
                  <a:lnTo>
                    <a:pt x="52616" y="86907"/>
                  </a:lnTo>
                  <a:lnTo>
                    <a:pt x="52115" y="87231"/>
                  </a:lnTo>
                  <a:lnTo>
                    <a:pt x="51643" y="87556"/>
                  </a:lnTo>
                  <a:lnTo>
                    <a:pt x="51201" y="87880"/>
                  </a:lnTo>
                  <a:lnTo>
                    <a:pt x="51172" y="85906"/>
                  </a:lnTo>
                  <a:lnTo>
                    <a:pt x="51113" y="83961"/>
                  </a:lnTo>
                  <a:lnTo>
                    <a:pt x="51054" y="82017"/>
                  </a:lnTo>
                  <a:lnTo>
                    <a:pt x="50936" y="80161"/>
                  </a:lnTo>
                  <a:lnTo>
                    <a:pt x="50818" y="78393"/>
                  </a:lnTo>
                  <a:lnTo>
                    <a:pt x="50701" y="76744"/>
                  </a:lnTo>
                  <a:lnTo>
                    <a:pt x="50524" y="75300"/>
                  </a:lnTo>
                  <a:lnTo>
                    <a:pt x="50347" y="74063"/>
                  </a:lnTo>
                  <a:lnTo>
                    <a:pt x="49611" y="69703"/>
                  </a:lnTo>
                  <a:lnTo>
                    <a:pt x="50023" y="69408"/>
                  </a:lnTo>
                  <a:lnTo>
                    <a:pt x="50435" y="69143"/>
                  </a:lnTo>
                  <a:lnTo>
                    <a:pt x="50877" y="68878"/>
                  </a:lnTo>
                  <a:lnTo>
                    <a:pt x="51349" y="68642"/>
                  </a:lnTo>
                  <a:lnTo>
                    <a:pt x="51820" y="68406"/>
                  </a:lnTo>
                  <a:lnTo>
                    <a:pt x="52321" y="68230"/>
                  </a:lnTo>
                  <a:lnTo>
                    <a:pt x="52851" y="68082"/>
                  </a:lnTo>
                  <a:lnTo>
                    <a:pt x="53381" y="67935"/>
                  </a:lnTo>
                  <a:lnTo>
                    <a:pt x="53853" y="67847"/>
                  </a:lnTo>
                  <a:lnTo>
                    <a:pt x="54324" y="67788"/>
                  </a:lnTo>
                  <a:lnTo>
                    <a:pt x="54796" y="67758"/>
                  </a:lnTo>
                  <a:lnTo>
                    <a:pt x="55296" y="67729"/>
                  </a:lnTo>
                  <a:close/>
                  <a:moveTo>
                    <a:pt x="102580" y="80986"/>
                  </a:moveTo>
                  <a:lnTo>
                    <a:pt x="104730" y="81988"/>
                  </a:lnTo>
                  <a:lnTo>
                    <a:pt x="105614" y="84521"/>
                  </a:lnTo>
                  <a:lnTo>
                    <a:pt x="106527" y="87055"/>
                  </a:lnTo>
                  <a:lnTo>
                    <a:pt x="106792" y="87732"/>
                  </a:lnTo>
                  <a:lnTo>
                    <a:pt x="106409" y="87909"/>
                  </a:lnTo>
                  <a:lnTo>
                    <a:pt x="105938" y="87467"/>
                  </a:lnTo>
                  <a:lnTo>
                    <a:pt x="105408" y="87025"/>
                  </a:lnTo>
                  <a:lnTo>
                    <a:pt x="104878" y="86613"/>
                  </a:lnTo>
                  <a:lnTo>
                    <a:pt x="104288" y="86230"/>
                  </a:lnTo>
                  <a:lnTo>
                    <a:pt x="103699" y="85876"/>
                  </a:lnTo>
                  <a:lnTo>
                    <a:pt x="103080" y="85582"/>
                  </a:lnTo>
                  <a:lnTo>
                    <a:pt x="102432" y="85346"/>
                  </a:lnTo>
                  <a:lnTo>
                    <a:pt x="102108" y="85228"/>
                  </a:lnTo>
                  <a:lnTo>
                    <a:pt x="101784" y="85169"/>
                  </a:lnTo>
                  <a:lnTo>
                    <a:pt x="101224" y="85051"/>
                  </a:lnTo>
                  <a:lnTo>
                    <a:pt x="100488" y="84934"/>
                  </a:lnTo>
                  <a:lnTo>
                    <a:pt x="98573" y="84668"/>
                  </a:lnTo>
                  <a:lnTo>
                    <a:pt x="96187" y="84403"/>
                  </a:lnTo>
                  <a:lnTo>
                    <a:pt x="93359" y="84138"/>
                  </a:lnTo>
                  <a:lnTo>
                    <a:pt x="94095" y="83578"/>
                  </a:lnTo>
                  <a:lnTo>
                    <a:pt x="94478" y="83313"/>
                  </a:lnTo>
                  <a:lnTo>
                    <a:pt x="94832" y="83078"/>
                  </a:lnTo>
                  <a:lnTo>
                    <a:pt x="95332" y="82812"/>
                  </a:lnTo>
                  <a:lnTo>
                    <a:pt x="95833" y="82577"/>
                  </a:lnTo>
                  <a:lnTo>
                    <a:pt x="96334" y="82341"/>
                  </a:lnTo>
                  <a:lnTo>
                    <a:pt x="96864" y="82135"/>
                  </a:lnTo>
                  <a:lnTo>
                    <a:pt x="97365" y="81958"/>
                  </a:lnTo>
                  <a:lnTo>
                    <a:pt x="97895" y="81781"/>
                  </a:lnTo>
                  <a:lnTo>
                    <a:pt x="98927" y="81516"/>
                  </a:lnTo>
                  <a:lnTo>
                    <a:pt x="99928" y="81310"/>
                  </a:lnTo>
                  <a:lnTo>
                    <a:pt x="100871" y="81163"/>
                  </a:lnTo>
                  <a:lnTo>
                    <a:pt x="101755" y="81045"/>
                  </a:lnTo>
                  <a:lnTo>
                    <a:pt x="102580" y="80986"/>
                  </a:lnTo>
                  <a:close/>
                  <a:moveTo>
                    <a:pt x="107087" y="88557"/>
                  </a:moveTo>
                  <a:lnTo>
                    <a:pt x="107087" y="88587"/>
                  </a:lnTo>
                  <a:lnTo>
                    <a:pt x="107058" y="88557"/>
                  </a:lnTo>
                  <a:close/>
                  <a:moveTo>
                    <a:pt x="72324" y="86701"/>
                  </a:moveTo>
                  <a:lnTo>
                    <a:pt x="73738" y="86878"/>
                  </a:lnTo>
                  <a:lnTo>
                    <a:pt x="75359" y="87025"/>
                  </a:lnTo>
                  <a:lnTo>
                    <a:pt x="78953" y="87349"/>
                  </a:lnTo>
                  <a:lnTo>
                    <a:pt x="82959" y="87644"/>
                  </a:lnTo>
                  <a:lnTo>
                    <a:pt x="87084" y="87939"/>
                  </a:lnTo>
                  <a:lnTo>
                    <a:pt x="86170" y="88970"/>
                  </a:lnTo>
                  <a:lnTo>
                    <a:pt x="85287" y="90060"/>
                  </a:lnTo>
                  <a:lnTo>
                    <a:pt x="84403" y="91238"/>
                  </a:lnTo>
                  <a:lnTo>
                    <a:pt x="83578" y="92446"/>
                  </a:lnTo>
                  <a:lnTo>
                    <a:pt x="83401" y="92711"/>
                  </a:lnTo>
                  <a:lnTo>
                    <a:pt x="79984" y="92711"/>
                  </a:lnTo>
                  <a:lnTo>
                    <a:pt x="78305" y="92770"/>
                  </a:lnTo>
                  <a:lnTo>
                    <a:pt x="76684" y="92829"/>
                  </a:lnTo>
                  <a:lnTo>
                    <a:pt x="75093" y="92917"/>
                  </a:lnTo>
                  <a:lnTo>
                    <a:pt x="73532" y="93035"/>
                  </a:lnTo>
                  <a:lnTo>
                    <a:pt x="72089" y="93182"/>
                  </a:lnTo>
                  <a:lnTo>
                    <a:pt x="70704" y="93330"/>
                  </a:lnTo>
                  <a:lnTo>
                    <a:pt x="70704" y="93330"/>
                  </a:lnTo>
                  <a:lnTo>
                    <a:pt x="71529" y="90030"/>
                  </a:lnTo>
                  <a:lnTo>
                    <a:pt x="72059" y="87880"/>
                  </a:lnTo>
                  <a:lnTo>
                    <a:pt x="72324" y="86701"/>
                  </a:lnTo>
                  <a:close/>
                  <a:moveTo>
                    <a:pt x="89617" y="88086"/>
                  </a:moveTo>
                  <a:lnTo>
                    <a:pt x="93329" y="88322"/>
                  </a:lnTo>
                  <a:lnTo>
                    <a:pt x="96570" y="88469"/>
                  </a:lnTo>
                  <a:lnTo>
                    <a:pt x="99103" y="88587"/>
                  </a:lnTo>
                  <a:lnTo>
                    <a:pt x="100753" y="88646"/>
                  </a:lnTo>
                  <a:lnTo>
                    <a:pt x="101549" y="88704"/>
                  </a:lnTo>
                  <a:lnTo>
                    <a:pt x="102344" y="88793"/>
                  </a:lnTo>
                  <a:lnTo>
                    <a:pt x="103139" y="88940"/>
                  </a:lnTo>
                  <a:lnTo>
                    <a:pt x="103935" y="89117"/>
                  </a:lnTo>
                  <a:lnTo>
                    <a:pt x="103139" y="89588"/>
                  </a:lnTo>
                  <a:lnTo>
                    <a:pt x="102344" y="90089"/>
                  </a:lnTo>
                  <a:lnTo>
                    <a:pt x="101549" y="90619"/>
                  </a:lnTo>
                  <a:lnTo>
                    <a:pt x="100753" y="91179"/>
                  </a:lnTo>
                  <a:lnTo>
                    <a:pt x="99958" y="91768"/>
                  </a:lnTo>
                  <a:lnTo>
                    <a:pt x="99162" y="92387"/>
                  </a:lnTo>
                  <a:lnTo>
                    <a:pt x="98367" y="93035"/>
                  </a:lnTo>
                  <a:lnTo>
                    <a:pt x="97601" y="93713"/>
                  </a:lnTo>
                  <a:lnTo>
                    <a:pt x="96422" y="93565"/>
                  </a:lnTo>
                  <a:lnTo>
                    <a:pt x="95185" y="93389"/>
                  </a:lnTo>
                  <a:lnTo>
                    <a:pt x="93889" y="93241"/>
                  </a:lnTo>
                  <a:lnTo>
                    <a:pt x="92504" y="93124"/>
                  </a:lnTo>
                  <a:lnTo>
                    <a:pt x="91090" y="93006"/>
                  </a:lnTo>
                  <a:lnTo>
                    <a:pt x="89647" y="92917"/>
                  </a:lnTo>
                  <a:lnTo>
                    <a:pt x="88144" y="92829"/>
                  </a:lnTo>
                  <a:lnTo>
                    <a:pt x="86642" y="92770"/>
                  </a:lnTo>
                  <a:lnTo>
                    <a:pt x="87260" y="91621"/>
                  </a:lnTo>
                  <a:lnTo>
                    <a:pt x="87967" y="90443"/>
                  </a:lnTo>
                  <a:lnTo>
                    <a:pt x="88763" y="89264"/>
                  </a:lnTo>
                  <a:lnTo>
                    <a:pt x="89617" y="88086"/>
                  </a:lnTo>
                  <a:close/>
                  <a:moveTo>
                    <a:pt x="65431" y="85670"/>
                  </a:moveTo>
                  <a:lnTo>
                    <a:pt x="66314" y="85729"/>
                  </a:lnTo>
                  <a:lnTo>
                    <a:pt x="67139" y="85788"/>
                  </a:lnTo>
                  <a:lnTo>
                    <a:pt x="67935" y="85906"/>
                  </a:lnTo>
                  <a:lnTo>
                    <a:pt x="67198" y="87585"/>
                  </a:lnTo>
                  <a:lnTo>
                    <a:pt x="66521" y="89264"/>
                  </a:lnTo>
                  <a:lnTo>
                    <a:pt x="65136" y="92564"/>
                  </a:lnTo>
                  <a:lnTo>
                    <a:pt x="64753" y="93565"/>
                  </a:lnTo>
                  <a:lnTo>
                    <a:pt x="64400" y="94655"/>
                  </a:lnTo>
                  <a:lnTo>
                    <a:pt x="63221" y="94980"/>
                  </a:lnTo>
                  <a:lnTo>
                    <a:pt x="62072" y="95333"/>
                  </a:lnTo>
                  <a:lnTo>
                    <a:pt x="60982" y="95687"/>
                  </a:lnTo>
                  <a:lnTo>
                    <a:pt x="59892" y="96099"/>
                  </a:lnTo>
                  <a:lnTo>
                    <a:pt x="59892" y="96099"/>
                  </a:lnTo>
                  <a:lnTo>
                    <a:pt x="60305" y="90119"/>
                  </a:lnTo>
                  <a:lnTo>
                    <a:pt x="60629" y="85906"/>
                  </a:lnTo>
                  <a:lnTo>
                    <a:pt x="61601" y="85788"/>
                  </a:lnTo>
                  <a:lnTo>
                    <a:pt x="62602" y="85729"/>
                  </a:lnTo>
                  <a:lnTo>
                    <a:pt x="63575" y="85670"/>
                  </a:lnTo>
                  <a:close/>
                  <a:moveTo>
                    <a:pt x="105732" y="89677"/>
                  </a:moveTo>
                  <a:lnTo>
                    <a:pt x="106851" y="90089"/>
                  </a:lnTo>
                  <a:lnTo>
                    <a:pt x="107794" y="90472"/>
                  </a:lnTo>
                  <a:lnTo>
                    <a:pt x="108236" y="91533"/>
                  </a:lnTo>
                  <a:lnTo>
                    <a:pt x="108707" y="92593"/>
                  </a:lnTo>
                  <a:lnTo>
                    <a:pt x="109326" y="93889"/>
                  </a:lnTo>
                  <a:lnTo>
                    <a:pt x="109915" y="95186"/>
                  </a:lnTo>
                  <a:lnTo>
                    <a:pt x="110504" y="96511"/>
                  </a:lnTo>
                  <a:lnTo>
                    <a:pt x="110799" y="97160"/>
                  </a:lnTo>
                  <a:lnTo>
                    <a:pt x="111152" y="97778"/>
                  </a:lnTo>
                  <a:lnTo>
                    <a:pt x="111329" y="98161"/>
                  </a:lnTo>
                  <a:lnTo>
                    <a:pt x="110445" y="97749"/>
                  </a:lnTo>
                  <a:lnTo>
                    <a:pt x="109414" y="97307"/>
                  </a:lnTo>
                  <a:lnTo>
                    <a:pt x="108265" y="96835"/>
                  </a:lnTo>
                  <a:lnTo>
                    <a:pt x="106999" y="96335"/>
                  </a:lnTo>
                  <a:lnTo>
                    <a:pt x="105614" y="95834"/>
                  </a:lnTo>
                  <a:lnTo>
                    <a:pt x="104170" y="95362"/>
                  </a:lnTo>
                  <a:lnTo>
                    <a:pt x="102639" y="94891"/>
                  </a:lnTo>
                  <a:lnTo>
                    <a:pt x="101048" y="94449"/>
                  </a:lnTo>
                  <a:lnTo>
                    <a:pt x="101607" y="93772"/>
                  </a:lnTo>
                  <a:lnTo>
                    <a:pt x="102197" y="93094"/>
                  </a:lnTo>
                  <a:lnTo>
                    <a:pt x="102786" y="92446"/>
                  </a:lnTo>
                  <a:lnTo>
                    <a:pt x="103375" y="91827"/>
                  </a:lnTo>
                  <a:lnTo>
                    <a:pt x="103964" y="91238"/>
                  </a:lnTo>
                  <a:lnTo>
                    <a:pt x="104583" y="90678"/>
                  </a:lnTo>
                  <a:lnTo>
                    <a:pt x="105732" y="89677"/>
                  </a:lnTo>
                  <a:close/>
                  <a:moveTo>
                    <a:pt x="55503" y="86996"/>
                  </a:moveTo>
                  <a:lnTo>
                    <a:pt x="55120" y="89971"/>
                  </a:lnTo>
                  <a:lnTo>
                    <a:pt x="54766" y="92976"/>
                  </a:lnTo>
                  <a:lnTo>
                    <a:pt x="54501" y="95893"/>
                  </a:lnTo>
                  <a:lnTo>
                    <a:pt x="54383" y="97307"/>
                  </a:lnTo>
                  <a:lnTo>
                    <a:pt x="54324" y="98662"/>
                  </a:lnTo>
                  <a:lnTo>
                    <a:pt x="53411" y="99222"/>
                  </a:lnTo>
                  <a:lnTo>
                    <a:pt x="52557" y="99752"/>
                  </a:lnTo>
                  <a:lnTo>
                    <a:pt x="51732" y="100341"/>
                  </a:lnTo>
                  <a:lnTo>
                    <a:pt x="50995" y="100930"/>
                  </a:lnTo>
                  <a:lnTo>
                    <a:pt x="51054" y="98986"/>
                  </a:lnTo>
                  <a:lnTo>
                    <a:pt x="51113" y="97101"/>
                  </a:lnTo>
                  <a:lnTo>
                    <a:pt x="51172" y="95539"/>
                  </a:lnTo>
                  <a:lnTo>
                    <a:pt x="51231" y="93683"/>
                  </a:lnTo>
                  <a:lnTo>
                    <a:pt x="51231" y="91621"/>
                  </a:lnTo>
                  <a:lnTo>
                    <a:pt x="51231" y="89382"/>
                  </a:lnTo>
                  <a:lnTo>
                    <a:pt x="51673" y="89029"/>
                  </a:lnTo>
                  <a:lnTo>
                    <a:pt x="52144" y="88675"/>
                  </a:lnTo>
                  <a:lnTo>
                    <a:pt x="52616" y="88351"/>
                  </a:lnTo>
                  <a:lnTo>
                    <a:pt x="53146" y="88027"/>
                  </a:lnTo>
                  <a:lnTo>
                    <a:pt x="53676" y="87732"/>
                  </a:lnTo>
                  <a:lnTo>
                    <a:pt x="54265" y="87467"/>
                  </a:lnTo>
                  <a:lnTo>
                    <a:pt x="54884" y="87231"/>
                  </a:lnTo>
                  <a:lnTo>
                    <a:pt x="55503" y="86996"/>
                  </a:lnTo>
                  <a:close/>
                  <a:moveTo>
                    <a:pt x="84197" y="99074"/>
                  </a:moveTo>
                  <a:lnTo>
                    <a:pt x="92239" y="99133"/>
                  </a:lnTo>
                  <a:lnTo>
                    <a:pt x="91562" y="99958"/>
                  </a:lnTo>
                  <a:lnTo>
                    <a:pt x="90855" y="100842"/>
                  </a:lnTo>
                  <a:lnTo>
                    <a:pt x="90148" y="101814"/>
                  </a:lnTo>
                  <a:lnTo>
                    <a:pt x="89411" y="102816"/>
                  </a:lnTo>
                  <a:lnTo>
                    <a:pt x="88468" y="102963"/>
                  </a:lnTo>
                  <a:lnTo>
                    <a:pt x="87526" y="103140"/>
                  </a:lnTo>
                  <a:lnTo>
                    <a:pt x="85611" y="103552"/>
                  </a:lnTo>
                  <a:lnTo>
                    <a:pt x="83696" y="103994"/>
                  </a:lnTo>
                  <a:lnTo>
                    <a:pt x="81781" y="104495"/>
                  </a:lnTo>
                  <a:lnTo>
                    <a:pt x="83136" y="101579"/>
                  </a:lnTo>
                  <a:lnTo>
                    <a:pt x="84197" y="99074"/>
                  </a:lnTo>
                  <a:close/>
                  <a:moveTo>
                    <a:pt x="108236" y="98633"/>
                  </a:moveTo>
                  <a:lnTo>
                    <a:pt x="108560" y="98662"/>
                  </a:lnTo>
                  <a:lnTo>
                    <a:pt x="110210" y="98839"/>
                  </a:lnTo>
                  <a:lnTo>
                    <a:pt x="111742" y="98957"/>
                  </a:lnTo>
                  <a:lnTo>
                    <a:pt x="112242" y="100017"/>
                  </a:lnTo>
                  <a:lnTo>
                    <a:pt x="112743" y="101078"/>
                  </a:lnTo>
                  <a:lnTo>
                    <a:pt x="113745" y="103199"/>
                  </a:lnTo>
                  <a:lnTo>
                    <a:pt x="114010" y="103729"/>
                  </a:lnTo>
                  <a:lnTo>
                    <a:pt x="111565" y="104937"/>
                  </a:lnTo>
                  <a:lnTo>
                    <a:pt x="108177" y="104259"/>
                  </a:lnTo>
                  <a:lnTo>
                    <a:pt x="106233" y="103906"/>
                  </a:lnTo>
                  <a:lnTo>
                    <a:pt x="104229" y="103552"/>
                  </a:lnTo>
                  <a:lnTo>
                    <a:pt x="102167" y="103199"/>
                  </a:lnTo>
                  <a:lnTo>
                    <a:pt x="100134" y="102904"/>
                  </a:lnTo>
                  <a:lnTo>
                    <a:pt x="98161" y="102669"/>
                  </a:lnTo>
                  <a:lnTo>
                    <a:pt x="96305" y="102521"/>
                  </a:lnTo>
                  <a:lnTo>
                    <a:pt x="98161" y="99074"/>
                  </a:lnTo>
                  <a:lnTo>
                    <a:pt x="99751" y="99016"/>
                  </a:lnTo>
                  <a:lnTo>
                    <a:pt x="101313" y="98927"/>
                  </a:lnTo>
                  <a:lnTo>
                    <a:pt x="104288" y="98750"/>
                  </a:lnTo>
                  <a:lnTo>
                    <a:pt x="105643" y="98662"/>
                  </a:lnTo>
                  <a:lnTo>
                    <a:pt x="106822" y="98633"/>
                  </a:lnTo>
                  <a:close/>
                  <a:moveTo>
                    <a:pt x="69260" y="98898"/>
                  </a:moveTo>
                  <a:lnTo>
                    <a:pt x="74328" y="98986"/>
                  </a:lnTo>
                  <a:lnTo>
                    <a:pt x="79837" y="99045"/>
                  </a:lnTo>
                  <a:lnTo>
                    <a:pt x="78010" y="102580"/>
                  </a:lnTo>
                  <a:lnTo>
                    <a:pt x="76154" y="106351"/>
                  </a:lnTo>
                  <a:lnTo>
                    <a:pt x="74799" y="106881"/>
                  </a:lnTo>
                  <a:lnTo>
                    <a:pt x="73562" y="107412"/>
                  </a:lnTo>
                  <a:lnTo>
                    <a:pt x="72472" y="107913"/>
                  </a:lnTo>
                  <a:lnTo>
                    <a:pt x="71558" y="108413"/>
                  </a:lnTo>
                  <a:lnTo>
                    <a:pt x="70321" y="109150"/>
                  </a:lnTo>
                  <a:lnTo>
                    <a:pt x="68907" y="110034"/>
                  </a:lnTo>
                  <a:lnTo>
                    <a:pt x="67346" y="111035"/>
                  </a:lnTo>
                  <a:lnTo>
                    <a:pt x="65755" y="112096"/>
                  </a:lnTo>
                  <a:lnTo>
                    <a:pt x="65755" y="112096"/>
                  </a:lnTo>
                  <a:lnTo>
                    <a:pt x="67228" y="106557"/>
                  </a:lnTo>
                  <a:lnTo>
                    <a:pt x="69260" y="98898"/>
                  </a:lnTo>
                  <a:close/>
                  <a:moveTo>
                    <a:pt x="114305" y="106881"/>
                  </a:moveTo>
                  <a:lnTo>
                    <a:pt x="115454" y="106970"/>
                  </a:lnTo>
                  <a:lnTo>
                    <a:pt x="115984" y="108325"/>
                  </a:lnTo>
                  <a:lnTo>
                    <a:pt x="116396" y="109503"/>
                  </a:lnTo>
                  <a:lnTo>
                    <a:pt x="116838" y="110682"/>
                  </a:lnTo>
                  <a:lnTo>
                    <a:pt x="117280" y="111860"/>
                  </a:lnTo>
                  <a:lnTo>
                    <a:pt x="117722" y="113009"/>
                  </a:lnTo>
                  <a:lnTo>
                    <a:pt x="116426" y="112626"/>
                  </a:lnTo>
                  <a:lnTo>
                    <a:pt x="115660" y="112420"/>
                  </a:lnTo>
                  <a:lnTo>
                    <a:pt x="114776" y="112214"/>
                  </a:lnTo>
                  <a:lnTo>
                    <a:pt x="113833" y="112037"/>
                  </a:lnTo>
                  <a:lnTo>
                    <a:pt x="112802" y="111831"/>
                  </a:lnTo>
                  <a:lnTo>
                    <a:pt x="111742" y="111683"/>
                  </a:lnTo>
                  <a:lnTo>
                    <a:pt x="110593" y="111566"/>
                  </a:lnTo>
                  <a:lnTo>
                    <a:pt x="112508" y="109179"/>
                  </a:lnTo>
                  <a:lnTo>
                    <a:pt x="114305" y="106881"/>
                  </a:lnTo>
                  <a:close/>
                  <a:moveTo>
                    <a:pt x="107676" y="106881"/>
                  </a:moveTo>
                  <a:lnTo>
                    <a:pt x="105349" y="108089"/>
                  </a:lnTo>
                  <a:lnTo>
                    <a:pt x="104318" y="108678"/>
                  </a:lnTo>
                  <a:lnTo>
                    <a:pt x="103434" y="109179"/>
                  </a:lnTo>
                  <a:lnTo>
                    <a:pt x="102904" y="109503"/>
                  </a:lnTo>
                  <a:lnTo>
                    <a:pt x="102344" y="109857"/>
                  </a:lnTo>
                  <a:lnTo>
                    <a:pt x="101136" y="110741"/>
                  </a:lnTo>
                  <a:lnTo>
                    <a:pt x="99810" y="111801"/>
                  </a:lnTo>
                  <a:lnTo>
                    <a:pt x="98396" y="112980"/>
                  </a:lnTo>
                  <a:lnTo>
                    <a:pt x="96010" y="113569"/>
                  </a:lnTo>
                  <a:lnTo>
                    <a:pt x="93594" y="114246"/>
                  </a:lnTo>
                  <a:lnTo>
                    <a:pt x="91238" y="114953"/>
                  </a:lnTo>
                  <a:lnTo>
                    <a:pt x="88999" y="115690"/>
                  </a:lnTo>
                  <a:lnTo>
                    <a:pt x="88999" y="115690"/>
                  </a:lnTo>
                  <a:lnTo>
                    <a:pt x="92121" y="110122"/>
                  </a:lnTo>
                  <a:lnTo>
                    <a:pt x="95804" y="109120"/>
                  </a:lnTo>
                  <a:lnTo>
                    <a:pt x="99192" y="108266"/>
                  </a:lnTo>
                  <a:lnTo>
                    <a:pt x="100694" y="107883"/>
                  </a:lnTo>
                  <a:lnTo>
                    <a:pt x="102079" y="107588"/>
                  </a:lnTo>
                  <a:lnTo>
                    <a:pt x="103287" y="107353"/>
                  </a:lnTo>
                  <a:lnTo>
                    <a:pt x="104318" y="107205"/>
                  </a:lnTo>
                  <a:lnTo>
                    <a:pt x="106026" y="106999"/>
                  </a:lnTo>
                  <a:lnTo>
                    <a:pt x="107676" y="106881"/>
                  </a:lnTo>
                  <a:close/>
                  <a:moveTo>
                    <a:pt x="54236" y="100489"/>
                  </a:moveTo>
                  <a:lnTo>
                    <a:pt x="54206" y="101637"/>
                  </a:lnTo>
                  <a:lnTo>
                    <a:pt x="54206" y="102698"/>
                  </a:lnTo>
                  <a:lnTo>
                    <a:pt x="54265" y="103641"/>
                  </a:lnTo>
                  <a:lnTo>
                    <a:pt x="54324" y="104495"/>
                  </a:lnTo>
                  <a:lnTo>
                    <a:pt x="54501" y="105939"/>
                  </a:lnTo>
                  <a:lnTo>
                    <a:pt x="54737" y="107441"/>
                  </a:lnTo>
                  <a:lnTo>
                    <a:pt x="55031" y="108944"/>
                  </a:lnTo>
                  <a:lnTo>
                    <a:pt x="55355" y="110476"/>
                  </a:lnTo>
                  <a:lnTo>
                    <a:pt x="55709" y="111919"/>
                  </a:lnTo>
                  <a:lnTo>
                    <a:pt x="56092" y="113333"/>
                  </a:lnTo>
                  <a:lnTo>
                    <a:pt x="56769" y="115749"/>
                  </a:lnTo>
                  <a:lnTo>
                    <a:pt x="54796" y="113127"/>
                  </a:lnTo>
                  <a:lnTo>
                    <a:pt x="53794" y="111831"/>
                  </a:lnTo>
                  <a:lnTo>
                    <a:pt x="52763" y="110564"/>
                  </a:lnTo>
                  <a:lnTo>
                    <a:pt x="50877" y="108325"/>
                  </a:lnTo>
                  <a:lnTo>
                    <a:pt x="50907" y="105408"/>
                  </a:lnTo>
                  <a:lnTo>
                    <a:pt x="50966" y="101726"/>
                  </a:lnTo>
                  <a:lnTo>
                    <a:pt x="52439" y="101137"/>
                  </a:lnTo>
                  <a:lnTo>
                    <a:pt x="53293" y="100813"/>
                  </a:lnTo>
                  <a:lnTo>
                    <a:pt x="54236" y="100489"/>
                  </a:lnTo>
                  <a:close/>
                  <a:moveTo>
                    <a:pt x="63339" y="98780"/>
                  </a:moveTo>
                  <a:lnTo>
                    <a:pt x="62956" y="100783"/>
                  </a:lnTo>
                  <a:lnTo>
                    <a:pt x="62632" y="102875"/>
                  </a:lnTo>
                  <a:lnTo>
                    <a:pt x="62337" y="104966"/>
                  </a:lnTo>
                  <a:lnTo>
                    <a:pt x="62102" y="107088"/>
                  </a:lnTo>
                  <a:lnTo>
                    <a:pt x="61925" y="109150"/>
                  </a:lnTo>
                  <a:lnTo>
                    <a:pt x="61778" y="111153"/>
                  </a:lnTo>
                  <a:lnTo>
                    <a:pt x="61719" y="113068"/>
                  </a:lnTo>
                  <a:lnTo>
                    <a:pt x="61689" y="114836"/>
                  </a:lnTo>
                  <a:lnTo>
                    <a:pt x="58449" y="117104"/>
                  </a:lnTo>
                  <a:lnTo>
                    <a:pt x="59686" y="99074"/>
                  </a:lnTo>
                  <a:lnTo>
                    <a:pt x="60599" y="98957"/>
                  </a:lnTo>
                  <a:lnTo>
                    <a:pt x="61512" y="98868"/>
                  </a:lnTo>
                  <a:lnTo>
                    <a:pt x="62426" y="98809"/>
                  </a:lnTo>
                  <a:lnTo>
                    <a:pt x="63339" y="98780"/>
                  </a:lnTo>
                  <a:close/>
                  <a:moveTo>
                    <a:pt x="118193" y="114394"/>
                  </a:moveTo>
                  <a:lnTo>
                    <a:pt x="118783" y="116397"/>
                  </a:lnTo>
                  <a:lnTo>
                    <a:pt x="119107" y="117369"/>
                  </a:lnTo>
                  <a:lnTo>
                    <a:pt x="119431" y="118371"/>
                  </a:lnTo>
                  <a:lnTo>
                    <a:pt x="117221" y="119196"/>
                  </a:lnTo>
                  <a:lnTo>
                    <a:pt x="115571" y="119048"/>
                  </a:lnTo>
                  <a:lnTo>
                    <a:pt x="114658" y="119019"/>
                  </a:lnTo>
                  <a:lnTo>
                    <a:pt x="113715" y="118990"/>
                  </a:lnTo>
                  <a:lnTo>
                    <a:pt x="112773" y="118960"/>
                  </a:lnTo>
                  <a:lnTo>
                    <a:pt x="111801" y="118990"/>
                  </a:lnTo>
                  <a:lnTo>
                    <a:pt x="110828" y="119048"/>
                  </a:lnTo>
                  <a:lnTo>
                    <a:pt x="109886" y="119166"/>
                  </a:lnTo>
                  <a:lnTo>
                    <a:pt x="109149" y="119255"/>
                  </a:lnTo>
                  <a:lnTo>
                    <a:pt x="108324" y="119402"/>
                  </a:lnTo>
                  <a:lnTo>
                    <a:pt x="107411" y="119579"/>
                  </a:lnTo>
                  <a:lnTo>
                    <a:pt x="106380" y="119814"/>
                  </a:lnTo>
                  <a:lnTo>
                    <a:pt x="104141" y="120345"/>
                  </a:lnTo>
                  <a:lnTo>
                    <a:pt x="101666" y="120993"/>
                  </a:lnTo>
                  <a:lnTo>
                    <a:pt x="103905" y="118783"/>
                  </a:lnTo>
                  <a:lnTo>
                    <a:pt x="105938" y="116721"/>
                  </a:lnTo>
                  <a:lnTo>
                    <a:pt x="107058" y="116338"/>
                  </a:lnTo>
                  <a:lnTo>
                    <a:pt x="108148" y="115985"/>
                  </a:lnTo>
                  <a:lnTo>
                    <a:pt x="109208" y="115690"/>
                  </a:lnTo>
                  <a:lnTo>
                    <a:pt x="110180" y="115454"/>
                  </a:lnTo>
                  <a:lnTo>
                    <a:pt x="111152" y="115219"/>
                  </a:lnTo>
                  <a:lnTo>
                    <a:pt x="112066" y="115042"/>
                  </a:lnTo>
                  <a:lnTo>
                    <a:pt x="112920" y="114865"/>
                  </a:lnTo>
                  <a:lnTo>
                    <a:pt x="113715" y="114747"/>
                  </a:lnTo>
                  <a:lnTo>
                    <a:pt x="115188" y="114571"/>
                  </a:lnTo>
                  <a:lnTo>
                    <a:pt x="116426" y="114453"/>
                  </a:lnTo>
                  <a:lnTo>
                    <a:pt x="117427" y="114394"/>
                  </a:lnTo>
                  <a:close/>
                  <a:moveTo>
                    <a:pt x="61778" y="117045"/>
                  </a:moveTo>
                  <a:lnTo>
                    <a:pt x="61866" y="118017"/>
                  </a:lnTo>
                  <a:lnTo>
                    <a:pt x="61984" y="118990"/>
                  </a:lnTo>
                  <a:lnTo>
                    <a:pt x="62131" y="119873"/>
                  </a:lnTo>
                  <a:lnTo>
                    <a:pt x="62278" y="120669"/>
                  </a:lnTo>
                  <a:lnTo>
                    <a:pt x="62426" y="121435"/>
                  </a:lnTo>
                  <a:lnTo>
                    <a:pt x="62602" y="122112"/>
                  </a:lnTo>
                  <a:lnTo>
                    <a:pt x="62750" y="122731"/>
                  </a:lnTo>
                  <a:lnTo>
                    <a:pt x="63103" y="123792"/>
                  </a:lnTo>
                  <a:lnTo>
                    <a:pt x="61483" y="121877"/>
                  </a:lnTo>
                  <a:lnTo>
                    <a:pt x="60688" y="120904"/>
                  </a:lnTo>
                  <a:lnTo>
                    <a:pt x="59922" y="119932"/>
                  </a:lnTo>
                  <a:lnTo>
                    <a:pt x="58390" y="117929"/>
                  </a:lnTo>
                  <a:lnTo>
                    <a:pt x="58419" y="117487"/>
                  </a:lnTo>
                  <a:lnTo>
                    <a:pt x="61778" y="117045"/>
                  </a:lnTo>
                  <a:close/>
                  <a:moveTo>
                    <a:pt x="121935" y="125706"/>
                  </a:moveTo>
                  <a:lnTo>
                    <a:pt x="122259" y="126826"/>
                  </a:lnTo>
                  <a:lnTo>
                    <a:pt x="120963" y="127356"/>
                  </a:lnTo>
                  <a:lnTo>
                    <a:pt x="121935" y="125706"/>
                  </a:lnTo>
                  <a:close/>
                  <a:moveTo>
                    <a:pt x="83490" y="112508"/>
                  </a:moveTo>
                  <a:lnTo>
                    <a:pt x="82370" y="114571"/>
                  </a:lnTo>
                  <a:lnTo>
                    <a:pt x="81310" y="116633"/>
                  </a:lnTo>
                  <a:lnTo>
                    <a:pt x="80337" y="118665"/>
                  </a:lnTo>
                  <a:lnTo>
                    <a:pt x="79424" y="120610"/>
                  </a:lnTo>
                  <a:lnTo>
                    <a:pt x="77332" y="122201"/>
                  </a:lnTo>
                  <a:lnTo>
                    <a:pt x="75123" y="123968"/>
                  </a:lnTo>
                  <a:lnTo>
                    <a:pt x="72884" y="125824"/>
                  </a:lnTo>
                  <a:lnTo>
                    <a:pt x="70704" y="127621"/>
                  </a:lnTo>
                  <a:lnTo>
                    <a:pt x="70940" y="126885"/>
                  </a:lnTo>
                  <a:lnTo>
                    <a:pt x="71175" y="126148"/>
                  </a:lnTo>
                  <a:lnTo>
                    <a:pt x="71470" y="125441"/>
                  </a:lnTo>
                  <a:lnTo>
                    <a:pt x="71823" y="124764"/>
                  </a:lnTo>
                  <a:lnTo>
                    <a:pt x="72619" y="123232"/>
                  </a:lnTo>
                  <a:lnTo>
                    <a:pt x="73856" y="120846"/>
                  </a:lnTo>
                  <a:lnTo>
                    <a:pt x="75388" y="117752"/>
                  </a:lnTo>
                  <a:lnTo>
                    <a:pt x="77126" y="114246"/>
                  </a:lnTo>
                  <a:lnTo>
                    <a:pt x="80190" y="113422"/>
                  </a:lnTo>
                  <a:lnTo>
                    <a:pt x="83490" y="112508"/>
                  </a:lnTo>
                  <a:close/>
                  <a:moveTo>
                    <a:pt x="71823" y="115513"/>
                  </a:moveTo>
                  <a:lnTo>
                    <a:pt x="70557" y="118282"/>
                  </a:lnTo>
                  <a:lnTo>
                    <a:pt x="69526" y="120698"/>
                  </a:lnTo>
                  <a:lnTo>
                    <a:pt x="68760" y="122613"/>
                  </a:lnTo>
                  <a:lnTo>
                    <a:pt x="68465" y="123350"/>
                  </a:lnTo>
                  <a:lnTo>
                    <a:pt x="68259" y="123939"/>
                  </a:lnTo>
                  <a:lnTo>
                    <a:pt x="68170" y="124292"/>
                  </a:lnTo>
                  <a:lnTo>
                    <a:pt x="68082" y="124646"/>
                  </a:lnTo>
                  <a:lnTo>
                    <a:pt x="67994" y="125353"/>
                  </a:lnTo>
                  <a:lnTo>
                    <a:pt x="67964" y="126060"/>
                  </a:lnTo>
                  <a:lnTo>
                    <a:pt x="67964" y="126796"/>
                  </a:lnTo>
                  <a:lnTo>
                    <a:pt x="68023" y="127504"/>
                  </a:lnTo>
                  <a:lnTo>
                    <a:pt x="68111" y="128211"/>
                  </a:lnTo>
                  <a:lnTo>
                    <a:pt x="68259" y="128888"/>
                  </a:lnTo>
                  <a:lnTo>
                    <a:pt x="68406" y="129566"/>
                  </a:lnTo>
                  <a:lnTo>
                    <a:pt x="68200" y="129742"/>
                  </a:lnTo>
                  <a:lnTo>
                    <a:pt x="67581" y="129006"/>
                  </a:lnTo>
                  <a:lnTo>
                    <a:pt x="66079" y="127268"/>
                  </a:lnTo>
                  <a:lnTo>
                    <a:pt x="64576" y="125530"/>
                  </a:lnTo>
                  <a:lnTo>
                    <a:pt x="64311" y="121788"/>
                  </a:lnTo>
                  <a:lnTo>
                    <a:pt x="64547" y="119225"/>
                  </a:lnTo>
                  <a:lnTo>
                    <a:pt x="64694" y="117899"/>
                  </a:lnTo>
                  <a:lnTo>
                    <a:pt x="64871" y="116603"/>
                  </a:lnTo>
                  <a:lnTo>
                    <a:pt x="68053" y="116132"/>
                  </a:lnTo>
                  <a:lnTo>
                    <a:pt x="71264" y="115631"/>
                  </a:lnTo>
                  <a:lnTo>
                    <a:pt x="71823" y="115513"/>
                  </a:lnTo>
                  <a:close/>
                  <a:moveTo>
                    <a:pt x="87938" y="124440"/>
                  </a:moveTo>
                  <a:lnTo>
                    <a:pt x="87231" y="125559"/>
                  </a:lnTo>
                  <a:lnTo>
                    <a:pt x="86907" y="126089"/>
                  </a:lnTo>
                  <a:lnTo>
                    <a:pt x="86642" y="126620"/>
                  </a:lnTo>
                  <a:lnTo>
                    <a:pt x="86612" y="126679"/>
                  </a:lnTo>
                  <a:lnTo>
                    <a:pt x="86141" y="126973"/>
                  </a:lnTo>
                  <a:lnTo>
                    <a:pt x="85729" y="127268"/>
                  </a:lnTo>
                  <a:lnTo>
                    <a:pt x="82841" y="129448"/>
                  </a:lnTo>
                  <a:lnTo>
                    <a:pt x="79277" y="132188"/>
                  </a:lnTo>
                  <a:lnTo>
                    <a:pt x="81074" y="129418"/>
                  </a:lnTo>
                  <a:lnTo>
                    <a:pt x="81987" y="127975"/>
                  </a:lnTo>
                  <a:lnTo>
                    <a:pt x="82871" y="126531"/>
                  </a:lnTo>
                  <a:lnTo>
                    <a:pt x="84138" y="126060"/>
                  </a:lnTo>
                  <a:lnTo>
                    <a:pt x="85375" y="125530"/>
                  </a:lnTo>
                  <a:lnTo>
                    <a:pt x="87938" y="124440"/>
                  </a:lnTo>
                  <a:close/>
                  <a:moveTo>
                    <a:pt x="64753" y="128211"/>
                  </a:moveTo>
                  <a:lnTo>
                    <a:pt x="65107" y="128623"/>
                  </a:lnTo>
                  <a:lnTo>
                    <a:pt x="66049" y="129684"/>
                  </a:lnTo>
                  <a:lnTo>
                    <a:pt x="66963" y="130803"/>
                  </a:lnTo>
                  <a:lnTo>
                    <a:pt x="64989" y="132512"/>
                  </a:lnTo>
                  <a:lnTo>
                    <a:pt x="64959" y="131834"/>
                  </a:lnTo>
                  <a:lnTo>
                    <a:pt x="64753" y="128211"/>
                  </a:lnTo>
                  <a:close/>
                  <a:moveTo>
                    <a:pt x="63663" y="127474"/>
                  </a:moveTo>
                  <a:lnTo>
                    <a:pt x="63427" y="130243"/>
                  </a:lnTo>
                  <a:lnTo>
                    <a:pt x="63221" y="133013"/>
                  </a:lnTo>
                  <a:lnTo>
                    <a:pt x="59067" y="132924"/>
                  </a:lnTo>
                  <a:lnTo>
                    <a:pt x="54678" y="132924"/>
                  </a:lnTo>
                  <a:lnTo>
                    <a:pt x="52262" y="129035"/>
                  </a:lnTo>
                  <a:lnTo>
                    <a:pt x="59038" y="128122"/>
                  </a:lnTo>
                  <a:lnTo>
                    <a:pt x="63663" y="127474"/>
                  </a:lnTo>
                  <a:close/>
                  <a:moveTo>
                    <a:pt x="51378" y="129153"/>
                  </a:moveTo>
                  <a:lnTo>
                    <a:pt x="51584" y="130980"/>
                  </a:lnTo>
                  <a:lnTo>
                    <a:pt x="51820" y="132983"/>
                  </a:lnTo>
                  <a:lnTo>
                    <a:pt x="50553" y="133042"/>
                  </a:lnTo>
                  <a:lnTo>
                    <a:pt x="49345" y="133130"/>
                  </a:lnTo>
                  <a:lnTo>
                    <a:pt x="47902" y="131422"/>
                  </a:lnTo>
                  <a:lnTo>
                    <a:pt x="46488" y="129772"/>
                  </a:lnTo>
                  <a:lnTo>
                    <a:pt x="51378" y="129153"/>
                  </a:lnTo>
                  <a:close/>
                  <a:moveTo>
                    <a:pt x="67758" y="131746"/>
                  </a:moveTo>
                  <a:lnTo>
                    <a:pt x="68877" y="133189"/>
                  </a:lnTo>
                  <a:lnTo>
                    <a:pt x="65077" y="133042"/>
                  </a:lnTo>
                  <a:lnTo>
                    <a:pt x="65018" y="132630"/>
                  </a:lnTo>
                  <a:lnTo>
                    <a:pt x="67758" y="131746"/>
                  </a:lnTo>
                  <a:close/>
                  <a:moveTo>
                    <a:pt x="76478" y="128829"/>
                  </a:moveTo>
                  <a:lnTo>
                    <a:pt x="76066" y="130567"/>
                  </a:lnTo>
                  <a:lnTo>
                    <a:pt x="75712" y="132247"/>
                  </a:lnTo>
                  <a:lnTo>
                    <a:pt x="75447" y="133837"/>
                  </a:lnTo>
                  <a:lnTo>
                    <a:pt x="75211" y="135310"/>
                  </a:lnTo>
                  <a:lnTo>
                    <a:pt x="75123" y="135369"/>
                  </a:lnTo>
                  <a:lnTo>
                    <a:pt x="75064" y="134603"/>
                  </a:lnTo>
                  <a:lnTo>
                    <a:pt x="75005" y="133837"/>
                  </a:lnTo>
                  <a:lnTo>
                    <a:pt x="75005" y="133071"/>
                  </a:lnTo>
                  <a:lnTo>
                    <a:pt x="75005" y="132306"/>
                  </a:lnTo>
                  <a:lnTo>
                    <a:pt x="75064" y="131540"/>
                  </a:lnTo>
                  <a:lnTo>
                    <a:pt x="75152" y="130803"/>
                  </a:lnTo>
                  <a:lnTo>
                    <a:pt x="75300" y="130096"/>
                  </a:lnTo>
                  <a:lnTo>
                    <a:pt x="75506" y="129448"/>
                  </a:lnTo>
                  <a:lnTo>
                    <a:pt x="75624" y="129124"/>
                  </a:lnTo>
                  <a:lnTo>
                    <a:pt x="76478" y="128829"/>
                  </a:lnTo>
                  <a:close/>
                  <a:moveTo>
                    <a:pt x="74593" y="129477"/>
                  </a:moveTo>
                  <a:lnTo>
                    <a:pt x="74210" y="130302"/>
                  </a:lnTo>
                  <a:lnTo>
                    <a:pt x="74033" y="130715"/>
                  </a:lnTo>
                  <a:lnTo>
                    <a:pt x="73886" y="131186"/>
                  </a:lnTo>
                  <a:lnTo>
                    <a:pt x="73709" y="131716"/>
                  </a:lnTo>
                  <a:lnTo>
                    <a:pt x="73562" y="132247"/>
                  </a:lnTo>
                  <a:lnTo>
                    <a:pt x="73414" y="132836"/>
                  </a:lnTo>
                  <a:lnTo>
                    <a:pt x="73296" y="133425"/>
                  </a:lnTo>
                  <a:lnTo>
                    <a:pt x="73090" y="134633"/>
                  </a:lnTo>
                  <a:lnTo>
                    <a:pt x="72913" y="135900"/>
                  </a:lnTo>
                  <a:lnTo>
                    <a:pt x="72089" y="134780"/>
                  </a:lnTo>
                  <a:lnTo>
                    <a:pt x="71293" y="133661"/>
                  </a:lnTo>
                  <a:lnTo>
                    <a:pt x="70616" y="132718"/>
                  </a:lnTo>
                  <a:lnTo>
                    <a:pt x="69909" y="131805"/>
                  </a:lnTo>
                  <a:lnTo>
                    <a:pt x="70026" y="131009"/>
                  </a:lnTo>
                  <a:lnTo>
                    <a:pt x="74593" y="129477"/>
                  </a:lnTo>
                  <a:close/>
                  <a:moveTo>
                    <a:pt x="69879" y="134544"/>
                  </a:moveTo>
                  <a:lnTo>
                    <a:pt x="70999" y="136106"/>
                  </a:lnTo>
                  <a:lnTo>
                    <a:pt x="72147" y="137697"/>
                  </a:lnTo>
                  <a:lnTo>
                    <a:pt x="70174" y="139229"/>
                  </a:lnTo>
                  <a:lnTo>
                    <a:pt x="72707" y="138522"/>
                  </a:lnTo>
                  <a:lnTo>
                    <a:pt x="72648" y="140525"/>
                  </a:lnTo>
                  <a:lnTo>
                    <a:pt x="69879" y="140348"/>
                  </a:lnTo>
                  <a:lnTo>
                    <a:pt x="68377" y="140260"/>
                  </a:lnTo>
                  <a:lnTo>
                    <a:pt x="66933" y="140201"/>
                  </a:lnTo>
                  <a:lnTo>
                    <a:pt x="66226" y="137844"/>
                  </a:lnTo>
                  <a:lnTo>
                    <a:pt x="65902" y="136783"/>
                  </a:lnTo>
                  <a:lnTo>
                    <a:pt x="65637" y="135811"/>
                  </a:lnTo>
                  <a:lnTo>
                    <a:pt x="69879" y="134544"/>
                  </a:lnTo>
                  <a:close/>
                  <a:moveTo>
                    <a:pt x="63133" y="136577"/>
                  </a:moveTo>
                  <a:lnTo>
                    <a:pt x="63162" y="137373"/>
                  </a:lnTo>
                  <a:lnTo>
                    <a:pt x="63192" y="138021"/>
                  </a:lnTo>
                  <a:lnTo>
                    <a:pt x="63309" y="138757"/>
                  </a:lnTo>
                  <a:lnTo>
                    <a:pt x="63427" y="139582"/>
                  </a:lnTo>
                  <a:lnTo>
                    <a:pt x="63604" y="140466"/>
                  </a:lnTo>
                  <a:lnTo>
                    <a:pt x="61689" y="140819"/>
                  </a:lnTo>
                  <a:lnTo>
                    <a:pt x="59509" y="141261"/>
                  </a:lnTo>
                  <a:lnTo>
                    <a:pt x="58655" y="139523"/>
                  </a:lnTo>
                  <a:lnTo>
                    <a:pt x="58242" y="138757"/>
                  </a:lnTo>
                  <a:lnTo>
                    <a:pt x="57859" y="138050"/>
                  </a:lnTo>
                  <a:lnTo>
                    <a:pt x="60570" y="137314"/>
                  </a:lnTo>
                  <a:lnTo>
                    <a:pt x="63133" y="136577"/>
                  </a:lnTo>
                  <a:close/>
                  <a:moveTo>
                    <a:pt x="54030" y="139081"/>
                  </a:moveTo>
                  <a:lnTo>
                    <a:pt x="54707" y="140584"/>
                  </a:lnTo>
                  <a:lnTo>
                    <a:pt x="55473" y="142175"/>
                  </a:lnTo>
                  <a:lnTo>
                    <a:pt x="55031" y="142293"/>
                  </a:lnTo>
                  <a:lnTo>
                    <a:pt x="54324" y="140731"/>
                  </a:lnTo>
                  <a:lnTo>
                    <a:pt x="53941" y="139965"/>
                  </a:lnTo>
                  <a:lnTo>
                    <a:pt x="53558" y="139199"/>
                  </a:lnTo>
                  <a:lnTo>
                    <a:pt x="54030" y="139081"/>
                  </a:lnTo>
                  <a:close/>
                  <a:moveTo>
                    <a:pt x="120668" y="121877"/>
                  </a:moveTo>
                  <a:lnTo>
                    <a:pt x="121522" y="124410"/>
                  </a:lnTo>
                  <a:lnTo>
                    <a:pt x="119961" y="125913"/>
                  </a:lnTo>
                  <a:lnTo>
                    <a:pt x="118282" y="127474"/>
                  </a:lnTo>
                  <a:lnTo>
                    <a:pt x="116337" y="129301"/>
                  </a:lnTo>
                  <a:lnTo>
                    <a:pt x="112802" y="130833"/>
                  </a:lnTo>
                  <a:lnTo>
                    <a:pt x="112095" y="131157"/>
                  </a:lnTo>
                  <a:lnTo>
                    <a:pt x="111359" y="131598"/>
                  </a:lnTo>
                  <a:lnTo>
                    <a:pt x="110563" y="132099"/>
                  </a:lnTo>
                  <a:lnTo>
                    <a:pt x="109709" y="132688"/>
                  </a:lnTo>
                  <a:lnTo>
                    <a:pt x="108825" y="133337"/>
                  </a:lnTo>
                  <a:lnTo>
                    <a:pt x="107882" y="134044"/>
                  </a:lnTo>
                  <a:lnTo>
                    <a:pt x="106940" y="134810"/>
                  </a:lnTo>
                  <a:lnTo>
                    <a:pt x="105968" y="135605"/>
                  </a:lnTo>
                  <a:lnTo>
                    <a:pt x="104995" y="136430"/>
                  </a:lnTo>
                  <a:lnTo>
                    <a:pt x="104023" y="137314"/>
                  </a:lnTo>
                  <a:lnTo>
                    <a:pt x="102049" y="139111"/>
                  </a:lnTo>
                  <a:lnTo>
                    <a:pt x="100164" y="140908"/>
                  </a:lnTo>
                  <a:lnTo>
                    <a:pt x="98367" y="142705"/>
                  </a:lnTo>
                  <a:lnTo>
                    <a:pt x="96511" y="143707"/>
                  </a:lnTo>
                  <a:lnTo>
                    <a:pt x="96835" y="140584"/>
                  </a:lnTo>
                  <a:lnTo>
                    <a:pt x="99427" y="138610"/>
                  </a:lnTo>
                  <a:lnTo>
                    <a:pt x="101902" y="136754"/>
                  </a:lnTo>
                  <a:lnTo>
                    <a:pt x="106439" y="133425"/>
                  </a:lnTo>
                  <a:lnTo>
                    <a:pt x="108589" y="131864"/>
                  </a:lnTo>
                  <a:lnTo>
                    <a:pt x="110622" y="130332"/>
                  </a:lnTo>
                  <a:lnTo>
                    <a:pt x="112596" y="128800"/>
                  </a:lnTo>
                  <a:lnTo>
                    <a:pt x="114511" y="127209"/>
                  </a:lnTo>
                  <a:lnTo>
                    <a:pt x="115984" y="125972"/>
                  </a:lnTo>
                  <a:lnTo>
                    <a:pt x="117516" y="124646"/>
                  </a:lnTo>
                  <a:lnTo>
                    <a:pt x="120668" y="121877"/>
                  </a:lnTo>
                  <a:close/>
                  <a:moveTo>
                    <a:pt x="98043" y="130803"/>
                  </a:moveTo>
                  <a:lnTo>
                    <a:pt x="96481" y="132306"/>
                  </a:lnTo>
                  <a:lnTo>
                    <a:pt x="94979" y="133867"/>
                  </a:lnTo>
                  <a:lnTo>
                    <a:pt x="93535" y="135399"/>
                  </a:lnTo>
                  <a:lnTo>
                    <a:pt x="92151" y="136931"/>
                  </a:lnTo>
                  <a:lnTo>
                    <a:pt x="90913" y="138404"/>
                  </a:lnTo>
                  <a:lnTo>
                    <a:pt x="89823" y="139788"/>
                  </a:lnTo>
                  <a:lnTo>
                    <a:pt x="89323" y="140437"/>
                  </a:lnTo>
                  <a:lnTo>
                    <a:pt x="88881" y="141055"/>
                  </a:lnTo>
                  <a:lnTo>
                    <a:pt x="88468" y="141644"/>
                  </a:lnTo>
                  <a:lnTo>
                    <a:pt x="88144" y="142204"/>
                  </a:lnTo>
                  <a:lnTo>
                    <a:pt x="87702" y="142970"/>
                  </a:lnTo>
                  <a:lnTo>
                    <a:pt x="87319" y="143736"/>
                  </a:lnTo>
                  <a:lnTo>
                    <a:pt x="87290" y="143235"/>
                  </a:lnTo>
                  <a:lnTo>
                    <a:pt x="87231" y="142823"/>
                  </a:lnTo>
                  <a:lnTo>
                    <a:pt x="87202" y="142440"/>
                  </a:lnTo>
                  <a:lnTo>
                    <a:pt x="87172" y="142027"/>
                  </a:lnTo>
                  <a:lnTo>
                    <a:pt x="87143" y="141085"/>
                  </a:lnTo>
                  <a:lnTo>
                    <a:pt x="87202" y="140083"/>
                  </a:lnTo>
                  <a:lnTo>
                    <a:pt x="87349" y="138964"/>
                  </a:lnTo>
                  <a:lnTo>
                    <a:pt x="87526" y="137844"/>
                  </a:lnTo>
                  <a:lnTo>
                    <a:pt x="87761" y="136666"/>
                  </a:lnTo>
                  <a:lnTo>
                    <a:pt x="88085" y="135517"/>
                  </a:lnTo>
                  <a:lnTo>
                    <a:pt x="88468" y="134368"/>
                  </a:lnTo>
                  <a:lnTo>
                    <a:pt x="88940" y="133837"/>
                  </a:lnTo>
                  <a:lnTo>
                    <a:pt x="91179" y="133160"/>
                  </a:lnTo>
                  <a:lnTo>
                    <a:pt x="93211" y="132512"/>
                  </a:lnTo>
                  <a:lnTo>
                    <a:pt x="95008" y="131923"/>
                  </a:lnTo>
                  <a:lnTo>
                    <a:pt x="96511" y="131392"/>
                  </a:lnTo>
                  <a:lnTo>
                    <a:pt x="98043" y="130803"/>
                  </a:lnTo>
                  <a:close/>
                  <a:moveTo>
                    <a:pt x="49287" y="140201"/>
                  </a:moveTo>
                  <a:lnTo>
                    <a:pt x="50877" y="143383"/>
                  </a:lnTo>
                  <a:lnTo>
                    <a:pt x="49110" y="143883"/>
                  </a:lnTo>
                  <a:lnTo>
                    <a:pt x="47460" y="144384"/>
                  </a:lnTo>
                  <a:lnTo>
                    <a:pt x="45781" y="142705"/>
                  </a:lnTo>
                  <a:lnTo>
                    <a:pt x="44160" y="141114"/>
                  </a:lnTo>
                  <a:lnTo>
                    <a:pt x="47018" y="140613"/>
                  </a:lnTo>
                  <a:lnTo>
                    <a:pt x="48108" y="140437"/>
                  </a:lnTo>
                  <a:lnTo>
                    <a:pt x="49287" y="140201"/>
                  </a:lnTo>
                  <a:close/>
                  <a:moveTo>
                    <a:pt x="82871" y="135635"/>
                  </a:moveTo>
                  <a:lnTo>
                    <a:pt x="82252" y="137343"/>
                  </a:lnTo>
                  <a:lnTo>
                    <a:pt x="81693" y="138964"/>
                  </a:lnTo>
                  <a:lnTo>
                    <a:pt x="80720" y="141880"/>
                  </a:lnTo>
                  <a:lnTo>
                    <a:pt x="80013" y="144148"/>
                  </a:lnTo>
                  <a:lnTo>
                    <a:pt x="79601" y="145474"/>
                  </a:lnTo>
                  <a:lnTo>
                    <a:pt x="78805" y="144384"/>
                  </a:lnTo>
                  <a:lnTo>
                    <a:pt x="78010" y="143265"/>
                  </a:lnTo>
                  <a:lnTo>
                    <a:pt x="76979" y="141762"/>
                  </a:lnTo>
                  <a:lnTo>
                    <a:pt x="75918" y="140260"/>
                  </a:lnTo>
                  <a:lnTo>
                    <a:pt x="75653" y="138757"/>
                  </a:lnTo>
                  <a:lnTo>
                    <a:pt x="76213" y="137549"/>
                  </a:lnTo>
                  <a:lnTo>
                    <a:pt x="82871" y="135635"/>
                  </a:lnTo>
                  <a:close/>
                  <a:moveTo>
                    <a:pt x="92298" y="144384"/>
                  </a:moveTo>
                  <a:lnTo>
                    <a:pt x="92092" y="145239"/>
                  </a:lnTo>
                  <a:lnTo>
                    <a:pt x="91856" y="146152"/>
                  </a:lnTo>
                  <a:lnTo>
                    <a:pt x="89323" y="147448"/>
                  </a:lnTo>
                  <a:lnTo>
                    <a:pt x="90000" y="146712"/>
                  </a:lnTo>
                  <a:lnTo>
                    <a:pt x="90707" y="145946"/>
                  </a:lnTo>
                  <a:lnTo>
                    <a:pt x="91473" y="145180"/>
                  </a:lnTo>
                  <a:lnTo>
                    <a:pt x="92298" y="144384"/>
                  </a:lnTo>
                  <a:close/>
                  <a:moveTo>
                    <a:pt x="72619" y="142734"/>
                  </a:moveTo>
                  <a:lnTo>
                    <a:pt x="72589" y="145798"/>
                  </a:lnTo>
                  <a:lnTo>
                    <a:pt x="72619" y="146594"/>
                  </a:lnTo>
                  <a:lnTo>
                    <a:pt x="72678" y="147419"/>
                  </a:lnTo>
                  <a:lnTo>
                    <a:pt x="71912" y="147419"/>
                  </a:lnTo>
                  <a:lnTo>
                    <a:pt x="71234" y="147477"/>
                  </a:lnTo>
                  <a:lnTo>
                    <a:pt x="70350" y="147566"/>
                  </a:lnTo>
                  <a:lnTo>
                    <a:pt x="69378" y="147684"/>
                  </a:lnTo>
                  <a:lnTo>
                    <a:pt x="68642" y="145474"/>
                  </a:lnTo>
                  <a:lnTo>
                    <a:pt x="68288" y="144355"/>
                  </a:lnTo>
                  <a:lnTo>
                    <a:pt x="70645" y="143471"/>
                  </a:lnTo>
                  <a:lnTo>
                    <a:pt x="72619" y="142734"/>
                  </a:lnTo>
                  <a:close/>
                  <a:moveTo>
                    <a:pt x="76449" y="143824"/>
                  </a:moveTo>
                  <a:lnTo>
                    <a:pt x="78982" y="147360"/>
                  </a:lnTo>
                  <a:lnTo>
                    <a:pt x="79778" y="148391"/>
                  </a:lnTo>
                  <a:lnTo>
                    <a:pt x="78540" y="148155"/>
                  </a:lnTo>
                  <a:lnTo>
                    <a:pt x="77008" y="147890"/>
                  </a:lnTo>
                  <a:lnTo>
                    <a:pt x="76449" y="143824"/>
                  </a:lnTo>
                  <a:close/>
                  <a:moveTo>
                    <a:pt x="64753" y="145592"/>
                  </a:moveTo>
                  <a:lnTo>
                    <a:pt x="65136" y="147036"/>
                  </a:lnTo>
                  <a:lnTo>
                    <a:pt x="65548" y="148450"/>
                  </a:lnTo>
                  <a:lnTo>
                    <a:pt x="64282" y="148803"/>
                  </a:lnTo>
                  <a:lnTo>
                    <a:pt x="62985" y="149216"/>
                  </a:lnTo>
                  <a:lnTo>
                    <a:pt x="61895" y="146564"/>
                  </a:lnTo>
                  <a:lnTo>
                    <a:pt x="64753" y="145592"/>
                  </a:lnTo>
                  <a:close/>
                  <a:moveTo>
                    <a:pt x="85905" y="137432"/>
                  </a:moveTo>
                  <a:lnTo>
                    <a:pt x="85670" y="138198"/>
                  </a:lnTo>
                  <a:lnTo>
                    <a:pt x="85434" y="138964"/>
                  </a:lnTo>
                  <a:lnTo>
                    <a:pt x="85228" y="139788"/>
                  </a:lnTo>
                  <a:lnTo>
                    <a:pt x="85051" y="140613"/>
                  </a:lnTo>
                  <a:lnTo>
                    <a:pt x="84904" y="141497"/>
                  </a:lnTo>
                  <a:lnTo>
                    <a:pt x="84756" y="142528"/>
                  </a:lnTo>
                  <a:lnTo>
                    <a:pt x="84609" y="143677"/>
                  </a:lnTo>
                  <a:lnTo>
                    <a:pt x="84462" y="144944"/>
                  </a:lnTo>
                  <a:lnTo>
                    <a:pt x="84197" y="147772"/>
                  </a:lnTo>
                  <a:lnTo>
                    <a:pt x="83961" y="150806"/>
                  </a:lnTo>
                  <a:lnTo>
                    <a:pt x="82694" y="149275"/>
                  </a:lnTo>
                  <a:lnTo>
                    <a:pt x="81398" y="147743"/>
                  </a:lnTo>
                  <a:lnTo>
                    <a:pt x="80455" y="146623"/>
                  </a:lnTo>
                  <a:lnTo>
                    <a:pt x="80779" y="145946"/>
                  </a:lnTo>
                  <a:lnTo>
                    <a:pt x="81221" y="145091"/>
                  </a:lnTo>
                  <a:lnTo>
                    <a:pt x="81722" y="144060"/>
                  </a:lnTo>
                  <a:lnTo>
                    <a:pt x="82370" y="142911"/>
                  </a:lnTo>
                  <a:lnTo>
                    <a:pt x="83107" y="141644"/>
                  </a:lnTo>
                  <a:lnTo>
                    <a:pt x="83931" y="140289"/>
                  </a:lnTo>
                  <a:lnTo>
                    <a:pt x="84874" y="138875"/>
                  </a:lnTo>
                  <a:lnTo>
                    <a:pt x="85905" y="137432"/>
                  </a:lnTo>
                  <a:close/>
                  <a:moveTo>
                    <a:pt x="47843" y="150099"/>
                  </a:moveTo>
                  <a:lnTo>
                    <a:pt x="48992" y="150836"/>
                  </a:lnTo>
                  <a:lnTo>
                    <a:pt x="48992" y="150836"/>
                  </a:lnTo>
                  <a:lnTo>
                    <a:pt x="46812" y="150335"/>
                  </a:lnTo>
                  <a:lnTo>
                    <a:pt x="47843" y="150099"/>
                  </a:lnTo>
                  <a:close/>
                  <a:moveTo>
                    <a:pt x="58213" y="147713"/>
                  </a:moveTo>
                  <a:lnTo>
                    <a:pt x="59745" y="150600"/>
                  </a:lnTo>
                  <a:lnTo>
                    <a:pt x="59156" y="150924"/>
                  </a:lnTo>
                  <a:lnTo>
                    <a:pt x="58566" y="151248"/>
                  </a:lnTo>
                  <a:lnTo>
                    <a:pt x="57948" y="149775"/>
                  </a:lnTo>
                  <a:lnTo>
                    <a:pt x="57270" y="147978"/>
                  </a:lnTo>
                  <a:lnTo>
                    <a:pt x="58213" y="147713"/>
                  </a:lnTo>
                  <a:close/>
                  <a:moveTo>
                    <a:pt x="53676" y="148833"/>
                  </a:moveTo>
                  <a:lnTo>
                    <a:pt x="54295" y="149746"/>
                  </a:lnTo>
                  <a:lnTo>
                    <a:pt x="54972" y="150718"/>
                  </a:lnTo>
                  <a:lnTo>
                    <a:pt x="55709" y="151661"/>
                  </a:lnTo>
                  <a:lnTo>
                    <a:pt x="56475" y="152604"/>
                  </a:lnTo>
                  <a:lnTo>
                    <a:pt x="55944" y="152987"/>
                  </a:lnTo>
                  <a:lnTo>
                    <a:pt x="55738" y="153163"/>
                  </a:lnTo>
                  <a:lnTo>
                    <a:pt x="53764" y="150954"/>
                  </a:lnTo>
                  <a:lnTo>
                    <a:pt x="52851" y="149952"/>
                  </a:lnTo>
                  <a:lnTo>
                    <a:pt x="52085" y="149157"/>
                  </a:lnTo>
                  <a:lnTo>
                    <a:pt x="53676" y="148833"/>
                  </a:lnTo>
                  <a:close/>
                  <a:moveTo>
                    <a:pt x="80485" y="149304"/>
                  </a:moveTo>
                  <a:lnTo>
                    <a:pt x="81280" y="150276"/>
                  </a:lnTo>
                  <a:lnTo>
                    <a:pt x="82105" y="151219"/>
                  </a:lnTo>
                  <a:lnTo>
                    <a:pt x="83814" y="153134"/>
                  </a:lnTo>
                  <a:lnTo>
                    <a:pt x="83784" y="153340"/>
                  </a:lnTo>
                  <a:lnTo>
                    <a:pt x="77745" y="153458"/>
                  </a:lnTo>
                  <a:lnTo>
                    <a:pt x="77244" y="149716"/>
                  </a:lnTo>
                  <a:lnTo>
                    <a:pt x="78246" y="149540"/>
                  </a:lnTo>
                  <a:lnTo>
                    <a:pt x="79129" y="149392"/>
                  </a:lnTo>
                  <a:lnTo>
                    <a:pt x="79866" y="149333"/>
                  </a:lnTo>
                  <a:lnTo>
                    <a:pt x="80485" y="149304"/>
                  </a:lnTo>
                  <a:close/>
                  <a:moveTo>
                    <a:pt x="73179" y="150924"/>
                  </a:moveTo>
                  <a:lnTo>
                    <a:pt x="73444" y="152221"/>
                  </a:lnTo>
                  <a:lnTo>
                    <a:pt x="73768" y="153517"/>
                  </a:lnTo>
                  <a:lnTo>
                    <a:pt x="72560" y="153635"/>
                  </a:lnTo>
                  <a:lnTo>
                    <a:pt x="71382" y="153782"/>
                  </a:lnTo>
                  <a:lnTo>
                    <a:pt x="70763" y="151955"/>
                  </a:lnTo>
                  <a:lnTo>
                    <a:pt x="71411" y="151661"/>
                  </a:lnTo>
                  <a:lnTo>
                    <a:pt x="72324" y="151278"/>
                  </a:lnTo>
                  <a:lnTo>
                    <a:pt x="73179" y="150924"/>
                  </a:lnTo>
                  <a:close/>
                  <a:moveTo>
                    <a:pt x="67080" y="153311"/>
                  </a:moveTo>
                  <a:lnTo>
                    <a:pt x="67611" y="154725"/>
                  </a:lnTo>
                  <a:lnTo>
                    <a:pt x="66491" y="155108"/>
                  </a:lnTo>
                  <a:lnTo>
                    <a:pt x="65372" y="155550"/>
                  </a:lnTo>
                  <a:lnTo>
                    <a:pt x="64782" y="153988"/>
                  </a:lnTo>
                  <a:lnTo>
                    <a:pt x="65931" y="153664"/>
                  </a:lnTo>
                  <a:lnTo>
                    <a:pt x="67080" y="153311"/>
                  </a:lnTo>
                  <a:close/>
                  <a:moveTo>
                    <a:pt x="91473" y="148096"/>
                  </a:moveTo>
                  <a:lnTo>
                    <a:pt x="91238" y="149304"/>
                  </a:lnTo>
                  <a:lnTo>
                    <a:pt x="91031" y="150571"/>
                  </a:lnTo>
                  <a:lnTo>
                    <a:pt x="90855" y="151867"/>
                  </a:lnTo>
                  <a:lnTo>
                    <a:pt x="90678" y="153163"/>
                  </a:lnTo>
                  <a:lnTo>
                    <a:pt x="90206" y="154253"/>
                  </a:lnTo>
                  <a:lnTo>
                    <a:pt x="89794" y="155196"/>
                  </a:lnTo>
                  <a:lnTo>
                    <a:pt x="89205" y="156669"/>
                  </a:lnTo>
                  <a:lnTo>
                    <a:pt x="88881" y="156286"/>
                  </a:lnTo>
                  <a:lnTo>
                    <a:pt x="87938" y="155196"/>
                  </a:lnTo>
                  <a:lnTo>
                    <a:pt x="86936" y="154106"/>
                  </a:lnTo>
                  <a:lnTo>
                    <a:pt x="87143" y="150217"/>
                  </a:lnTo>
                  <a:lnTo>
                    <a:pt x="87702" y="149451"/>
                  </a:lnTo>
                  <a:lnTo>
                    <a:pt x="88350" y="148597"/>
                  </a:lnTo>
                  <a:lnTo>
                    <a:pt x="89794" y="148391"/>
                  </a:lnTo>
                  <a:lnTo>
                    <a:pt x="91473" y="148096"/>
                  </a:lnTo>
                  <a:close/>
                  <a:moveTo>
                    <a:pt x="123319" y="130744"/>
                  </a:moveTo>
                  <a:lnTo>
                    <a:pt x="123879" y="133278"/>
                  </a:lnTo>
                  <a:lnTo>
                    <a:pt x="124409" y="135811"/>
                  </a:lnTo>
                  <a:lnTo>
                    <a:pt x="124881" y="138374"/>
                  </a:lnTo>
                  <a:lnTo>
                    <a:pt x="125323" y="140937"/>
                  </a:lnTo>
                  <a:lnTo>
                    <a:pt x="125499" y="142086"/>
                  </a:lnTo>
                  <a:lnTo>
                    <a:pt x="125647" y="143265"/>
                  </a:lnTo>
                  <a:lnTo>
                    <a:pt x="125971" y="145621"/>
                  </a:lnTo>
                  <a:lnTo>
                    <a:pt x="121935" y="148214"/>
                  </a:lnTo>
                  <a:lnTo>
                    <a:pt x="119990" y="149422"/>
                  </a:lnTo>
                  <a:lnTo>
                    <a:pt x="118252" y="150482"/>
                  </a:lnTo>
                  <a:lnTo>
                    <a:pt x="118252" y="150482"/>
                  </a:lnTo>
                  <a:lnTo>
                    <a:pt x="120491" y="145857"/>
                  </a:lnTo>
                  <a:lnTo>
                    <a:pt x="121463" y="143824"/>
                  </a:lnTo>
                  <a:lnTo>
                    <a:pt x="121463" y="143824"/>
                  </a:lnTo>
                  <a:lnTo>
                    <a:pt x="120167" y="144973"/>
                  </a:lnTo>
                  <a:lnTo>
                    <a:pt x="117103" y="147743"/>
                  </a:lnTo>
                  <a:lnTo>
                    <a:pt x="115277" y="149451"/>
                  </a:lnTo>
                  <a:lnTo>
                    <a:pt x="113421" y="151219"/>
                  </a:lnTo>
                  <a:lnTo>
                    <a:pt x="111683" y="152898"/>
                  </a:lnTo>
                  <a:lnTo>
                    <a:pt x="110917" y="153694"/>
                  </a:lnTo>
                  <a:lnTo>
                    <a:pt x="110239" y="154401"/>
                  </a:lnTo>
                  <a:lnTo>
                    <a:pt x="108825" y="155019"/>
                  </a:lnTo>
                  <a:lnTo>
                    <a:pt x="107382" y="155638"/>
                  </a:lnTo>
                  <a:lnTo>
                    <a:pt x="105909" y="156227"/>
                  </a:lnTo>
                  <a:lnTo>
                    <a:pt x="104465" y="156757"/>
                  </a:lnTo>
                  <a:lnTo>
                    <a:pt x="105732" y="153782"/>
                  </a:lnTo>
                  <a:lnTo>
                    <a:pt x="106881" y="151042"/>
                  </a:lnTo>
                  <a:lnTo>
                    <a:pt x="107794" y="148715"/>
                  </a:lnTo>
                  <a:lnTo>
                    <a:pt x="108148" y="147743"/>
                  </a:lnTo>
                  <a:lnTo>
                    <a:pt x="108413" y="146947"/>
                  </a:lnTo>
                  <a:lnTo>
                    <a:pt x="108914" y="145268"/>
                  </a:lnTo>
                  <a:lnTo>
                    <a:pt x="109414" y="143559"/>
                  </a:lnTo>
                  <a:lnTo>
                    <a:pt x="111064" y="142234"/>
                  </a:lnTo>
                  <a:lnTo>
                    <a:pt x="112213" y="141261"/>
                  </a:lnTo>
                  <a:lnTo>
                    <a:pt x="113509" y="140054"/>
                  </a:lnTo>
                  <a:lnTo>
                    <a:pt x="114982" y="138698"/>
                  </a:lnTo>
                  <a:lnTo>
                    <a:pt x="116573" y="137225"/>
                  </a:lnTo>
                  <a:lnTo>
                    <a:pt x="119932" y="134014"/>
                  </a:lnTo>
                  <a:lnTo>
                    <a:pt x="123319" y="130744"/>
                  </a:lnTo>
                  <a:close/>
                  <a:moveTo>
                    <a:pt x="59303" y="155667"/>
                  </a:moveTo>
                  <a:lnTo>
                    <a:pt x="60776" y="157140"/>
                  </a:lnTo>
                  <a:lnTo>
                    <a:pt x="60776" y="157140"/>
                  </a:lnTo>
                  <a:lnTo>
                    <a:pt x="59067" y="156227"/>
                  </a:lnTo>
                  <a:lnTo>
                    <a:pt x="59097" y="156227"/>
                  </a:lnTo>
                  <a:lnTo>
                    <a:pt x="59067" y="156198"/>
                  </a:lnTo>
                  <a:lnTo>
                    <a:pt x="59038" y="156227"/>
                  </a:lnTo>
                  <a:lnTo>
                    <a:pt x="58508" y="155962"/>
                  </a:lnTo>
                  <a:lnTo>
                    <a:pt x="59303" y="155667"/>
                  </a:lnTo>
                  <a:close/>
                  <a:moveTo>
                    <a:pt x="62131" y="154754"/>
                  </a:moveTo>
                  <a:lnTo>
                    <a:pt x="62426" y="155226"/>
                  </a:lnTo>
                  <a:lnTo>
                    <a:pt x="63339" y="156433"/>
                  </a:lnTo>
                  <a:lnTo>
                    <a:pt x="62337" y="156905"/>
                  </a:lnTo>
                  <a:lnTo>
                    <a:pt x="61336" y="157435"/>
                  </a:lnTo>
                  <a:lnTo>
                    <a:pt x="60363" y="155284"/>
                  </a:lnTo>
                  <a:lnTo>
                    <a:pt x="62131" y="154754"/>
                  </a:lnTo>
                  <a:close/>
                  <a:moveTo>
                    <a:pt x="58095" y="156139"/>
                  </a:moveTo>
                  <a:lnTo>
                    <a:pt x="59185" y="156728"/>
                  </a:lnTo>
                  <a:lnTo>
                    <a:pt x="60246" y="157317"/>
                  </a:lnTo>
                  <a:lnTo>
                    <a:pt x="58301" y="157376"/>
                  </a:lnTo>
                  <a:lnTo>
                    <a:pt x="55709" y="157494"/>
                  </a:lnTo>
                  <a:lnTo>
                    <a:pt x="56121" y="157199"/>
                  </a:lnTo>
                  <a:lnTo>
                    <a:pt x="56593" y="156905"/>
                  </a:lnTo>
                  <a:lnTo>
                    <a:pt x="57093" y="156640"/>
                  </a:lnTo>
                  <a:lnTo>
                    <a:pt x="57594" y="156374"/>
                  </a:lnTo>
                  <a:lnTo>
                    <a:pt x="58095" y="156139"/>
                  </a:lnTo>
                  <a:close/>
                  <a:moveTo>
                    <a:pt x="86789" y="156463"/>
                  </a:moveTo>
                  <a:lnTo>
                    <a:pt x="88999" y="158937"/>
                  </a:lnTo>
                  <a:lnTo>
                    <a:pt x="86612" y="158908"/>
                  </a:lnTo>
                  <a:lnTo>
                    <a:pt x="86789" y="156463"/>
                  </a:lnTo>
                  <a:close/>
                  <a:moveTo>
                    <a:pt x="83696" y="154813"/>
                  </a:moveTo>
                  <a:lnTo>
                    <a:pt x="83490" y="158937"/>
                  </a:lnTo>
                  <a:lnTo>
                    <a:pt x="82164" y="158996"/>
                  </a:lnTo>
                  <a:lnTo>
                    <a:pt x="80868" y="159114"/>
                  </a:lnTo>
                  <a:lnTo>
                    <a:pt x="79630" y="159232"/>
                  </a:lnTo>
                  <a:lnTo>
                    <a:pt x="78481" y="159409"/>
                  </a:lnTo>
                  <a:lnTo>
                    <a:pt x="78305" y="157995"/>
                  </a:lnTo>
                  <a:lnTo>
                    <a:pt x="79188" y="157641"/>
                  </a:lnTo>
                  <a:lnTo>
                    <a:pt x="80013" y="157258"/>
                  </a:lnTo>
                  <a:lnTo>
                    <a:pt x="80779" y="156875"/>
                  </a:lnTo>
                  <a:lnTo>
                    <a:pt x="81486" y="156463"/>
                  </a:lnTo>
                  <a:lnTo>
                    <a:pt x="82105" y="156021"/>
                  </a:lnTo>
                  <a:lnTo>
                    <a:pt x="82694" y="155608"/>
                  </a:lnTo>
                  <a:lnTo>
                    <a:pt x="83224" y="155196"/>
                  </a:lnTo>
                  <a:lnTo>
                    <a:pt x="83696" y="154813"/>
                  </a:lnTo>
                  <a:close/>
                  <a:moveTo>
                    <a:pt x="101224" y="149628"/>
                  </a:moveTo>
                  <a:lnTo>
                    <a:pt x="100665" y="150659"/>
                  </a:lnTo>
                  <a:lnTo>
                    <a:pt x="100134" y="151779"/>
                  </a:lnTo>
                  <a:lnTo>
                    <a:pt x="99604" y="152928"/>
                  </a:lnTo>
                  <a:lnTo>
                    <a:pt x="99103" y="154135"/>
                  </a:lnTo>
                  <a:lnTo>
                    <a:pt x="98603" y="155373"/>
                  </a:lnTo>
                  <a:lnTo>
                    <a:pt x="98131" y="156610"/>
                  </a:lnTo>
                  <a:lnTo>
                    <a:pt x="97719" y="157877"/>
                  </a:lnTo>
                  <a:lnTo>
                    <a:pt x="97365" y="159085"/>
                  </a:lnTo>
                  <a:lnTo>
                    <a:pt x="94537" y="159969"/>
                  </a:lnTo>
                  <a:lnTo>
                    <a:pt x="94537" y="159969"/>
                  </a:lnTo>
                  <a:lnTo>
                    <a:pt x="95303" y="153752"/>
                  </a:lnTo>
                  <a:lnTo>
                    <a:pt x="98072" y="151838"/>
                  </a:lnTo>
                  <a:lnTo>
                    <a:pt x="101224" y="149628"/>
                  </a:lnTo>
                  <a:close/>
                  <a:moveTo>
                    <a:pt x="75300" y="158790"/>
                  </a:moveTo>
                  <a:lnTo>
                    <a:pt x="75801" y="160263"/>
                  </a:lnTo>
                  <a:lnTo>
                    <a:pt x="74828" y="160735"/>
                  </a:lnTo>
                  <a:lnTo>
                    <a:pt x="73827" y="161206"/>
                  </a:lnTo>
                  <a:lnTo>
                    <a:pt x="73120" y="159055"/>
                  </a:lnTo>
                  <a:lnTo>
                    <a:pt x="74210" y="158937"/>
                  </a:lnTo>
                  <a:lnTo>
                    <a:pt x="75300" y="158790"/>
                  </a:lnTo>
                  <a:close/>
                  <a:moveTo>
                    <a:pt x="65342" y="160145"/>
                  </a:moveTo>
                  <a:lnTo>
                    <a:pt x="66933" y="161059"/>
                  </a:lnTo>
                  <a:lnTo>
                    <a:pt x="64606" y="161353"/>
                  </a:lnTo>
                  <a:lnTo>
                    <a:pt x="63162" y="161559"/>
                  </a:lnTo>
                  <a:lnTo>
                    <a:pt x="61719" y="161766"/>
                  </a:lnTo>
                  <a:lnTo>
                    <a:pt x="62190" y="161501"/>
                  </a:lnTo>
                  <a:lnTo>
                    <a:pt x="62632" y="161265"/>
                  </a:lnTo>
                  <a:lnTo>
                    <a:pt x="63545" y="160823"/>
                  </a:lnTo>
                  <a:lnTo>
                    <a:pt x="64458" y="160440"/>
                  </a:lnTo>
                  <a:lnTo>
                    <a:pt x="65342" y="160145"/>
                  </a:lnTo>
                  <a:close/>
                  <a:moveTo>
                    <a:pt x="70026" y="159320"/>
                  </a:moveTo>
                  <a:lnTo>
                    <a:pt x="71057" y="160823"/>
                  </a:lnTo>
                  <a:lnTo>
                    <a:pt x="72089" y="162208"/>
                  </a:lnTo>
                  <a:lnTo>
                    <a:pt x="71382" y="162679"/>
                  </a:lnTo>
                  <a:lnTo>
                    <a:pt x="70291" y="162031"/>
                  </a:lnTo>
                  <a:lnTo>
                    <a:pt x="69172" y="161412"/>
                  </a:lnTo>
                  <a:lnTo>
                    <a:pt x="67287" y="160440"/>
                  </a:lnTo>
                  <a:lnTo>
                    <a:pt x="67021" y="159733"/>
                  </a:lnTo>
                  <a:lnTo>
                    <a:pt x="67758" y="159586"/>
                  </a:lnTo>
                  <a:lnTo>
                    <a:pt x="68524" y="159497"/>
                  </a:lnTo>
                  <a:lnTo>
                    <a:pt x="70026" y="159320"/>
                  </a:lnTo>
                  <a:close/>
                  <a:moveTo>
                    <a:pt x="96805" y="161471"/>
                  </a:moveTo>
                  <a:lnTo>
                    <a:pt x="96688" y="162208"/>
                  </a:lnTo>
                  <a:lnTo>
                    <a:pt x="96599" y="162944"/>
                  </a:lnTo>
                  <a:lnTo>
                    <a:pt x="96540" y="163710"/>
                  </a:lnTo>
                  <a:lnTo>
                    <a:pt x="96511" y="164505"/>
                  </a:lnTo>
                  <a:lnTo>
                    <a:pt x="95362" y="163386"/>
                  </a:lnTo>
                  <a:lnTo>
                    <a:pt x="94242" y="162266"/>
                  </a:lnTo>
                  <a:lnTo>
                    <a:pt x="94360" y="161501"/>
                  </a:lnTo>
                  <a:lnTo>
                    <a:pt x="96805" y="161471"/>
                  </a:lnTo>
                  <a:close/>
                  <a:moveTo>
                    <a:pt x="77539" y="164152"/>
                  </a:moveTo>
                  <a:lnTo>
                    <a:pt x="78187" y="165242"/>
                  </a:lnTo>
                  <a:lnTo>
                    <a:pt x="78805" y="166185"/>
                  </a:lnTo>
                  <a:lnTo>
                    <a:pt x="79365" y="166921"/>
                  </a:lnTo>
                  <a:lnTo>
                    <a:pt x="79837" y="167540"/>
                  </a:lnTo>
                  <a:lnTo>
                    <a:pt x="79837" y="167540"/>
                  </a:lnTo>
                  <a:lnTo>
                    <a:pt x="78246" y="166685"/>
                  </a:lnTo>
                  <a:lnTo>
                    <a:pt x="76625" y="165802"/>
                  </a:lnTo>
                  <a:lnTo>
                    <a:pt x="75771" y="165301"/>
                  </a:lnTo>
                  <a:lnTo>
                    <a:pt x="76272" y="164947"/>
                  </a:lnTo>
                  <a:lnTo>
                    <a:pt x="76891" y="164535"/>
                  </a:lnTo>
                  <a:lnTo>
                    <a:pt x="77539" y="164152"/>
                  </a:lnTo>
                  <a:close/>
                  <a:moveTo>
                    <a:pt x="57830" y="159851"/>
                  </a:moveTo>
                  <a:lnTo>
                    <a:pt x="57270" y="160381"/>
                  </a:lnTo>
                  <a:lnTo>
                    <a:pt x="56740" y="160941"/>
                  </a:lnTo>
                  <a:lnTo>
                    <a:pt x="56210" y="161501"/>
                  </a:lnTo>
                  <a:lnTo>
                    <a:pt x="55679" y="162090"/>
                  </a:lnTo>
                  <a:lnTo>
                    <a:pt x="54678" y="163327"/>
                  </a:lnTo>
                  <a:lnTo>
                    <a:pt x="53706" y="164594"/>
                  </a:lnTo>
                  <a:lnTo>
                    <a:pt x="49935" y="166303"/>
                  </a:lnTo>
                  <a:lnTo>
                    <a:pt x="46517" y="167893"/>
                  </a:lnTo>
                  <a:lnTo>
                    <a:pt x="47195" y="166951"/>
                  </a:lnTo>
                  <a:lnTo>
                    <a:pt x="48432" y="165330"/>
                  </a:lnTo>
                  <a:lnTo>
                    <a:pt x="49169" y="164358"/>
                  </a:lnTo>
                  <a:lnTo>
                    <a:pt x="50023" y="163327"/>
                  </a:lnTo>
                  <a:lnTo>
                    <a:pt x="50907" y="162266"/>
                  </a:lnTo>
                  <a:lnTo>
                    <a:pt x="51850" y="161176"/>
                  </a:lnTo>
                  <a:lnTo>
                    <a:pt x="53028" y="161000"/>
                  </a:lnTo>
                  <a:lnTo>
                    <a:pt x="54000" y="160823"/>
                  </a:lnTo>
                  <a:lnTo>
                    <a:pt x="55149" y="160558"/>
                  </a:lnTo>
                  <a:lnTo>
                    <a:pt x="56475" y="160204"/>
                  </a:lnTo>
                  <a:lnTo>
                    <a:pt x="57830" y="159851"/>
                  </a:lnTo>
                  <a:close/>
                  <a:moveTo>
                    <a:pt x="106380" y="160705"/>
                  </a:moveTo>
                  <a:lnTo>
                    <a:pt x="105820" y="161825"/>
                  </a:lnTo>
                  <a:lnTo>
                    <a:pt x="105319" y="163003"/>
                  </a:lnTo>
                  <a:lnTo>
                    <a:pt x="104789" y="164211"/>
                  </a:lnTo>
                  <a:lnTo>
                    <a:pt x="104318" y="165419"/>
                  </a:lnTo>
                  <a:lnTo>
                    <a:pt x="103846" y="166627"/>
                  </a:lnTo>
                  <a:lnTo>
                    <a:pt x="103405" y="167776"/>
                  </a:lnTo>
                  <a:lnTo>
                    <a:pt x="103022" y="168924"/>
                  </a:lnTo>
                  <a:lnTo>
                    <a:pt x="102668" y="169985"/>
                  </a:lnTo>
                  <a:lnTo>
                    <a:pt x="101313" y="168866"/>
                  </a:lnTo>
                  <a:lnTo>
                    <a:pt x="99987" y="167687"/>
                  </a:lnTo>
                  <a:lnTo>
                    <a:pt x="100517" y="166244"/>
                  </a:lnTo>
                  <a:lnTo>
                    <a:pt x="101166" y="164653"/>
                  </a:lnTo>
                  <a:lnTo>
                    <a:pt x="102609" y="161147"/>
                  </a:lnTo>
                  <a:lnTo>
                    <a:pt x="104553" y="160941"/>
                  </a:lnTo>
                  <a:lnTo>
                    <a:pt x="105467" y="160823"/>
                  </a:lnTo>
                  <a:lnTo>
                    <a:pt x="106380" y="160705"/>
                  </a:lnTo>
                  <a:close/>
                  <a:moveTo>
                    <a:pt x="83401" y="161501"/>
                  </a:moveTo>
                  <a:lnTo>
                    <a:pt x="83372" y="163032"/>
                  </a:lnTo>
                  <a:lnTo>
                    <a:pt x="83342" y="164388"/>
                  </a:lnTo>
                  <a:lnTo>
                    <a:pt x="83372" y="165448"/>
                  </a:lnTo>
                  <a:lnTo>
                    <a:pt x="83401" y="166214"/>
                  </a:lnTo>
                  <a:lnTo>
                    <a:pt x="83431" y="166509"/>
                  </a:lnTo>
                  <a:lnTo>
                    <a:pt x="83490" y="166803"/>
                  </a:lnTo>
                  <a:lnTo>
                    <a:pt x="83637" y="167363"/>
                  </a:lnTo>
                  <a:lnTo>
                    <a:pt x="83873" y="167923"/>
                  </a:lnTo>
                  <a:lnTo>
                    <a:pt x="84108" y="168483"/>
                  </a:lnTo>
                  <a:lnTo>
                    <a:pt x="84403" y="169013"/>
                  </a:lnTo>
                  <a:lnTo>
                    <a:pt x="84727" y="169484"/>
                  </a:lnTo>
                  <a:lnTo>
                    <a:pt x="85051" y="169956"/>
                  </a:lnTo>
                  <a:lnTo>
                    <a:pt x="85375" y="170397"/>
                  </a:lnTo>
                  <a:lnTo>
                    <a:pt x="85375" y="170397"/>
                  </a:lnTo>
                  <a:lnTo>
                    <a:pt x="84344" y="169838"/>
                  </a:lnTo>
                  <a:lnTo>
                    <a:pt x="82576" y="168924"/>
                  </a:lnTo>
                  <a:lnTo>
                    <a:pt x="80838" y="168041"/>
                  </a:lnTo>
                  <a:lnTo>
                    <a:pt x="80161" y="165949"/>
                  </a:lnTo>
                  <a:lnTo>
                    <a:pt x="79748" y="164594"/>
                  </a:lnTo>
                  <a:lnTo>
                    <a:pt x="79336" y="163150"/>
                  </a:lnTo>
                  <a:lnTo>
                    <a:pt x="80367" y="162679"/>
                  </a:lnTo>
                  <a:lnTo>
                    <a:pt x="81427" y="162237"/>
                  </a:lnTo>
                  <a:lnTo>
                    <a:pt x="82429" y="161825"/>
                  </a:lnTo>
                  <a:lnTo>
                    <a:pt x="83401" y="161501"/>
                  </a:lnTo>
                  <a:close/>
                  <a:moveTo>
                    <a:pt x="118900" y="155108"/>
                  </a:moveTo>
                  <a:lnTo>
                    <a:pt x="117015" y="156993"/>
                  </a:lnTo>
                  <a:lnTo>
                    <a:pt x="115483" y="158554"/>
                  </a:lnTo>
                  <a:lnTo>
                    <a:pt x="115012" y="159114"/>
                  </a:lnTo>
                  <a:lnTo>
                    <a:pt x="114511" y="159792"/>
                  </a:lnTo>
                  <a:lnTo>
                    <a:pt x="113981" y="160587"/>
                  </a:lnTo>
                  <a:lnTo>
                    <a:pt x="113421" y="161471"/>
                  </a:lnTo>
                  <a:lnTo>
                    <a:pt x="112861" y="162443"/>
                  </a:lnTo>
                  <a:lnTo>
                    <a:pt x="112301" y="163474"/>
                  </a:lnTo>
                  <a:lnTo>
                    <a:pt x="111742" y="164535"/>
                  </a:lnTo>
                  <a:lnTo>
                    <a:pt x="111211" y="165654"/>
                  </a:lnTo>
                  <a:lnTo>
                    <a:pt x="110652" y="166803"/>
                  </a:lnTo>
                  <a:lnTo>
                    <a:pt x="110151" y="167923"/>
                  </a:lnTo>
                  <a:lnTo>
                    <a:pt x="109179" y="170162"/>
                  </a:lnTo>
                  <a:lnTo>
                    <a:pt x="108354" y="172224"/>
                  </a:lnTo>
                  <a:lnTo>
                    <a:pt x="108000" y="173167"/>
                  </a:lnTo>
                  <a:lnTo>
                    <a:pt x="107706" y="174021"/>
                  </a:lnTo>
                  <a:lnTo>
                    <a:pt x="105761" y="172519"/>
                  </a:lnTo>
                  <a:lnTo>
                    <a:pt x="106233" y="171605"/>
                  </a:lnTo>
                  <a:lnTo>
                    <a:pt x="106763" y="170633"/>
                  </a:lnTo>
                  <a:lnTo>
                    <a:pt x="107853" y="168748"/>
                  </a:lnTo>
                  <a:lnTo>
                    <a:pt x="108914" y="166951"/>
                  </a:lnTo>
                  <a:lnTo>
                    <a:pt x="110887" y="163710"/>
                  </a:lnTo>
                  <a:lnTo>
                    <a:pt x="112743" y="160735"/>
                  </a:lnTo>
                  <a:lnTo>
                    <a:pt x="113598" y="159291"/>
                  </a:lnTo>
                  <a:lnTo>
                    <a:pt x="114423" y="157906"/>
                  </a:lnTo>
                  <a:lnTo>
                    <a:pt x="115571" y="157258"/>
                  </a:lnTo>
                  <a:lnTo>
                    <a:pt x="116720" y="156551"/>
                  </a:lnTo>
                  <a:lnTo>
                    <a:pt x="117840" y="155844"/>
                  </a:lnTo>
                  <a:lnTo>
                    <a:pt x="118900" y="155108"/>
                  </a:lnTo>
                  <a:close/>
                  <a:moveTo>
                    <a:pt x="89941" y="159998"/>
                  </a:moveTo>
                  <a:lnTo>
                    <a:pt x="90089" y="160175"/>
                  </a:lnTo>
                  <a:lnTo>
                    <a:pt x="90030" y="161766"/>
                  </a:lnTo>
                  <a:lnTo>
                    <a:pt x="90000" y="163268"/>
                  </a:lnTo>
                  <a:lnTo>
                    <a:pt x="90059" y="164623"/>
                  </a:lnTo>
                  <a:lnTo>
                    <a:pt x="90148" y="165831"/>
                  </a:lnTo>
                  <a:lnTo>
                    <a:pt x="90295" y="167127"/>
                  </a:lnTo>
                  <a:lnTo>
                    <a:pt x="90501" y="168394"/>
                  </a:lnTo>
                  <a:lnTo>
                    <a:pt x="90707" y="169602"/>
                  </a:lnTo>
                  <a:lnTo>
                    <a:pt x="90972" y="170751"/>
                  </a:lnTo>
                  <a:lnTo>
                    <a:pt x="91208" y="171812"/>
                  </a:lnTo>
                  <a:lnTo>
                    <a:pt x="91473" y="172784"/>
                  </a:lnTo>
                  <a:lnTo>
                    <a:pt x="91945" y="174375"/>
                  </a:lnTo>
                  <a:lnTo>
                    <a:pt x="91945" y="174375"/>
                  </a:lnTo>
                  <a:lnTo>
                    <a:pt x="91709" y="174198"/>
                  </a:lnTo>
                  <a:lnTo>
                    <a:pt x="90825" y="173609"/>
                  </a:lnTo>
                  <a:lnTo>
                    <a:pt x="89912" y="173049"/>
                  </a:lnTo>
                  <a:lnTo>
                    <a:pt x="89028" y="172519"/>
                  </a:lnTo>
                  <a:lnTo>
                    <a:pt x="88144" y="171959"/>
                  </a:lnTo>
                  <a:lnTo>
                    <a:pt x="87437" y="171488"/>
                  </a:lnTo>
                  <a:lnTo>
                    <a:pt x="86701" y="171075"/>
                  </a:lnTo>
                  <a:lnTo>
                    <a:pt x="86406" y="169985"/>
                  </a:lnTo>
                  <a:lnTo>
                    <a:pt x="86288" y="169337"/>
                  </a:lnTo>
                  <a:lnTo>
                    <a:pt x="86170" y="168659"/>
                  </a:lnTo>
                  <a:lnTo>
                    <a:pt x="86053" y="167952"/>
                  </a:lnTo>
                  <a:lnTo>
                    <a:pt x="85994" y="167216"/>
                  </a:lnTo>
                  <a:lnTo>
                    <a:pt x="85994" y="166509"/>
                  </a:lnTo>
                  <a:lnTo>
                    <a:pt x="86053" y="165772"/>
                  </a:lnTo>
                  <a:lnTo>
                    <a:pt x="86229" y="163828"/>
                  </a:lnTo>
                  <a:lnTo>
                    <a:pt x="86494" y="160617"/>
                  </a:lnTo>
                  <a:lnTo>
                    <a:pt x="87909" y="160322"/>
                  </a:lnTo>
                  <a:lnTo>
                    <a:pt x="88999" y="160145"/>
                  </a:lnTo>
                  <a:lnTo>
                    <a:pt x="89706" y="160028"/>
                  </a:lnTo>
                  <a:lnTo>
                    <a:pt x="89941" y="159998"/>
                  </a:lnTo>
                  <a:close/>
                  <a:moveTo>
                    <a:pt x="75005" y="166037"/>
                  </a:moveTo>
                  <a:lnTo>
                    <a:pt x="76272" y="166803"/>
                  </a:lnTo>
                  <a:lnTo>
                    <a:pt x="77539" y="167569"/>
                  </a:lnTo>
                  <a:lnTo>
                    <a:pt x="78835" y="168306"/>
                  </a:lnTo>
                  <a:lnTo>
                    <a:pt x="80161" y="169013"/>
                  </a:lnTo>
                  <a:lnTo>
                    <a:pt x="79129" y="169396"/>
                  </a:lnTo>
                  <a:lnTo>
                    <a:pt x="77981" y="169808"/>
                  </a:lnTo>
                  <a:lnTo>
                    <a:pt x="76802" y="170162"/>
                  </a:lnTo>
                  <a:lnTo>
                    <a:pt x="76242" y="170280"/>
                  </a:lnTo>
                  <a:lnTo>
                    <a:pt x="75771" y="170397"/>
                  </a:lnTo>
                  <a:lnTo>
                    <a:pt x="75476" y="170456"/>
                  </a:lnTo>
                  <a:lnTo>
                    <a:pt x="75123" y="170574"/>
                  </a:lnTo>
                  <a:lnTo>
                    <a:pt x="74151" y="170957"/>
                  </a:lnTo>
                  <a:lnTo>
                    <a:pt x="72913" y="171488"/>
                  </a:lnTo>
                  <a:lnTo>
                    <a:pt x="71470" y="172195"/>
                  </a:lnTo>
                  <a:lnTo>
                    <a:pt x="69850" y="172990"/>
                  </a:lnTo>
                  <a:lnTo>
                    <a:pt x="68111" y="173874"/>
                  </a:lnTo>
                  <a:lnTo>
                    <a:pt x="66314" y="174816"/>
                  </a:lnTo>
                  <a:lnTo>
                    <a:pt x="64488" y="175789"/>
                  </a:lnTo>
                  <a:lnTo>
                    <a:pt x="66373" y="173756"/>
                  </a:lnTo>
                  <a:lnTo>
                    <a:pt x="67463" y="172578"/>
                  </a:lnTo>
                  <a:lnTo>
                    <a:pt x="68671" y="171370"/>
                  </a:lnTo>
                  <a:lnTo>
                    <a:pt x="69967" y="170132"/>
                  </a:lnTo>
                  <a:lnTo>
                    <a:pt x="71323" y="168866"/>
                  </a:lnTo>
                  <a:lnTo>
                    <a:pt x="72737" y="167628"/>
                  </a:lnTo>
                  <a:lnTo>
                    <a:pt x="73503" y="167010"/>
                  </a:lnTo>
                  <a:lnTo>
                    <a:pt x="74239" y="166420"/>
                  </a:lnTo>
                  <a:lnTo>
                    <a:pt x="75005" y="166037"/>
                  </a:lnTo>
                  <a:close/>
                  <a:moveTo>
                    <a:pt x="93948" y="164329"/>
                  </a:moveTo>
                  <a:lnTo>
                    <a:pt x="95185" y="165566"/>
                  </a:lnTo>
                  <a:lnTo>
                    <a:pt x="96452" y="166744"/>
                  </a:lnTo>
                  <a:lnTo>
                    <a:pt x="96481" y="168483"/>
                  </a:lnTo>
                  <a:lnTo>
                    <a:pt x="96540" y="170250"/>
                  </a:lnTo>
                  <a:lnTo>
                    <a:pt x="96629" y="171959"/>
                  </a:lnTo>
                  <a:lnTo>
                    <a:pt x="96717" y="173550"/>
                  </a:lnTo>
                  <a:lnTo>
                    <a:pt x="96923" y="176172"/>
                  </a:lnTo>
                  <a:lnTo>
                    <a:pt x="97041" y="177674"/>
                  </a:lnTo>
                  <a:lnTo>
                    <a:pt x="96216" y="177144"/>
                  </a:lnTo>
                  <a:lnTo>
                    <a:pt x="95362" y="176614"/>
                  </a:lnTo>
                  <a:lnTo>
                    <a:pt x="93918" y="175671"/>
                  </a:lnTo>
                  <a:lnTo>
                    <a:pt x="92475" y="174728"/>
                  </a:lnTo>
                  <a:lnTo>
                    <a:pt x="92534" y="173609"/>
                  </a:lnTo>
                  <a:lnTo>
                    <a:pt x="92563" y="172430"/>
                  </a:lnTo>
                  <a:lnTo>
                    <a:pt x="92622" y="171812"/>
                  </a:lnTo>
                  <a:lnTo>
                    <a:pt x="92711" y="171046"/>
                  </a:lnTo>
                  <a:lnTo>
                    <a:pt x="92887" y="170103"/>
                  </a:lnTo>
                  <a:lnTo>
                    <a:pt x="93064" y="169072"/>
                  </a:lnTo>
                  <a:lnTo>
                    <a:pt x="93535" y="166744"/>
                  </a:lnTo>
                  <a:lnTo>
                    <a:pt x="93742" y="165537"/>
                  </a:lnTo>
                  <a:lnTo>
                    <a:pt x="93948" y="164329"/>
                  </a:lnTo>
                  <a:close/>
                  <a:moveTo>
                    <a:pt x="99398" y="169396"/>
                  </a:moveTo>
                  <a:lnTo>
                    <a:pt x="100783" y="170574"/>
                  </a:lnTo>
                  <a:lnTo>
                    <a:pt x="102197" y="171753"/>
                  </a:lnTo>
                  <a:lnTo>
                    <a:pt x="102049" y="172460"/>
                  </a:lnTo>
                  <a:lnTo>
                    <a:pt x="101932" y="173078"/>
                  </a:lnTo>
                  <a:lnTo>
                    <a:pt x="101843" y="173638"/>
                  </a:lnTo>
                  <a:lnTo>
                    <a:pt x="101814" y="174198"/>
                  </a:lnTo>
                  <a:lnTo>
                    <a:pt x="101725" y="175317"/>
                  </a:lnTo>
                  <a:lnTo>
                    <a:pt x="101725" y="176378"/>
                  </a:lnTo>
                  <a:lnTo>
                    <a:pt x="101755" y="177380"/>
                  </a:lnTo>
                  <a:lnTo>
                    <a:pt x="101843" y="178293"/>
                  </a:lnTo>
                  <a:lnTo>
                    <a:pt x="101932" y="179118"/>
                  </a:lnTo>
                  <a:lnTo>
                    <a:pt x="102020" y="179825"/>
                  </a:lnTo>
                  <a:lnTo>
                    <a:pt x="102138" y="180414"/>
                  </a:lnTo>
                  <a:lnTo>
                    <a:pt x="100517" y="179560"/>
                  </a:lnTo>
                  <a:lnTo>
                    <a:pt x="98897" y="178705"/>
                  </a:lnTo>
                  <a:lnTo>
                    <a:pt x="97954" y="178204"/>
                  </a:lnTo>
                  <a:lnTo>
                    <a:pt x="98043" y="176908"/>
                  </a:lnTo>
                  <a:lnTo>
                    <a:pt x="98102" y="176024"/>
                  </a:lnTo>
                  <a:lnTo>
                    <a:pt x="98220" y="175023"/>
                  </a:lnTo>
                  <a:lnTo>
                    <a:pt x="98396" y="173903"/>
                  </a:lnTo>
                  <a:lnTo>
                    <a:pt x="98603" y="172695"/>
                  </a:lnTo>
                  <a:lnTo>
                    <a:pt x="98838" y="171429"/>
                  </a:lnTo>
                  <a:lnTo>
                    <a:pt x="99162" y="170132"/>
                  </a:lnTo>
                  <a:lnTo>
                    <a:pt x="99398" y="169396"/>
                  </a:lnTo>
                  <a:close/>
                  <a:moveTo>
                    <a:pt x="105054" y="174080"/>
                  </a:moveTo>
                  <a:lnTo>
                    <a:pt x="107205" y="175818"/>
                  </a:lnTo>
                  <a:lnTo>
                    <a:pt x="106999" y="176849"/>
                  </a:lnTo>
                  <a:lnTo>
                    <a:pt x="106851" y="177851"/>
                  </a:lnTo>
                  <a:lnTo>
                    <a:pt x="106763" y="178853"/>
                  </a:lnTo>
                  <a:lnTo>
                    <a:pt x="106704" y="179795"/>
                  </a:lnTo>
                  <a:lnTo>
                    <a:pt x="106645" y="180650"/>
                  </a:lnTo>
                  <a:lnTo>
                    <a:pt x="106645" y="181445"/>
                  </a:lnTo>
                  <a:lnTo>
                    <a:pt x="106675" y="182594"/>
                  </a:lnTo>
                  <a:lnTo>
                    <a:pt x="106351" y="182417"/>
                  </a:lnTo>
                  <a:lnTo>
                    <a:pt x="105526" y="182005"/>
                  </a:lnTo>
                  <a:lnTo>
                    <a:pt x="104730" y="181622"/>
                  </a:lnTo>
                  <a:lnTo>
                    <a:pt x="103080" y="180885"/>
                  </a:lnTo>
                  <a:lnTo>
                    <a:pt x="103139" y="180443"/>
                  </a:lnTo>
                  <a:lnTo>
                    <a:pt x="103257" y="179854"/>
                  </a:lnTo>
                  <a:lnTo>
                    <a:pt x="103375" y="179147"/>
                  </a:lnTo>
                  <a:lnTo>
                    <a:pt x="103581" y="178322"/>
                  </a:lnTo>
                  <a:lnTo>
                    <a:pt x="103846" y="177409"/>
                  </a:lnTo>
                  <a:lnTo>
                    <a:pt x="104170" y="176407"/>
                  </a:lnTo>
                  <a:lnTo>
                    <a:pt x="104553" y="175288"/>
                  </a:lnTo>
                  <a:lnTo>
                    <a:pt x="105054" y="174080"/>
                  </a:lnTo>
                  <a:close/>
                  <a:moveTo>
                    <a:pt x="86701" y="0"/>
                  </a:moveTo>
                  <a:lnTo>
                    <a:pt x="86377" y="6128"/>
                  </a:lnTo>
                  <a:lnTo>
                    <a:pt x="85935" y="15997"/>
                  </a:lnTo>
                  <a:lnTo>
                    <a:pt x="85905" y="16881"/>
                  </a:lnTo>
                  <a:lnTo>
                    <a:pt x="85905" y="17882"/>
                  </a:lnTo>
                  <a:lnTo>
                    <a:pt x="85964" y="20239"/>
                  </a:lnTo>
                  <a:lnTo>
                    <a:pt x="86053" y="22891"/>
                  </a:lnTo>
                  <a:lnTo>
                    <a:pt x="86229" y="25748"/>
                  </a:lnTo>
                  <a:lnTo>
                    <a:pt x="86406" y="28606"/>
                  </a:lnTo>
                  <a:lnTo>
                    <a:pt x="86612" y="31346"/>
                  </a:lnTo>
                  <a:lnTo>
                    <a:pt x="86848" y="33791"/>
                  </a:lnTo>
                  <a:lnTo>
                    <a:pt x="87054" y="35853"/>
                  </a:lnTo>
                  <a:lnTo>
                    <a:pt x="86406" y="34439"/>
                  </a:lnTo>
                  <a:lnTo>
                    <a:pt x="85758" y="33113"/>
                  </a:lnTo>
                  <a:lnTo>
                    <a:pt x="85110" y="31935"/>
                  </a:lnTo>
                  <a:lnTo>
                    <a:pt x="84491" y="30904"/>
                  </a:lnTo>
                  <a:lnTo>
                    <a:pt x="82134" y="27192"/>
                  </a:lnTo>
                  <a:lnTo>
                    <a:pt x="80985" y="25424"/>
                  </a:lnTo>
                  <a:lnTo>
                    <a:pt x="79866" y="23715"/>
                  </a:lnTo>
                  <a:lnTo>
                    <a:pt x="78776" y="22183"/>
                  </a:lnTo>
                  <a:lnTo>
                    <a:pt x="78246" y="21447"/>
                  </a:lnTo>
                  <a:lnTo>
                    <a:pt x="77745" y="20769"/>
                  </a:lnTo>
                  <a:lnTo>
                    <a:pt x="77215" y="20151"/>
                  </a:lnTo>
                  <a:lnTo>
                    <a:pt x="76714" y="19562"/>
                  </a:lnTo>
                  <a:lnTo>
                    <a:pt x="76242" y="19031"/>
                  </a:lnTo>
                  <a:lnTo>
                    <a:pt x="75742" y="18560"/>
                  </a:lnTo>
                  <a:lnTo>
                    <a:pt x="74652" y="17588"/>
                  </a:lnTo>
                  <a:lnTo>
                    <a:pt x="73355" y="16439"/>
                  </a:lnTo>
                  <a:lnTo>
                    <a:pt x="70527" y="14052"/>
                  </a:lnTo>
                  <a:lnTo>
                    <a:pt x="67198" y="11283"/>
                  </a:lnTo>
                  <a:lnTo>
                    <a:pt x="67581" y="12550"/>
                  </a:lnTo>
                  <a:lnTo>
                    <a:pt x="68023" y="13905"/>
                  </a:lnTo>
                  <a:lnTo>
                    <a:pt x="68583" y="15584"/>
                  </a:lnTo>
                  <a:lnTo>
                    <a:pt x="69231" y="17440"/>
                  </a:lnTo>
                  <a:lnTo>
                    <a:pt x="69938" y="19326"/>
                  </a:lnTo>
                  <a:lnTo>
                    <a:pt x="70291" y="20239"/>
                  </a:lnTo>
                  <a:lnTo>
                    <a:pt x="70674" y="21123"/>
                  </a:lnTo>
                  <a:lnTo>
                    <a:pt x="71057" y="21918"/>
                  </a:lnTo>
                  <a:lnTo>
                    <a:pt x="71440" y="22655"/>
                  </a:lnTo>
                  <a:lnTo>
                    <a:pt x="71882" y="23421"/>
                  </a:lnTo>
                  <a:lnTo>
                    <a:pt x="72442" y="24334"/>
                  </a:lnTo>
                  <a:lnTo>
                    <a:pt x="73149" y="25365"/>
                  </a:lnTo>
                  <a:lnTo>
                    <a:pt x="73945" y="26485"/>
                  </a:lnTo>
                  <a:lnTo>
                    <a:pt x="75771" y="28959"/>
                  </a:lnTo>
                  <a:lnTo>
                    <a:pt x="77745" y="31552"/>
                  </a:lnTo>
                  <a:lnTo>
                    <a:pt x="79719" y="34056"/>
                  </a:lnTo>
                  <a:lnTo>
                    <a:pt x="81545" y="36354"/>
                  </a:lnTo>
                  <a:lnTo>
                    <a:pt x="84049" y="39506"/>
                  </a:lnTo>
                  <a:lnTo>
                    <a:pt x="84874" y="40537"/>
                  </a:lnTo>
                  <a:lnTo>
                    <a:pt x="85964" y="41863"/>
                  </a:lnTo>
                  <a:lnTo>
                    <a:pt x="88498" y="44809"/>
                  </a:lnTo>
                  <a:lnTo>
                    <a:pt x="92092" y="48874"/>
                  </a:lnTo>
                  <a:lnTo>
                    <a:pt x="92328" y="49640"/>
                  </a:lnTo>
                  <a:lnTo>
                    <a:pt x="92563" y="50377"/>
                  </a:lnTo>
                  <a:lnTo>
                    <a:pt x="92534" y="50377"/>
                  </a:lnTo>
                  <a:lnTo>
                    <a:pt x="92534" y="50406"/>
                  </a:lnTo>
                  <a:lnTo>
                    <a:pt x="92534" y="50436"/>
                  </a:lnTo>
                  <a:lnTo>
                    <a:pt x="92563" y="50465"/>
                  </a:lnTo>
                  <a:lnTo>
                    <a:pt x="92593" y="50436"/>
                  </a:lnTo>
                  <a:lnTo>
                    <a:pt x="93035" y="51673"/>
                  </a:lnTo>
                  <a:lnTo>
                    <a:pt x="93506" y="52910"/>
                  </a:lnTo>
                  <a:lnTo>
                    <a:pt x="92622" y="51761"/>
                  </a:lnTo>
                  <a:lnTo>
                    <a:pt x="91503" y="50318"/>
                  </a:lnTo>
                  <a:lnTo>
                    <a:pt x="90206" y="48727"/>
                  </a:lnTo>
                  <a:lnTo>
                    <a:pt x="88733" y="46989"/>
                  </a:lnTo>
                  <a:lnTo>
                    <a:pt x="87967" y="46135"/>
                  </a:lnTo>
                  <a:lnTo>
                    <a:pt x="87172" y="45280"/>
                  </a:lnTo>
                  <a:lnTo>
                    <a:pt x="86347" y="44426"/>
                  </a:lnTo>
                  <a:lnTo>
                    <a:pt x="85522" y="43630"/>
                  </a:lnTo>
                  <a:lnTo>
                    <a:pt x="84697" y="42865"/>
                  </a:lnTo>
                  <a:lnTo>
                    <a:pt x="83873" y="42128"/>
                  </a:lnTo>
                  <a:lnTo>
                    <a:pt x="83077" y="41480"/>
                  </a:lnTo>
                  <a:lnTo>
                    <a:pt x="82252" y="40891"/>
                  </a:lnTo>
                  <a:lnTo>
                    <a:pt x="77303" y="37503"/>
                  </a:lnTo>
                  <a:lnTo>
                    <a:pt x="71323" y="33496"/>
                  </a:lnTo>
                  <a:lnTo>
                    <a:pt x="68377" y="31552"/>
                  </a:lnTo>
                  <a:lnTo>
                    <a:pt x="65666" y="29784"/>
                  </a:lnTo>
                  <a:lnTo>
                    <a:pt x="63339" y="28311"/>
                  </a:lnTo>
                  <a:lnTo>
                    <a:pt x="62396" y="27751"/>
                  </a:lnTo>
                  <a:lnTo>
                    <a:pt x="61601" y="27280"/>
                  </a:lnTo>
                  <a:lnTo>
                    <a:pt x="58861" y="25778"/>
                  </a:lnTo>
                  <a:lnTo>
                    <a:pt x="56504" y="24452"/>
                  </a:lnTo>
                  <a:lnTo>
                    <a:pt x="54265" y="23185"/>
                  </a:lnTo>
                  <a:lnTo>
                    <a:pt x="55473" y="24599"/>
                  </a:lnTo>
                  <a:lnTo>
                    <a:pt x="56799" y="26190"/>
                  </a:lnTo>
                  <a:lnTo>
                    <a:pt x="58478" y="28134"/>
                  </a:lnTo>
                  <a:lnTo>
                    <a:pt x="60393" y="30314"/>
                  </a:lnTo>
                  <a:lnTo>
                    <a:pt x="62455" y="32583"/>
                  </a:lnTo>
                  <a:lnTo>
                    <a:pt x="63486" y="33702"/>
                  </a:lnTo>
                  <a:lnTo>
                    <a:pt x="64517" y="34763"/>
                  </a:lnTo>
                  <a:lnTo>
                    <a:pt x="65519" y="35794"/>
                  </a:lnTo>
                  <a:lnTo>
                    <a:pt x="66462" y="36737"/>
                  </a:lnTo>
                  <a:lnTo>
                    <a:pt x="66963" y="37208"/>
                  </a:lnTo>
                  <a:lnTo>
                    <a:pt x="67463" y="37650"/>
                  </a:lnTo>
                  <a:lnTo>
                    <a:pt x="68553" y="38534"/>
                  </a:lnTo>
                  <a:lnTo>
                    <a:pt x="69702" y="39418"/>
                  </a:lnTo>
                  <a:lnTo>
                    <a:pt x="70910" y="40243"/>
                  </a:lnTo>
                  <a:lnTo>
                    <a:pt x="72147" y="41097"/>
                  </a:lnTo>
                  <a:lnTo>
                    <a:pt x="73414" y="41892"/>
                  </a:lnTo>
                  <a:lnTo>
                    <a:pt x="74681" y="42658"/>
                  </a:lnTo>
                  <a:lnTo>
                    <a:pt x="75948" y="43395"/>
                  </a:lnTo>
                  <a:lnTo>
                    <a:pt x="78393" y="44750"/>
                  </a:lnTo>
                  <a:lnTo>
                    <a:pt x="80661" y="45958"/>
                  </a:lnTo>
                  <a:lnTo>
                    <a:pt x="82576" y="46959"/>
                  </a:lnTo>
                  <a:lnTo>
                    <a:pt x="84049" y="47755"/>
                  </a:lnTo>
                  <a:lnTo>
                    <a:pt x="85139" y="48403"/>
                  </a:lnTo>
                  <a:lnTo>
                    <a:pt x="86436" y="49169"/>
                  </a:lnTo>
                  <a:lnTo>
                    <a:pt x="89264" y="50878"/>
                  </a:lnTo>
                  <a:lnTo>
                    <a:pt x="93801" y="53706"/>
                  </a:lnTo>
                  <a:lnTo>
                    <a:pt x="95038" y="57241"/>
                  </a:lnTo>
                  <a:lnTo>
                    <a:pt x="96275" y="60776"/>
                  </a:lnTo>
                  <a:lnTo>
                    <a:pt x="95067" y="59392"/>
                  </a:lnTo>
                  <a:lnTo>
                    <a:pt x="93683" y="57860"/>
                  </a:lnTo>
                  <a:lnTo>
                    <a:pt x="92946" y="57094"/>
                  </a:lnTo>
                  <a:lnTo>
                    <a:pt x="92180" y="56298"/>
                  </a:lnTo>
                  <a:lnTo>
                    <a:pt x="91414" y="55532"/>
                  </a:lnTo>
                  <a:lnTo>
                    <a:pt x="90619" y="54796"/>
                  </a:lnTo>
                  <a:lnTo>
                    <a:pt x="89735" y="54030"/>
                  </a:lnTo>
                  <a:lnTo>
                    <a:pt x="88498" y="53058"/>
                  </a:lnTo>
                  <a:lnTo>
                    <a:pt x="86995" y="51938"/>
                  </a:lnTo>
                  <a:lnTo>
                    <a:pt x="85257" y="50671"/>
                  </a:lnTo>
                  <a:lnTo>
                    <a:pt x="83342" y="49287"/>
                  </a:lnTo>
                  <a:lnTo>
                    <a:pt x="81280" y="47843"/>
                  </a:lnTo>
                  <a:lnTo>
                    <a:pt x="79100" y="46370"/>
                  </a:lnTo>
                  <a:lnTo>
                    <a:pt x="76891" y="44868"/>
                  </a:lnTo>
                  <a:lnTo>
                    <a:pt x="74681" y="43395"/>
                  </a:lnTo>
                  <a:lnTo>
                    <a:pt x="72530" y="42010"/>
                  </a:lnTo>
                  <a:lnTo>
                    <a:pt x="70468" y="40714"/>
                  </a:lnTo>
                  <a:lnTo>
                    <a:pt x="68553" y="39536"/>
                  </a:lnTo>
                  <a:lnTo>
                    <a:pt x="66815" y="38504"/>
                  </a:lnTo>
                  <a:lnTo>
                    <a:pt x="65342" y="37680"/>
                  </a:lnTo>
                  <a:lnTo>
                    <a:pt x="64694" y="37355"/>
                  </a:lnTo>
                  <a:lnTo>
                    <a:pt x="64134" y="37090"/>
                  </a:lnTo>
                  <a:lnTo>
                    <a:pt x="63634" y="36884"/>
                  </a:lnTo>
                  <a:lnTo>
                    <a:pt x="63251" y="36766"/>
                  </a:lnTo>
                  <a:lnTo>
                    <a:pt x="61836" y="36354"/>
                  </a:lnTo>
                  <a:lnTo>
                    <a:pt x="60393" y="36000"/>
                  </a:lnTo>
                  <a:lnTo>
                    <a:pt x="57683" y="35323"/>
                  </a:lnTo>
                  <a:lnTo>
                    <a:pt x="55650" y="34881"/>
                  </a:lnTo>
                  <a:lnTo>
                    <a:pt x="54854" y="34704"/>
                  </a:lnTo>
                  <a:lnTo>
                    <a:pt x="59568" y="38563"/>
                  </a:lnTo>
                  <a:lnTo>
                    <a:pt x="67287" y="44897"/>
                  </a:lnTo>
                  <a:lnTo>
                    <a:pt x="68111" y="45545"/>
                  </a:lnTo>
                  <a:lnTo>
                    <a:pt x="69084" y="46252"/>
                  </a:lnTo>
                  <a:lnTo>
                    <a:pt x="70174" y="47048"/>
                  </a:lnTo>
                  <a:lnTo>
                    <a:pt x="71382" y="47843"/>
                  </a:lnTo>
                  <a:lnTo>
                    <a:pt x="72678" y="48668"/>
                  </a:lnTo>
                  <a:lnTo>
                    <a:pt x="74033" y="49552"/>
                  </a:lnTo>
                  <a:lnTo>
                    <a:pt x="76832" y="51290"/>
                  </a:lnTo>
                  <a:lnTo>
                    <a:pt x="79689" y="52969"/>
                  </a:lnTo>
                  <a:lnTo>
                    <a:pt x="82429" y="54531"/>
                  </a:lnTo>
                  <a:lnTo>
                    <a:pt x="84904" y="55886"/>
                  </a:lnTo>
                  <a:lnTo>
                    <a:pt x="86936" y="56976"/>
                  </a:lnTo>
                  <a:lnTo>
                    <a:pt x="89617" y="58361"/>
                  </a:lnTo>
                  <a:lnTo>
                    <a:pt x="92328" y="59834"/>
                  </a:lnTo>
                  <a:lnTo>
                    <a:pt x="94832" y="61189"/>
                  </a:lnTo>
                  <a:lnTo>
                    <a:pt x="96805" y="62308"/>
                  </a:lnTo>
                  <a:lnTo>
                    <a:pt x="97807" y="65048"/>
                  </a:lnTo>
                  <a:lnTo>
                    <a:pt x="98426" y="66580"/>
                  </a:lnTo>
                  <a:lnTo>
                    <a:pt x="99044" y="68112"/>
                  </a:lnTo>
                  <a:lnTo>
                    <a:pt x="100370" y="71117"/>
                  </a:lnTo>
                  <a:lnTo>
                    <a:pt x="98573" y="69320"/>
                  </a:lnTo>
                  <a:lnTo>
                    <a:pt x="97542" y="68318"/>
                  </a:lnTo>
                  <a:lnTo>
                    <a:pt x="96452" y="67258"/>
                  </a:lnTo>
                  <a:lnTo>
                    <a:pt x="95303" y="66226"/>
                  </a:lnTo>
                  <a:lnTo>
                    <a:pt x="94125" y="65225"/>
                  </a:lnTo>
                  <a:lnTo>
                    <a:pt x="92946" y="64282"/>
                  </a:lnTo>
                  <a:lnTo>
                    <a:pt x="91768" y="63398"/>
                  </a:lnTo>
                  <a:lnTo>
                    <a:pt x="91296" y="63074"/>
                  </a:lnTo>
                  <a:lnTo>
                    <a:pt x="90766" y="62721"/>
                  </a:lnTo>
                  <a:lnTo>
                    <a:pt x="89529" y="62014"/>
                  </a:lnTo>
                  <a:lnTo>
                    <a:pt x="88115" y="61218"/>
                  </a:lnTo>
                  <a:lnTo>
                    <a:pt x="86553" y="60423"/>
                  </a:lnTo>
                  <a:lnTo>
                    <a:pt x="84845" y="59598"/>
                  </a:lnTo>
                  <a:lnTo>
                    <a:pt x="83077" y="58773"/>
                  </a:lnTo>
                  <a:lnTo>
                    <a:pt x="81221" y="57948"/>
                  </a:lnTo>
                  <a:lnTo>
                    <a:pt x="79306" y="57153"/>
                  </a:lnTo>
                  <a:lnTo>
                    <a:pt x="77421" y="56357"/>
                  </a:lnTo>
                  <a:lnTo>
                    <a:pt x="75535" y="55621"/>
                  </a:lnTo>
                  <a:lnTo>
                    <a:pt x="73709" y="54914"/>
                  </a:lnTo>
                  <a:lnTo>
                    <a:pt x="71941" y="54295"/>
                  </a:lnTo>
                  <a:lnTo>
                    <a:pt x="70321" y="53735"/>
                  </a:lnTo>
                  <a:lnTo>
                    <a:pt x="68818" y="53264"/>
                  </a:lnTo>
                  <a:lnTo>
                    <a:pt x="67463" y="52881"/>
                  </a:lnTo>
                  <a:lnTo>
                    <a:pt x="66344" y="52616"/>
                  </a:lnTo>
                  <a:lnTo>
                    <a:pt x="65195" y="52439"/>
                  </a:lnTo>
                  <a:lnTo>
                    <a:pt x="63810" y="52262"/>
                  </a:lnTo>
                  <a:lnTo>
                    <a:pt x="62278" y="52115"/>
                  </a:lnTo>
                  <a:lnTo>
                    <a:pt x="60599" y="51968"/>
                  </a:lnTo>
                  <a:lnTo>
                    <a:pt x="58861" y="51850"/>
                  </a:lnTo>
                  <a:lnTo>
                    <a:pt x="57035" y="51761"/>
                  </a:lnTo>
                  <a:lnTo>
                    <a:pt x="53381" y="51585"/>
                  </a:lnTo>
                  <a:lnTo>
                    <a:pt x="49994" y="51467"/>
                  </a:lnTo>
                  <a:lnTo>
                    <a:pt x="47195" y="51408"/>
                  </a:lnTo>
                  <a:lnTo>
                    <a:pt x="44543" y="51349"/>
                  </a:lnTo>
                  <a:lnTo>
                    <a:pt x="50141" y="52469"/>
                  </a:lnTo>
                  <a:lnTo>
                    <a:pt x="54737" y="53382"/>
                  </a:lnTo>
                  <a:lnTo>
                    <a:pt x="58508" y="54089"/>
                  </a:lnTo>
                  <a:lnTo>
                    <a:pt x="59215" y="54236"/>
                  </a:lnTo>
                  <a:lnTo>
                    <a:pt x="59981" y="54413"/>
                  </a:lnTo>
                  <a:lnTo>
                    <a:pt x="60746" y="54649"/>
                  </a:lnTo>
                  <a:lnTo>
                    <a:pt x="61601" y="54914"/>
                  </a:lnTo>
                  <a:lnTo>
                    <a:pt x="62455" y="55208"/>
                  </a:lnTo>
                  <a:lnTo>
                    <a:pt x="63368" y="55562"/>
                  </a:lnTo>
                  <a:lnTo>
                    <a:pt x="65401" y="56416"/>
                  </a:lnTo>
                  <a:lnTo>
                    <a:pt x="67670" y="57418"/>
                  </a:lnTo>
                  <a:lnTo>
                    <a:pt x="70203" y="58596"/>
                  </a:lnTo>
                  <a:lnTo>
                    <a:pt x="76301" y="61513"/>
                  </a:lnTo>
                  <a:lnTo>
                    <a:pt x="83666" y="65019"/>
                  </a:lnTo>
                  <a:lnTo>
                    <a:pt x="91532" y="68789"/>
                  </a:lnTo>
                  <a:lnTo>
                    <a:pt x="101431" y="73591"/>
                  </a:lnTo>
                  <a:lnTo>
                    <a:pt x="102432" y="75919"/>
                  </a:lnTo>
                  <a:lnTo>
                    <a:pt x="102904" y="77068"/>
                  </a:lnTo>
                  <a:lnTo>
                    <a:pt x="103346" y="78246"/>
                  </a:lnTo>
                  <a:lnTo>
                    <a:pt x="104200" y="80573"/>
                  </a:lnTo>
                  <a:lnTo>
                    <a:pt x="103463" y="79778"/>
                  </a:lnTo>
                  <a:lnTo>
                    <a:pt x="102992" y="79307"/>
                  </a:lnTo>
                  <a:lnTo>
                    <a:pt x="102491" y="78835"/>
                  </a:lnTo>
                  <a:lnTo>
                    <a:pt x="101902" y="78335"/>
                  </a:lnTo>
                  <a:lnTo>
                    <a:pt x="101283" y="77804"/>
                  </a:lnTo>
                  <a:lnTo>
                    <a:pt x="100576" y="77244"/>
                  </a:lnTo>
                  <a:lnTo>
                    <a:pt x="99810" y="76655"/>
                  </a:lnTo>
                  <a:lnTo>
                    <a:pt x="99280" y="76272"/>
                  </a:lnTo>
                  <a:lnTo>
                    <a:pt x="98661" y="75889"/>
                  </a:lnTo>
                  <a:lnTo>
                    <a:pt x="97306" y="75064"/>
                  </a:lnTo>
                  <a:lnTo>
                    <a:pt x="95774" y="74181"/>
                  </a:lnTo>
                  <a:lnTo>
                    <a:pt x="94095" y="73297"/>
                  </a:lnTo>
                  <a:lnTo>
                    <a:pt x="92269" y="72413"/>
                  </a:lnTo>
                  <a:lnTo>
                    <a:pt x="90354" y="71529"/>
                  </a:lnTo>
                  <a:lnTo>
                    <a:pt x="88380" y="70675"/>
                  </a:lnTo>
                  <a:lnTo>
                    <a:pt x="86377" y="69879"/>
                  </a:lnTo>
                  <a:lnTo>
                    <a:pt x="86494" y="69879"/>
                  </a:lnTo>
                  <a:lnTo>
                    <a:pt x="86347" y="69850"/>
                  </a:lnTo>
                  <a:lnTo>
                    <a:pt x="84933" y="69320"/>
                  </a:lnTo>
                  <a:lnTo>
                    <a:pt x="83519" y="68819"/>
                  </a:lnTo>
                  <a:lnTo>
                    <a:pt x="82164" y="68377"/>
                  </a:lnTo>
                  <a:lnTo>
                    <a:pt x="80838" y="67965"/>
                  </a:lnTo>
                  <a:lnTo>
                    <a:pt x="79542" y="67611"/>
                  </a:lnTo>
                  <a:lnTo>
                    <a:pt x="78305" y="67287"/>
                  </a:lnTo>
                  <a:lnTo>
                    <a:pt x="77126" y="67051"/>
                  </a:lnTo>
                  <a:lnTo>
                    <a:pt x="76066" y="66904"/>
                  </a:lnTo>
                  <a:lnTo>
                    <a:pt x="73208" y="66550"/>
                  </a:lnTo>
                  <a:lnTo>
                    <a:pt x="70291" y="66197"/>
                  </a:lnTo>
                  <a:lnTo>
                    <a:pt x="68818" y="66020"/>
                  </a:lnTo>
                  <a:lnTo>
                    <a:pt x="67375" y="65902"/>
                  </a:lnTo>
                  <a:lnTo>
                    <a:pt x="65931" y="65755"/>
                  </a:lnTo>
                  <a:lnTo>
                    <a:pt x="64488" y="65667"/>
                  </a:lnTo>
                  <a:lnTo>
                    <a:pt x="66344" y="60099"/>
                  </a:lnTo>
                  <a:lnTo>
                    <a:pt x="67198" y="57506"/>
                  </a:lnTo>
                  <a:lnTo>
                    <a:pt x="65902" y="59922"/>
                  </a:lnTo>
                  <a:lnTo>
                    <a:pt x="64517" y="62485"/>
                  </a:lnTo>
                  <a:lnTo>
                    <a:pt x="62868" y="65608"/>
                  </a:lnTo>
                  <a:lnTo>
                    <a:pt x="61954" y="65578"/>
                  </a:lnTo>
                  <a:lnTo>
                    <a:pt x="61041" y="65578"/>
                  </a:lnTo>
                  <a:lnTo>
                    <a:pt x="60157" y="65608"/>
                  </a:lnTo>
                  <a:lnTo>
                    <a:pt x="59303" y="65637"/>
                  </a:lnTo>
                  <a:lnTo>
                    <a:pt x="58449" y="65696"/>
                  </a:lnTo>
                  <a:lnTo>
                    <a:pt x="57624" y="65785"/>
                  </a:lnTo>
                  <a:lnTo>
                    <a:pt x="56799" y="65902"/>
                  </a:lnTo>
                  <a:lnTo>
                    <a:pt x="56033" y="66050"/>
                  </a:lnTo>
                  <a:lnTo>
                    <a:pt x="55031" y="66285"/>
                  </a:lnTo>
                  <a:lnTo>
                    <a:pt x="54089" y="66550"/>
                  </a:lnTo>
                  <a:lnTo>
                    <a:pt x="53205" y="66875"/>
                  </a:lnTo>
                  <a:lnTo>
                    <a:pt x="52380" y="67228"/>
                  </a:lnTo>
                  <a:lnTo>
                    <a:pt x="51584" y="67640"/>
                  </a:lnTo>
                  <a:lnTo>
                    <a:pt x="50818" y="68053"/>
                  </a:lnTo>
                  <a:lnTo>
                    <a:pt x="50141" y="68524"/>
                  </a:lnTo>
                  <a:lnTo>
                    <a:pt x="49493" y="69025"/>
                  </a:lnTo>
                  <a:lnTo>
                    <a:pt x="47637" y="58213"/>
                  </a:lnTo>
                  <a:lnTo>
                    <a:pt x="47401" y="58979"/>
                  </a:lnTo>
                  <a:lnTo>
                    <a:pt x="46812" y="60953"/>
                  </a:lnTo>
                  <a:lnTo>
                    <a:pt x="46016" y="63634"/>
                  </a:lnTo>
                  <a:lnTo>
                    <a:pt x="45633" y="65077"/>
                  </a:lnTo>
                  <a:lnTo>
                    <a:pt x="45280" y="66521"/>
                  </a:lnTo>
                  <a:lnTo>
                    <a:pt x="45192" y="66845"/>
                  </a:lnTo>
                  <a:lnTo>
                    <a:pt x="45162" y="67228"/>
                  </a:lnTo>
                  <a:lnTo>
                    <a:pt x="45074" y="68259"/>
                  </a:lnTo>
                  <a:lnTo>
                    <a:pt x="45044" y="69496"/>
                  </a:lnTo>
                  <a:lnTo>
                    <a:pt x="45044" y="70999"/>
                  </a:lnTo>
                  <a:lnTo>
                    <a:pt x="45074" y="72649"/>
                  </a:lnTo>
                  <a:lnTo>
                    <a:pt x="45133" y="74475"/>
                  </a:lnTo>
                  <a:lnTo>
                    <a:pt x="45221" y="76449"/>
                  </a:lnTo>
                  <a:lnTo>
                    <a:pt x="45309" y="78511"/>
                  </a:lnTo>
                  <a:lnTo>
                    <a:pt x="45604" y="82783"/>
                  </a:lnTo>
                  <a:lnTo>
                    <a:pt x="45928" y="87084"/>
                  </a:lnTo>
                  <a:lnTo>
                    <a:pt x="46311" y="91150"/>
                  </a:lnTo>
                  <a:lnTo>
                    <a:pt x="46517" y="93006"/>
                  </a:lnTo>
                  <a:lnTo>
                    <a:pt x="46724" y="94744"/>
                  </a:lnTo>
                  <a:lnTo>
                    <a:pt x="46370" y="95657"/>
                  </a:lnTo>
                  <a:lnTo>
                    <a:pt x="46458" y="95451"/>
                  </a:lnTo>
                  <a:lnTo>
                    <a:pt x="46753" y="94921"/>
                  </a:lnTo>
                  <a:lnTo>
                    <a:pt x="46930" y="96276"/>
                  </a:lnTo>
                  <a:lnTo>
                    <a:pt x="47106" y="97454"/>
                  </a:lnTo>
                  <a:lnTo>
                    <a:pt x="47254" y="98456"/>
                  </a:lnTo>
                  <a:lnTo>
                    <a:pt x="47431" y="99222"/>
                  </a:lnTo>
                  <a:lnTo>
                    <a:pt x="47666" y="100282"/>
                  </a:lnTo>
                  <a:lnTo>
                    <a:pt x="47961" y="101343"/>
                  </a:lnTo>
                  <a:lnTo>
                    <a:pt x="48255" y="102374"/>
                  </a:lnTo>
                  <a:lnTo>
                    <a:pt x="48550" y="103405"/>
                  </a:lnTo>
                  <a:lnTo>
                    <a:pt x="49198" y="105349"/>
                  </a:lnTo>
                  <a:lnTo>
                    <a:pt x="49787" y="107088"/>
                  </a:lnTo>
                  <a:lnTo>
                    <a:pt x="47342" y="104259"/>
                  </a:lnTo>
                  <a:lnTo>
                    <a:pt x="44897" y="101431"/>
                  </a:lnTo>
                  <a:lnTo>
                    <a:pt x="44691" y="96128"/>
                  </a:lnTo>
                  <a:lnTo>
                    <a:pt x="44573" y="92829"/>
                  </a:lnTo>
                  <a:lnTo>
                    <a:pt x="44543" y="91297"/>
                  </a:lnTo>
                  <a:lnTo>
                    <a:pt x="44543" y="90030"/>
                  </a:lnTo>
                  <a:lnTo>
                    <a:pt x="44573" y="88351"/>
                  </a:lnTo>
                  <a:lnTo>
                    <a:pt x="44661" y="86200"/>
                  </a:lnTo>
                  <a:lnTo>
                    <a:pt x="44720" y="83637"/>
                  </a:lnTo>
                  <a:lnTo>
                    <a:pt x="44750" y="80839"/>
                  </a:lnTo>
                  <a:lnTo>
                    <a:pt x="44750" y="79366"/>
                  </a:lnTo>
                  <a:lnTo>
                    <a:pt x="44691" y="77863"/>
                  </a:lnTo>
                  <a:lnTo>
                    <a:pt x="44632" y="76390"/>
                  </a:lnTo>
                  <a:lnTo>
                    <a:pt x="44543" y="74888"/>
                  </a:lnTo>
                  <a:lnTo>
                    <a:pt x="44396" y="73415"/>
                  </a:lnTo>
                  <a:lnTo>
                    <a:pt x="44190" y="72001"/>
                  </a:lnTo>
                  <a:lnTo>
                    <a:pt x="43954" y="70616"/>
                  </a:lnTo>
                  <a:lnTo>
                    <a:pt x="43807" y="69968"/>
                  </a:lnTo>
                  <a:lnTo>
                    <a:pt x="43660" y="69320"/>
                  </a:lnTo>
                  <a:lnTo>
                    <a:pt x="43306" y="67994"/>
                  </a:lnTo>
                  <a:lnTo>
                    <a:pt x="42923" y="66609"/>
                  </a:lnTo>
                  <a:lnTo>
                    <a:pt x="42511" y="65195"/>
                  </a:lnTo>
                  <a:lnTo>
                    <a:pt x="42039" y="63752"/>
                  </a:lnTo>
                  <a:lnTo>
                    <a:pt x="41097" y="60865"/>
                  </a:lnTo>
                  <a:lnTo>
                    <a:pt x="40154" y="58095"/>
                  </a:lnTo>
                  <a:lnTo>
                    <a:pt x="39270" y="55680"/>
                  </a:lnTo>
                  <a:lnTo>
                    <a:pt x="38563" y="53735"/>
                  </a:lnTo>
                  <a:lnTo>
                    <a:pt x="37915" y="51968"/>
                  </a:lnTo>
                  <a:lnTo>
                    <a:pt x="37915" y="54590"/>
                  </a:lnTo>
                  <a:lnTo>
                    <a:pt x="37886" y="57271"/>
                  </a:lnTo>
                  <a:lnTo>
                    <a:pt x="37856" y="60393"/>
                  </a:lnTo>
                  <a:lnTo>
                    <a:pt x="37856" y="61307"/>
                  </a:lnTo>
                  <a:lnTo>
                    <a:pt x="37886" y="62426"/>
                  </a:lnTo>
                  <a:lnTo>
                    <a:pt x="38003" y="65166"/>
                  </a:lnTo>
                  <a:lnTo>
                    <a:pt x="38210" y="68377"/>
                  </a:lnTo>
                  <a:lnTo>
                    <a:pt x="38445" y="71912"/>
                  </a:lnTo>
                  <a:lnTo>
                    <a:pt x="38976" y="79100"/>
                  </a:lnTo>
                  <a:lnTo>
                    <a:pt x="39476" y="85081"/>
                  </a:lnTo>
                  <a:lnTo>
                    <a:pt x="39565" y="86083"/>
                  </a:lnTo>
                  <a:lnTo>
                    <a:pt x="39742" y="87114"/>
                  </a:lnTo>
                  <a:lnTo>
                    <a:pt x="39948" y="88174"/>
                  </a:lnTo>
                  <a:lnTo>
                    <a:pt x="40213" y="89264"/>
                  </a:lnTo>
                  <a:lnTo>
                    <a:pt x="40507" y="90384"/>
                  </a:lnTo>
                  <a:lnTo>
                    <a:pt x="40832" y="91503"/>
                  </a:lnTo>
                  <a:lnTo>
                    <a:pt x="41185" y="92623"/>
                  </a:lnTo>
                  <a:lnTo>
                    <a:pt x="41568" y="93742"/>
                  </a:lnTo>
                  <a:lnTo>
                    <a:pt x="42334" y="95863"/>
                  </a:lnTo>
                  <a:lnTo>
                    <a:pt x="43070" y="97778"/>
                  </a:lnTo>
                  <a:lnTo>
                    <a:pt x="43778" y="99457"/>
                  </a:lnTo>
                  <a:lnTo>
                    <a:pt x="44337" y="100783"/>
                  </a:lnTo>
                  <a:lnTo>
                    <a:pt x="44337" y="100783"/>
                  </a:lnTo>
                  <a:lnTo>
                    <a:pt x="43512" y="99782"/>
                  </a:lnTo>
                  <a:lnTo>
                    <a:pt x="42658" y="98780"/>
                  </a:lnTo>
                  <a:lnTo>
                    <a:pt x="42688" y="98780"/>
                  </a:lnTo>
                  <a:lnTo>
                    <a:pt x="42688" y="98750"/>
                  </a:lnTo>
                  <a:lnTo>
                    <a:pt x="42658" y="98721"/>
                  </a:lnTo>
                  <a:lnTo>
                    <a:pt x="42599" y="98721"/>
                  </a:lnTo>
                  <a:lnTo>
                    <a:pt x="42098" y="98132"/>
                  </a:lnTo>
                  <a:lnTo>
                    <a:pt x="41539" y="97572"/>
                  </a:lnTo>
                  <a:lnTo>
                    <a:pt x="39771" y="92446"/>
                  </a:lnTo>
                  <a:lnTo>
                    <a:pt x="38445" y="88793"/>
                  </a:lnTo>
                  <a:lnTo>
                    <a:pt x="37856" y="87202"/>
                  </a:lnTo>
                  <a:lnTo>
                    <a:pt x="37385" y="85965"/>
                  </a:lnTo>
                  <a:lnTo>
                    <a:pt x="35882" y="82223"/>
                  </a:lnTo>
                  <a:lnTo>
                    <a:pt x="34792" y="79513"/>
                  </a:lnTo>
                  <a:lnTo>
                    <a:pt x="33555" y="76537"/>
                  </a:lnTo>
                  <a:lnTo>
                    <a:pt x="32288" y="73533"/>
                  </a:lnTo>
                  <a:lnTo>
                    <a:pt x="31051" y="70734"/>
                  </a:lnTo>
                  <a:lnTo>
                    <a:pt x="30462" y="69496"/>
                  </a:lnTo>
                  <a:lnTo>
                    <a:pt x="29931" y="68377"/>
                  </a:lnTo>
                  <a:lnTo>
                    <a:pt x="29431" y="67405"/>
                  </a:lnTo>
                  <a:lnTo>
                    <a:pt x="28989" y="66639"/>
                  </a:lnTo>
                  <a:lnTo>
                    <a:pt x="28517" y="65961"/>
                  </a:lnTo>
                  <a:lnTo>
                    <a:pt x="28016" y="65225"/>
                  </a:lnTo>
                  <a:lnTo>
                    <a:pt x="27427" y="64488"/>
                  </a:lnTo>
                  <a:lnTo>
                    <a:pt x="26838" y="63722"/>
                  </a:lnTo>
                  <a:lnTo>
                    <a:pt x="25542" y="62161"/>
                  </a:lnTo>
                  <a:lnTo>
                    <a:pt x="24246" y="60658"/>
                  </a:lnTo>
                  <a:lnTo>
                    <a:pt x="23067" y="59362"/>
                  </a:lnTo>
                  <a:lnTo>
                    <a:pt x="22095" y="58302"/>
                  </a:lnTo>
                  <a:lnTo>
                    <a:pt x="21182" y="57329"/>
                  </a:lnTo>
                  <a:lnTo>
                    <a:pt x="21948" y="61601"/>
                  </a:lnTo>
                  <a:lnTo>
                    <a:pt x="22625" y="65254"/>
                  </a:lnTo>
                  <a:lnTo>
                    <a:pt x="22979" y="66933"/>
                  </a:lnTo>
                  <a:lnTo>
                    <a:pt x="23273" y="68377"/>
                  </a:lnTo>
                  <a:lnTo>
                    <a:pt x="23450" y="69025"/>
                  </a:lnTo>
                  <a:lnTo>
                    <a:pt x="23656" y="69703"/>
                  </a:lnTo>
                  <a:lnTo>
                    <a:pt x="23921" y="70439"/>
                  </a:lnTo>
                  <a:lnTo>
                    <a:pt x="24216" y="71205"/>
                  </a:lnTo>
                  <a:lnTo>
                    <a:pt x="24540" y="71971"/>
                  </a:lnTo>
                  <a:lnTo>
                    <a:pt x="24923" y="72796"/>
                  </a:lnTo>
                  <a:lnTo>
                    <a:pt x="25719" y="74505"/>
                  </a:lnTo>
                  <a:lnTo>
                    <a:pt x="26632" y="76331"/>
                  </a:lnTo>
                  <a:lnTo>
                    <a:pt x="27604" y="78187"/>
                  </a:lnTo>
                  <a:lnTo>
                    <a:pt x="29666" y="82076"/>
                  </a:lnTo>
                  <a:lnTo>
                    <a:pt x="30285" y="83137"/>
                  </a:lnTo>
                  <a:lnTo>
                    <a:pt x="30992" y="84285"/>
                  </a:lnTo>
                  <a:lnTo>
                    <a:pt x="31817" y="85493"/>
                  </a:lnTo>
                  <a:lnTo>
                    <a:pt x="32701" y="86731"/>
                  </a:lnTo>
                  <a:lnTo>
                    <a:pt x="32701" y="86731"/>
                  </a:lnTo>
                  <a:lnTo>
                    <a:pt x="31051" y="85552"/>
                  </a:lnTo>
                  <a:lnTo>
                    <a:pt x="29018" y="84138"/>
                  </a:lnTo>
                  <a:lnTo>
                    <a:pt x="26720" y="82606"/>
                  </a:lnTo>
                  <a:lnTo>
                    <a:pt x="24334" y="81015"/>
                  </a:lnTo>
                  <a:lnTo>
                    <a:pt x="21948" y="79483"/>
                  </a:lnTo>
                  <a:lnTo>
                    <a:pt x="19679" y="78069"/>
                  </a:lnTo>
                  <a:lnTo>
                    <a:pt x="17647" y="76862"/>
                  </a:lnTo>
                  <a:lnTo>
                    <a:pt x="16792" y="76361"/>
                  </a:lnTo>
                  <a:lnTo>
                    <a:pt x="15997" y="75948"/>
                  </a:lnTo>
                  <a:lnTo>
                    <a:pt x="7188" y="71470"/>
                  </a:lnTo>
                  <a:lnTo>
                    <a:pt x="1709" y="68701"/>
                  </a:lnTo>
                  <a:lnTo>
                    <a:pt x="1709" y="68701"/>
                  </a:lnTo>
                  <a:lnTo>
                    <a:pt x="2121" y="69172"/>
                  </a:lnTo>
                  <a:lnTo>
                    <a:pt x="3211" y="70439"/>
                  </a:lnTo>
                  <a:lnTo>
                    <a:pt x="4949" y="72354"/>
                  </a:lnTo>
                  <a:lnTo>
                    <a:pt x="6010" y="73503"/>
                  </a:lnTo>
                  <a:lnTo>
                    <a:pt x="7188" y="74770"/>
                  </a:lnTo>
                  <a:lnTo>
                    <a:pt x="8484" y="76096"/>
                  </a:lnTo>
                  <a:lnTo>
                    <a:pt x="9899" y="77480"/>
                  </a:lnTo>
                  <a:lnTo>
                    <a:pt x="11372" y="78894"/>
                  </a:lnTo>
                  <a:lnTo>
                    <a:pt x="12933" y="80308"/>
                  </a:lnTo>
                  <a:lnTo>
                    <a:pt x="14583" y="81722"/>
                  </a:lnTo>
                  <a:lnTo>
                    <a:pt x="16262" y="83137"/>
                  </a:lnTo>
                  <a:lnTo>
                    <a:pt x="17116" y="83814"/>
                  </a:lnTo>
                  <a:lnTo>
                    <a:pt x="17971" y="84462"/>
                  </a:lnTo>
                  <a:lnTo>
                    <a:pt x="18854" y="85110"/>
                  </a:lnTo>
                  <a:lnTo>
                    <a:pt x="19709" y="85729"/>
                  </a:lnTo>
                  <a:lnTo>
                    <a:pt x="21211" y="86731"/>
                  </a:lnTo>
                  <a:lnTo>
                    <a:pt x="22743" y="87732"/>
                  </a:lnTo>
                  <a:lnTo>
                    <a:pt x="24304" y="88675"/>
                  </a:lnTo>
                  <a:lnTo>
                    <a:pt x="25866" y="89618"/>
                  </a:lnTo>
                  <a:lnTo>
                    <a:pt x="27427" y="90531"/>
                  </a:lnTo>
                  <a:lnTo>
                    <a:pt x="28959" y="91385"/>
                  </a:lnTo>
                  <a:lnTo>
                    <a:pt x="30491" y="92210"/>
                  </a:lnTo>
                  <a:lnTo>
                    <a:pt x="31964" y="93006"/>
                  </a:lnTo>
                  <a:lnTo>
                    <a:pt x="34733" y="94420"/>
                  </a:lnTo>
                  <a:lnTo>
                    <a:pt x="37149" y="95598"/>
                  </a:lnTo>
                  <a:lnTo>
                    <a:pt x="39152" y="96570"/>
                  </a:lnTo>
                  <a:lnTo>
                    <a:pt x="40625" y="97218"/>
                  </a:lnTo>
                  <a:lnTo>
                    <a:pt x="41391" y="98073"/>
                  </a:lnTo>
                  <a:lnTo>
                    <a:pt x="42157" y="98957"/>
                  </a:lnTo>
                  <a:lnTo>
                    <a:pt x="42864" y="99870"/>
                  </a:lnTo>
                  <a:lnTo>
                    <a:pt x="43571" y="100754"/>
                  </a:lnTo>
                  <a:lnTo>
                    <a:pt x="41833" y="100106"/>
                  </a:lnTo>
                  <a:lnTo>
                    <a:pt x="39565" y="99251"/>
                  </a:lnTo>
                  <a:lnTo>
                    <a:pt x="36913" y="98309"/>
                  </a:lnTo>
                  <a:lnTo>
                    <a:pt x="34115" y="97366"/>
                  </a:lnTo>
                  <a:lnTo>
                    <a:pt x="32347" y="96777"/>
                  </a:lnTo>
                  <a:lnTo>
                    <a:pt x="30815" y="96276"/>
                  </a:lnTo>
                  <a:lnTo>
                    <a:pt x="29372" y="95863"/>
                  </a:lnTo>
                  <a:lnTo>
                    <a:pt x="28635" y="95687"/>
                  </a:lnTo>
                  <a:lnTo>
                    <a:pt x="27899" y="95510"/>
                  </a:lnTo>
                  <a:lnTo>
                    <a:pt x="27103" y="95362"/>
                  </a:lnTo>
                  <a:lnTo>
                    <a:pt x="26278" y="95245"/>
                  </a:lnTo>
                  <a:lnTo>
                    <a:pt x="25394" y="95127"/>
                  </a:lnTo>
                  <a:lnTo>
                    <a:pt x="24422" y="95009"/>
                  </a:lnTo>
                  <a:lnTo>
                    <a:pt x="23362" y="94921"/>
                  </a:lnTo>
                  <a:lnTo>
                    <a:pt x="22183" y="94832"/>
                  </a:lnTo>
                  <a:lnTo>
                    <a:pt x="19444" y="94685"/>
                  </a:lnTo>
                  <a:lnTo>
                    <a:pt x="17882" y="94685"/>
                  </a:lnTo>
                  <a:lnTo>
                    <a:pt x="17087" y="94714"/>
                  </a:lnTo>
                  <a:lnTo>
                    <a:pt x="16291" y="94744"/>
                  </a:lnTo>
                  <a:lnTo>
                    <a:pt x="14642" y="94891"/>
                  </a:lnTo>
                  <a:lnTo>
                    <a:pt x="12992" y="95127"/>
                  </a:lnTo>
                  <a:lnTo>
                    <a:pt x="11342" y="95362"/>
                  </a:lnTo>
                  <a:lnTo>
                    <a:pt x="9722" y="95687"/>
                  </a:lnTo>
                  <a:lnTo>
                    <a:pt x="8160" y="96011"/>
                  </a:lnTo>
                  <a:lnTo>
                    <a:pt x="6687" y="96364"/>
                  </a:lnTo>
                  <a:lnTo>
                    <a:pt x="5303" y="96718"/>
                  </a:lnTo>
                  <a:lnTo>
                    <a:pt x="4007" y="97042"/>
                  </a:lnTo>
                  <a:lnTo>
                    <a:pt x="1885" y="97660"/>
                  </a:lnTo>
                  <a:lnTo>
                    <a:pt x="501" y="98102"/>
                  </a:lnTo>
                  <a:lnTo>
                    <a:pt x="0" y="98279"/>
                  </a:lnTo>
                  <a:lnTo>
                    <a:pt x="1473" y="98102"/>
                  </a:lnTo>
                  <a:lnTo>
                    <a:pt x="3093" y="97926"/>
                  </a:lnTo>
                  <a:lnTo>
                    <a:pt x="5067" y="97749"/>
                  </a:lnTo>
                  <a:lnTo>
                    <a:pt x="7247" y="97572"/>
                  </a:lnTo>
                  <a:lnTo>
                    <a:pt x="9457" y="97484"/>
                  </a:lnTo>
                  <a:lnTo>
                    <a:pt x="10517" y="97454"/>
                  </a:lnTo>
                  <a:lnTo>
                    <a:pt x="11519" y="97454"/>
                  </a:lnTo>
                  <a:lnTo>
                    <a:pt x="12432" y="97484"/>
                  </a:lnTo>
                  <a:lnTo>
                    <a:pt x="13286" y="97543"/>
                  </a:lnTo>
                  <a:lnTo>
                    <a:pt x="14141" y="97660"/>
                  </a:lnTo>
                  <a:lnTo>
                    <a:pt x="15142" y="97808"/>
                  </a:lnTo>
                  <a:lnTo>
                    <a:pt x="16291" y="98014"/>
                  </a:lnTo>
                  <a:lnTo>
                    <a:pt x="17529" y="98250"/>
                  </a:lnTo>
                  <a:lnTo>
                    <a:pt x="20268" y="98809"/>
                  </a:lnTo>
                  <a:lnTo>
                    <a:pt x="23126" y="99457"/>
                  </a:lnTo>
                  <a:lnTo>
                    <a:pt x="25984" y="100106"/>
                  </a:lnTo>
                  <a:lnTo>
                    <a:pt x="28606" y="100754"/>
                  </a:lnTo>
                  <a:lnTo>
                    <a:pt x="32553" y="101667"/>
                  </a:lnTo>
                  <a:lnTo>
                    <a:pt x="33172" y="101814"/>
                  </a:lnTo>
                  <a:lnTo>
                    <a:pt x="33938" y="101962"/>
                  </a:lnTo>
                  <a:lnTo>
                    <a:pt x="35647" y="102227"/>
                  </a:lnTo>
                  <a:lnTo>
                    <a:pt x="37561" y="102492"/>
                  </a:lnTo>
                  <a:lnTo>
                    <a:pt x="39565" y="102757"/>
                  </a:lnTo>
                  <a:lnTo>
                    <a:pt x="43247" y="103169"/>
                  </a:lnTo>
                  <a:lnTo>
                    <a:pt x="45663" y="103405"/>
                  </a:lnTo>
                  <a:lnTo>
                    <a:pt x="47902" y="106145"/>
                  </a:lnTo>
                  <a:lnTo>
                    <a:pt x="49021" y="107530"/>
                  </a:lnTo>
                  <a:lnTo>
                    <a:pt x="50111" y="108914"/>
                  </a:lnTo>
                  <a:lnTo>
                    <a:pt x="47961" y="108354"/>
                  </a:lnTo>
                  <a:lnTo>
                    <a:pt x="45162" y="107618"/>
                  </a:lnTo>
                  <a:lnTo>
                    <a:pt x="43719" y="107294"/>
                  </a:lnTo>
                  <a:lnTo>
                    <a:pt x="42334" y="106970"/>
                  </a:lnTo>
                  <a:lnTo>
                    <a:pt x="41067" y="106705"/>
                  </a:lnTo>
                  <a:lnTo>
                    <a:pt x="40036" y="106528"/>
                  </a:lnTo>
                  <a:lnTo>
                    <a:pt x="39329" y="106469"/>
                  </a:lnTo>
                  <a:lnTo>
                    <a:pt x="38386" y="106440"/>
                  </a:lnTo>
                  <a:lnTo>
                    <a:pt x="35941" y="106440"/>
                  </a:lnTo>
                  <a:lnTo>
                    <a:pt x="32907" y="106528"/>
                  </a:lnTo>
                  <a:lnTo>
                    <a:pt x="29519" y="106646"/>
                  </a:lnTo>
                  <a:lnTo>
                    <a:pt x="22802" y="106940"/>
                  </a:lnTo>
                  <a:lnTo>
                    <a:pt x="19915" y="107088"/>
                  </a:lnTo>
                  <a:lnTo>
                    <a:pt x="17705" y="107176"/>
                  </a:lnTo>
                  <a:lnTo>
                    <a:pt x="17234" y="107205"/>
                  </a:lnTo>
                  <a:lnTo>
                    <a:pt x="16733" y="107235"/>
                  </a:lnTo>
                  <a:lnTo>
                    <a:pt x="15614" y="107412"/>
                  </a:lnTo>
                  <a:lnTo>
                    <a:pt x="14376" y="107618"/>
                  </a:lnTo>
                  <a:lnTo>
                    <a:pt x="13080" y="107913"/>
                  </a:lnTo>
                  <a:lnTo>
                    <a:pt x="11725" y="108266"/>
                  </a:lnTo>
                  <a:lnTo>
                    <a:pt x="10340" y="108620"/>
                  </a:lnTo>
                  <a:lnTo>
                    <a:pt x="8985" y="109003"/>
                  </a:lnTo>
                  <a:lnTo>
                    <a:pt x="7630" y="109415"/>
                  </a:lnTo>
                  <a:lnTo>
                    <a:pt x="5126" y="110181"/>
                  </a:lnTo>
                  <a:lnTo>
                    <a:pt x="3064" y="110859"/>
                  </a:lnTo>
                  <a:lnTo>
                    <a:pt x="1178" y="111536"/>
                  </a:lnTo>
                  <a:lnTo>
                    <a:pt x="5892" y="111359"/>
                  </a:lnTo>
                  <a:lnTo>
                    <a:pt x="16615" y="110976"/>
                  </a:lnTo>
                  <a:lnTo>
                    <a:pt x="22596" y="110770"/>
                  </a:lnTo>
                  <a:lnTo>
                    <a:pt x="28105" y="110623"/>
                  </a:lnTo>
                  <a:lnTo>
                    <a:pt x="32494" y="110534"/>
                  </a:lnTo>
                  <a:lnTo>
                    <a:pt x="35116" y="110534"/>
                  </a:lnTo>
                  <a:lnTo>
                    <a:pt x="35971" y="110564"/>
                  </a:lnTo>
                  <a:lnTo>
                    <a:pt x="36972" y="110564"/>
                  </a:lnTo>
                  <a:lnTo>
                    <a:pt x="39300" y="110505"/>
                  </a:lnTo>
                  <a:lnTo>
                    <a:pt x="41892" y="110417"/>
                  </a:lnTo>
                  <a:lnTo>
                    <a:pt x="44514" y="110299"/>
                  </a:lnTo>
                  <a:lnTo>
                    <a:pt x="48992" y="110034"/>
                  </a:lnTo>
                  <a:lnTo>
                    <a:pt x="50877" y="109916"/>
                  </a:lnTo>
                  <a:lnTo>
                    <a:pt x="52262" y="111831"/>
                  </a:lnTo>
                  <a:lnTo>
                    <a:pt x="53647" y="113746"/>
                  </a:lnTo>
                  <a:lnTo>
                    <a:pt x="56416" y="117605"/>
                  </a:lnTo>
                  <a:lnTo>
                    <a:pt x="53499" y="116927"/>
                  </a:lnTo>
                  <a:lnTo>
                    <a:pt x="51761" y="116544"/>
                  </a:lnTo>
                  <a:lnTo>
                    <a:pt x="49905" y="116161"/>
                  </a:lnTo>
                  <a:lnTo>
                    <a:pt x="48079" y="115778"/>
                  </a:lnTo>
                  <a:lnTo>
                    <a:pt x="46311" y="115454"/>
                  </a:lnTo>
                  <a:lnTo>
                    <a:pt x="44661" y="115189"/>
                  </a:lnTo>
                  <a:lnTo>
                    <a:pt x="43218" y="115012"/>
                  </a:lnTo>
                  <a:lnTo>
                    <a:pt x="41185" y="114836"/>
                  </a:lnTo>
                  <a:lnTo>
                    <a:pt x="38769" y="114718"/>
                  </a:lnTo>
                  <a:lnTo>
                    <a:pt x="36030" y="114629"/>
                  </a:lnTo>
                  <a:lnTo>
                    <a:pt x="33025" y="114571"/>
                  </a:lnTo>
                  <a:lnTo>
                    <a:pt x="29872" y="114600"/>
                  </a:lnTo>
                  <a:lnTo>
                    <a:pt x="28223" y="114629"/>
                  </a:lnTo>
                  <a:lnTo>
                    <a:pt x="26573" y="114659"/>
                  </a:lnTo>
                  <a:lnTo>
                    <a:pt x="24923" y="114747"/>
                  </a:lnTo>
                  <a:lnTo>
                    <a:pt x="23273" y="114836"/>
                  </a:lnTo>
                  <a:lnTo>
                    <a:pt x="21653" y="114953"/>
                  </a:lnTo>
                  <a:lnTo>
                    <a:pt x="20033" y="115071"/>
                  </a:lnTo>
                  <a:lnTo>
                    <a:pt x="19237" y="115160"/>
                  </a:lnTo>
                  <a:lnTo>
                    <a:pt x="18412" y="115248"/>
                  </a:lnTo>
                  <a:lnTo>
                    <a:pt x="17617" y="115395"/>
                  </a:lnTo>
                  <a:lnTo>
                    <a:pt x="16822" y="115513"/>
                  </a:lnTo>
                  <a:lnTo>
                    <a:pt x="15231" y="115867"/>
                  </a:lnTo>
                  <a:lnTo>
                    <a:pt x="13669" y="116250"/>
                  </a:lnTo>
                  <a:lnTo>
                    <a:pt x="12167" y="116662"/>
                  </a:lnTo>
                  <a:lnTo>
                    <a:pt x="10694" y="117134"/>
                  </a:lnTo>
                  <a:lnTo>
                    <a:pt x="9309" y="117605"/>
                  </a:lnTo>
                  <a:lnTo>
                    <a:pt x="8013" y="118076"/>
                  </a:lnTo>
                  <a:lnTo>
                    <a:pt x="6805" y="118518"/>
                  </a:lnTo>
                  <a:lnTo>
                    <a:pt x="5745" y="118990"/>
                  </a:lnTo>
                  <a:lnTo>
                    <a:pt x="3948" y="119755"/>
                  </a:lnTo>
                  <a:lnTo>
                    <a:pt x="2799" y="120286"/>
                  </a:lnTo>
                  <a:lnTo>
                    <a:pt x="2416" y="120492"/>
                  </a:lnTo>
                  <a:lnTo>
                    <a:pt x="2416" y="120492"/>
                  </a:lnTo>
                  <a:lnTo>
                    <a:pt x="3152" y="120374"/>
                  </a:lnTo>
                  <a:lnTo>
                    <a:pt x="5067" y="120080"/>
                  </a:lnTo>
                  <a:lnTo>
                    <a:pt x="6304" y="119903"/>
                  </a:lnTo>
                  <a:lnTo>
                    <a:pt x="7630" y="119755"/>
                  </a:lnTo>
                  <a:lnTo>
                    <a:pt x="9015" y="119608"/>
                  </a:lnTo>
                  <a:lnTo>
                    <a:pt x="10399" y="119490"/>
                  </a:lnTo>
                  <a:lnTo>
                    <a:pt x="12108" y="119402"/>
                  </a:lnTo>
                  <a:lnTo>
                    <a:pt x="14494" y="119343"/>
                  </a:lnTo>
                  <a:lnTo>
                    <a:pt x="17411" y="119314"/>
                  </a:lnTo>
                  <a:lnTo>
                    <a:pt x="20710" y="119314"/>
                  </a:lnTo>
                  <a:lnTo>
                    <a:pt x="24275" y="119373"/>
                  </a:lnTo>
                  <a:lnTo>
                    <a:pt x="27958" y="119461"/>
                  </a:lnTo>
                  <a:lnTo>
                    <a:pt x="29813" y="119520"/>
                  </a:lnTo>
                  <a:lnTo>
                    <a:pt x="31640" y="119638"/>
                  </a:lnTo>
                  <a:lnTo>
                    <a:pt x="33408" y="119726"/>
                  </a:lnTo>
                  <a:lnTo>
                    <a:pt x="35146" y="119844"/>
                  </a:lnTo>
                  <a:lnTo>
                    <a:pt x="36589" y="119962"/>
                  </a:lnTo>
                  <a:lnTo>
                    <a:pt x="38151" y="120021"/>
                  </a:lnTo>
                  <a:lnTo>
                    <a:pt x="39742" y="120080"/>
                  </a:lnTo>
                  <a:lnTo>
                    <a:pt x="43041" y="120080"/>
                  </a:lnTo>
                  <a:lnTo>
                    <a:pt x="44691" y="120050"/>
                  </a:lnTo>
                  <a:lnTo>
                    <a:pt x="47990" y="119962"/>
                  </a:lnTo>
                  <a:lnTo>
                    <a:pt x="51054" y="119814"/>
                  </a:lnTo>
                  <a:lnTo>
                    <a:pt x="53794" y="119667"/>
                  </a:lnTo>
                  <a:lnTo>
                    <a:pt x="56062" y="119520"/>
                  </a:lnTo>
                  <a:lnTo>
                    <a:pt x="57712" y="119402"/>
                  </a:lnTo>
                  <a:lnTo>
                    <a:pt x="58920" y="121022"/>
                  </a:lnTo>
                  <a:lnTo>
                    <a:pt x="60157" y="122643"/>
                  </a:lnTo>
                  <a:lnTo>
                    <a:pt x="61424" y="124263"/>
                  </a:lnTo>
                  <a:lnTo>
                    <a:pt x="62691" y="125824"/>
                  </a:lnTo>
                  <a:lnTo>
                    <a:pt x="61218" y="125795"/>
                  </a:lnTo>
                  <a:lnTo>
                    <a:pt x="59539" y="125677"/>
                  </a:lnTo>
                  <a:lnTo>
                    <a:pt x="58684" y="125618"/>
                  </a:lnTo>
                  <a:lnTo>
                    <a:pt x="57859" y="125530"/>
                  </a:lnTo>
                  <a:lnTo>
                    <a:pt x="57123" y="125412"/>
                  </a:lnTo>
                  <a:lnTo>
                    <a:pt x="56445" y="125294"/>
                  </a:lnTo>
                  <a:lnTo>
                    <a:pt x="56151" y="125235"/>
                  </a:lnTo>
                  <a:lnTo>
                    <a:pt x="55738" y="125206"/>
                  </a:lnTo>
                  <a:lnTo>
                    <a:pt x="54648" y="125176"/>
                  </a:lnTo>
                  <a:lnTo>
                    <a:pt x="53234" y="125176"/>
                  </a:lnTo>
                  <a:lnTo>
                    <a:pt x="51525" y="125265"/>
                  </a:lnTo>
                  <a:lnTo>
                    <a:pt x="49640" y="125382"/>
                  </a:lnTo>
                  <a:lnTo>
                    <a:pt x="47548" y="125530"/>
                  </a:lnTo>
                  <a:lnTo>
                    <a:pt x="45309" y="125706"/>
                  </a:lnTo>
                  <a:lnTo>
                    <a:pt x="43012" y="125913"/>
                  </a:lnTo>
                  <a:lnTo>
                    <a:pt x="42894" y="125824"/>
                  </a:lnTo>
                  <a:lnTo>
                    <a:pt x="42953" y="125942"/>
                  </a:lnTo>
                  <a:lnTo>
                    <a:pt x="39742" y="126266"/>
                  </a:lnTo>
                  <a:lnTo>
                    <a:pt x="36589" y="126620"/>
                  </a:lnTo>
                  <a:lnTo>
                    <a:pt x="33614" y="127003"/>
                  </a:lnTo>
                  <a:lnTo>
                    <a:pt x="30904" y="127386"/>
                  </a:lnTo>
                  <a:lnTo>
                    <a:pt x="30108" y="127533"/>
                  </a:lnTo>
                  <a:lnTo>
                    <a:pt x="29342" y="127710"/>
                  </a:lnTo>
                  <a:lnTo>
                    <a:pt x="28547" y="127886"/>
                  </a:lnTo>
                  <a:lnTo>
                    <a:pt x="27722" y="128093"/>
                  </a:lnTo>
                  <a:lnTo>
                    <a:pt x="26926" y="128328"/>
                  </a:lnTo>
                  <a:lnTo>
                    <a:pt x="26131" y="128564"/>
                  </a:lnTo>
                  <a:lnTo>
                    <a:pt x="24570" y="129124"/>
                  </a:lnTo>
                  <a:lnTo>
                    <a:pt x="23008" y="129742"/>
                  </a:lnTo>
                  <a:lnTo>
                    <a:pt x="21506" y="130361"/>
                  </a:lnTo>
                  <a:lnTo>
                    <a:pt x="20092" y="131039"/>
                  </a:lnTo>
                  <a:lnTo>
                    <a:pt x="18737" y="131687"/>
                  </a:lnTo>
                  <a:lnTo>
                    <a:pt x="17470" y="132335"/>
                  </a:lnTo>
                  <a:lnTo>
                    <a:pt x="16321" y="132924"/>
                  </a:lnTo>
                  <a:lnTo>
                    <a:pt x="15319" y="133484"/>
                  </a:lnTo>
                  <a:lnTo>
                    <a:pt x="14465" y="133985"/>
                  </a:lnTo>
                  <a:lnTo>
                    <a:pt x="13228" y="134721"/>
                  </a:lnTo>
                  <a:lnTo>
                    <a:pt x="12815" y="134986"/>
                  </a:lnTo>
                  <a:lnTo>
                    <a:pt x="12815" y="134986"/>
                  </a:lnTo>
                  <a:lnTo>
                    <a:pt x="15054" y="134544"/>
                  </a:lnTo>
                  <a:lnTo>
                    <a:pt x="17588" y="134044"/>
                  </a:lnTo>
                  <a:lnTo>
                    <a:pt x="20769" y="133454"/>
                  </a:lnTo>
                  <a:lnTo>
                    <a:pt x="24422" y="132806"/>
                  </a:lnTo>
                  <a:lnTo>
                    <a:pt x="28311" y="132158"/>
                  </a:lnTo>
                  <a:lnTo>
                    <a:pt x="30314" y="131864"/>
                  </a:lnTo>
                  <a:lnTo>
                    <a:pt x="32259" y="131569"/>
                  </a:lnTo>
                  <a:lnTo>
                    <a:pt x="34203" y="131304"/>
                  </a:lnTo>
                  <a:lnTo>
                    <a:pt x="36088" y="131068"/>
                  </a:lnTo>
                  <a:lnTo>
                    <a:pt x="40066" y="130597"/>
                  </a:lnTo>
                  <a:lnTo>
                    <a:pt x="44602" y="130037"/>
                  </a:lnTo>
                  <a:lnTo>
                    <a:pt x="45192" y="131540"/>
                  </a:lnTo>
                  <a:lnTo>
                    <a:pt x="45545" y="132394"/>
                  </a:lnTo>
                  <a:lnTo>
                    <a:pt x="46046" y="133454"/>
                  </a:lnTo>
                  <a:lnTo>
                    <a:pt x="44779" y="133631"/>
                  </a:lnTo>
                  <a:lnTo>
                    <a:pt x="43512" y="133837"/>
                  </a:lnTo>
                  <a:lnTo>
                    <a:pt x="42246" y="134073"/>
                  </a:lnTo>
                  <a:lnTo>
                    <a:pt x="40949" y="134338"/>
                  </a:lnTo>
                  <a:lnTo>
                    <a:pt x="38445" y="134869"/>
                  </a:lnTo>
                  <a:lnTo>
                    <a:pt x="35971" y="135458"/>
                  </a:lnTo>
                  <a:lnTo>
                    <a:pt x="33908" y="134486"/>
                  </a:lnTo>
                  <a:lnTo>
                    <a:pt x="33054" y="134073"/>
                  </a:lnTo>
                  <a:lnTo>
                    <a:pt x="34203" y="135929"/>
                  </a:lnTo>
                  <a:lnTo>
                    <a:pt x="32347" y="136430"/>
                  </a:lnTo>
                  <a:lnTo>
                    <a:pt x="30579" y="136931"/>
                  </a:lnTo>
                  <a:lnTo>
                    <a:pt x="27398" y="137844"/>
                  </a:lnTo>
                  <a:lnTo>
                    <a:pt x="26278" y="138168"/>
                  </a:lnTo>
                  <a:lnTo>
                    <a:pt x="24923" y="138551"/>
                  </a:lnTo>
                  <a:lnTo>
                    <a:pt x="21800" y="139346"/>
                  </a:lnTo>
                  <a:lnTo>
                    <a:pt x="18295" y="140201"/>
                  </a:lnTo>
                  <a:lnTo>
                    <a:pt x="14759" y="141055"/>
                  </a:lnTo>
                  <a:lnTo>
                    <a:pt x="8750" y="142469"/>
                  </a:lnTo>
                  <a:lnTo>
                    <a:pt x="6187" y="143058"/>
                  </a:lnTo>
                  <a:lnTo>
                    <a:pt x="7836" y="143235"/>
                  </a:lnTo>
                  <a:lnTo>
                    <a:pt x="11813" y="143677"/>
                  </a:lnTo>
                  <a:lnTo>
                    <a:pt x="14200" y="143913"/>
                  </a:lnTo>
                  <a:lnTo>
                    <a:pt x="16615" y="144119"/>
                  </a:lnTo>
                  <a:lnTo>
                    <a:pt x="18884" y="144296"/>
                  </a:lnTo>
                  <a:lnTo>
                    <a:pt x="20799" y="144384"/>
                  </a:lnTo>
                  <a:lnTo>
                    <a:pt x="21417" y="144384"/>
                  </a:lnTo>
                  <a:lnTo>
                    <a:pt x="22154" y="144355"/>
                  </a:lnTo>
                  <a:lnTo>
                    <a:pt x="22949" y="144325"/>
                  </a:lnTo>
                  <a:lnTo>
                    <a:pt x="23863" y="144237"/>
                  </a:lnTo>
                  <a:lnTo>
                    <a:pt x="25895" y="144001"/>
                  </a:lnTo>
                  <a:lnTo>
                    <a:pt x="28164" y="143707"/>
                  </a:lnTo>
                  <a:lnTo>
                    <a:pt x="30609" y="143353"/>
                  </a:lnTo>
                  <a:lnTo>
                    <a:pt x="33172" y="142970"/>
                  </a:lnTo>
                  <a:lnTo>
                    <a:pt x="38416" y="142086"/>
                  </a:lnTo>
                  <a:lnTo>
                    <a:pt x="38858" y="142558"/>
                  </a:lnTo>
                  <a:lnTo>
                    <a:pt x="39300" y="143000"/>
                  </a:lnTo>
                  <a:lnTo>
                    <a:pt x="40331" y="144001"/>
                  </a:lnTo>
                  <a:lnTo>
                    <a:pt x="41480" y="145003"/>
                  </a:lnTo>
                  <a:lnTo>
                    <a:pt x="42717" y="146063"/>
                  </a:lnTo>
                  <a:lnTo>
                    <a:pt x="42570" y="146122"/>
                  </a:lnTo>
                  <a:lnTo>
                    <a:pt x="41509" y="146623"/>
                  </a:lnTo>
                  <a:lnTo>
                    <a:pt x="40390" y="147212"/>
                  </a:lnTo>
                  <a:lnTo>
                    <a:pt x="39211" y="147860"/>
                  </a:lnTo>
                  <a:lnTo>
                    <a:pt x="38003" y="148597"/>
                  </a:lnTo>
                  <a:lnTo>
                    <a:pt x="36177" y="148302"/>
                  </a:lnTo>
                  <a:lnTo>
                    <a:pt x="35381" y="148214"/>
                  </a:lnTo>
                  <a:lnTo>
                    <a:pt x="34704" y="148126"/>
                  </a:lnTo>
                  <a:lnTo>
                    <a:pt x="27486" y="147536"/>
                  </a:lnTo>
                  <a:lnTo>
                    <a:pt x="23008" y="147183"/>
                  </a:lnTo>
                  <a:lnTo>
                    <a:pt x="23804" y="147595"/>
                  </a:lnTo>
                  <a:lnTo>
                    <a:pt x="24746" y="148067"/>
                  </a:lnTo>
                  <a:lnTo>
                    <a:pt x="25984" y="148685"/>
                  </a:lnTo>
                  <a:lnTo>
                    <a:pt x="27516" y="149392"/>
                  </a:lnTo>
                  <a:lnTo>
                    <a:pt x="29254" y="150158"/>
                  </a:lnTo>
                  <a:lnTo>
                    <a:pt x="31169" y="150924"/>
                  </a:lnTo>
                  <a:lnTo>
                    <a:pt x="33231" y="151720"/>
                  </a:lnTo>
                  <a:lnTo>
                    <a:pt x="30845" y="153399"/>
                  </a:lnTo>
                  <a:lnTo>
                    <a:pt x="28930" y="154813"/>
                  </a:lnTo>
                  <a:lnTo>
                    <a:pt x="27133" y="156139"/>
                  </a:lnTo>
                  <a:lnTo>
                    <a:pt x="30373" y="154990"/>
                  </a:lnTo>
                  <a:lnTo>
                    <a:pt x="33467" y="153929"/>
                  </a:lnTo>
                  <a:lnTo>
                    <a:pt x="35116" y="153399"/>
                  </a:lnTo>
                  <a:lnTo>
                    <a:pt x="36737" y="152898"/>
                  </a:lnTo>
                  <a:lnTo>
                    <a:pt x="38327" y="153340"/>
                  </a:lnTo>
                  <a:lnTo>
                    <a:pt x="39918" y="153723"/>
                  </a:lnTo>
                  <a:lnTo>
                    <a:pt x="41686" y="154106"/>
                  </a:lnTo>
                  <a:lnTo>
                    <a:pt x="43453" y="154401"/>
                  </a:lnTo>
                  <a:lnTo>
                    <a:pt x="45251" y="154695"/>
                  </a:lnTo>
                  <a:lnTo>
                    <a:pt x="47018" y="154931"/>
                  </a:lnTo>
                  <a:lnTo>
                    <a:pt x="48727" y="155137"/>
                  </a:lnTo>
                  <a:lnTo>
                    <a:pt x="50377" y="155284"/>
                  </a:lnTo>
                  <a:lnTo>
                    <a:pt x="51938" y="155432"/>
                  </a:lnTo>
                  <a:lnTo>
                    <a:pt x="53381" y="155550"/>
                  </a:lnTo>
                  <a:lnTo>
                    <a:pt x="52527" y="156610"/>
                  </a:lnTo>
                  <a:lnTo>
                    <a:pt x="51732" y="157700"/>
                  </a:lnTo>
                  <a:lnTo>
                    <a:pt x="50642" y="157789"/>
                  </a:lnTo>
                  <a:lnTo>
                    <a:pt x="49640" y="157877"/>
                  </a:lnTo>
                  <a:lnTo>
                    <a:pt x="48697" y="158024"/>
                  </a:lnTo>
                  <a:lnTo>
                    <a:pt x="47696" y="158201"/>
                  </a:lnTo>
                  <a:lnTo>
                    <a:pt x="46606" y="158466"/>
                  </a:lnTo>
                  <a:lnTo>
                    <a:pt x="45368" y="158820"/>
                  </a:lnTo>
                  <a:lnTo>
                    <a:pt x="43925" y="159291"/>
                  </a:lnTo>
                  <a:lnTo>
                    <a:pt x="42216" y="159910"/>
                  </a:lnTo>
                  <a:lnTo>
                    <a:pt x="41156" y="160322"/>
                  </a:lnTo>
                  <a:lnTo>
                    <a:pt x="40095" y="160793"/>
                  </a:lnTo>
                  <a:lnTo>
                    <a:pt x="39005" y="161353"/>
                  </a:lnTo>
                  <a:lnTo>
                    <a:pt x="37944" y="161972"/>
                  </a:lnTo>
                  <a:lnTo>
                    <a:pt x="36913" y="162591"/>
                  </a:lnTo>
                  <a:lnTo>
                    <a:pt x="35912" y="163239"/>
                  </a:lnTo>
                  <a:lnTo>
                    <a:pt x="34940" y="163916"/>
                  </a:lnTo>
                  <a:lnTo>
                    <a:pt x="34026" y="164564"/>
                  </a:lnTo>
                  <a:lnTo>
                    <a:pt x="32406" y="165772"/>
                  </a:lnTo>
                  <a:lnTo>
                    <a:pt x="31139" y="166774"/>
                  </a:lnTo>
                  <a:lnTo>
                    <a:pt x="30314" y="167451"/>
                  </a:lnTo>
                  <a:lnTo>
                    <a:pt x="30020" y="167687"/>
                  </a:lnTo>
                  <a:lnTo>
                    <a:pt x="30962" y="167157"/>
                  </a:lnTo>
                  <a:lnTo>
                    <a:pt x="32023" y="166597"/>
                  </a:lnTo>
                  <a:lnTo>
                    <a:pt x="33319" y="165949"/>
                  </a:lnTo>
                  <a:lnTo>
                    <a:pt x="34733" y="165212"/>
                  </a:lnTo>
                  <a:lnTo>
                    <a:pt x="36206" y="164535"/>
                  </a:lnTo>
                  <a:lnTo>
                    <a:pt x="36913" y="164240"/>
                  </a:lnTo>
                  <a:lnTo>
                    <a:pt x="37591" y="163946"/>
                  </a:lnTo>
                  <a:lnTo>
                    <a:pt x="38239" y="163710"/>
                  </a:lnTo>
                  <a:lnTo>
                    <a:pt x="38828" y="163533"/>
                  </a:lnTo>
                  <a:lnTo>
                    <a:pt x="39712" y="163298"/>
                  </a:lnTo>
                  <a:lnTo>
                    <a:pt x="40832" y="163032"/>
                  </a:lnTo>
                  <a:lnTo>
                    <a:pt x="42128" y="162797"/>
                  </a:lnTo>
                  <a:lnTo>
                    <a:pt x="43542" y="162532"/>
                  </a:lnTo>
                  <a:lnTo>
                    <a:pt x="46517" y="162031"/>
                  </a:lnTo>
                  <a:lnTo>
                    <a:pt x="49434" y="161559"/>
                  </a:lnTo>
                  <a:lnTo>
                    <a:pt x="48815" y="162679"/>
                  </a:lnTo>
                  <a:lnTo>
                    <a:pt x="48285" y="163769"/>
                  </a:lnTo>
                  <a:lnTo>
                    <a:pt x="47814" y="164771"/>
                  </a:lnTo>
                  <a:lnTo>
                    <a:pt x="47401" y="165654"/>
                  </a:lnTo>
                  <a:lnTo>
                    <a:pt x="46782" y="167127"/>
                  </a:lnTo>
                  <a:lnTo>
                    <a:pt x="46458" y="167923"/>
                  </a:lnTo>
                  <a:lnTo>
                    <a:pt x="44485" y="168836"/>
                  </a:lnTo>
                  <a:lnTo>
                    <a:pt x="43836" y="169160"/>
                  </a:lnTo>
                  <a:lnTo>
                    <a:pt x="43129" y="169573"/>
                  </a:lnTo>
                  <a:lnTo>
                    <a:pt x="42363" y="170073"/>
                  </a:lnTo>
                  <a:lnTo>
                    <a:pt x="41568" y="170604"/>
                  </a:lnTo>
                  <a:lnTo>
                    <a:pt x="40743" y="171222"/>
                  </a:lnTo>
                  <a:lnTo>
                    <a:pt x="39889" y="171841"/>
                  </a:lnTo>
                  <a:lnTo>
                    <a:pt x="38269" y="173137"/>
                  </a:lnTo>
                  <a:lnTo>
                    <a:pt x="36796" y="174375"/>
                  </a:lnTo>
                  <a:lnTo>
                    <a:pt x="35588" y="175376"/>
                  </a:lnTo>
                  <a:lnTo>
                    <a:pt x="34468" y="176378"/>
                  </a:lnTo>
                  <a:lnTo>
                    <a:pt x="34468" y="176378"/>
                  </a:lnTo>
                  <a:lnTo>
                    <a:pt x="40036" y="173844"/>
                  </a:lnTo>
                  <a:lnTo>
                    <a:pt x="45280" y="171488"/>
                  </a:lnTo>
                  <a:lnTo>
                    <a:pt x="50701" y="169101"/>
                  </a:lnTo>
                  <a:lnTo>
                    <a:pt x="50701" y="169101"/>
                  </a:lnTo>
                  <a:lnTo>
                    <a:pt x="50111" y="170044"/>
                  </a:lnTo>
                  <a:lnTo>
                    <a:pt x="49670" y="170780"/>
                  </a:lnTo>
                  <a:lnTo>
                    <a:pt x="49316" y="171429"/>
                  </a:lnTo>
                  <a:lnTo>
                    <a:pt x="50612" y="170368"/>
                  </a:lnTo>
                  <a:lnTo>
                    <a:pt x="52085" y="169160"/>
                  </a:lnTo>
                  <a:lnTo>
                    <a:pt x="53941" y="167658"/>
                  </a:lnTo>
                  <a:lnTo>
                    <a:pt x="55974" y="166803"/>
                  </a:lnTo>
                  <a:lnTo>
                    <a:pt x="57211" y="166303"/>
                  </a:lnTo>
                  <a:lnTo>
                    <a:pt x="58478" y="165802"/>
                  </a:lnTo>
                  <a:lnTo>
                    <a:pt x="60039" y="165124"/>
                  </a:lnTo>
                  <a:lnTo>
                    <a:pt x="61778" y="164329"/>
                  </a:lnTo>
                  <a:lnTo>
                    <a:pt x="63516" y="163533"/>
                  </a:lnTo>
                  <a:lnTo>
                    <a:pt x="66462" y="162119"/>
                  </a:lnTo>
                  <a:lnTo>
                    <a:pt x="67728" y="161501"/>
                  </a:lnTo>
                  <a:lnTo>
                    <a:pt x="70527" y="163239"/>
                  </a:lnTo>
                  <a:lnTo>
                    <a:pt x="69614" y="163946"/>
                  </a:lnTo>
                  <a:lnTo>
                    <a:pt x="68701" y="164682"/>
                  </a:lnTo>
                  <a:lnTo>
                    <a:pt x="67817" y="165507"/>
                  </a:lnTo>
                  <a:lnTo>
                    <a:pt x="66933" y="166361"/>
                  </a:lnTo>
                  <a:lnTo>
                    <a:pt x="65313" y="166715"/>
                  </a:lnTo>
                  <a:lnTo>
                    <a:pt x="64576" y="166892"/>
                  </a:lnTo>
                  <a:lnTo>
                    <a:pt x="63958" y="167068"/>
                  </a:lnTo>
                  <a:lnTo>
                    <a:pt x="62544" y="167540"/>
                  </a:lnTo>
                  <a:lnTo>
                    <a:pt x="60864" y="168100"/>
                  </a:lnTo>
                  <a:lnTo>
                    <a:pt x="58979" y="168807"/>
                  </a:lnTo>
                  <a:lnTo>
                    <a:pt x="56917" y="169602"/>
                  </a:lnTo>
                  <a:lnTo>
                    <a:pt x="54766" y="170486"/>
                  </a:lnTo>
                  <a:lnTo>
                    <a:pt x="52586" y="171458"/>
                  </a:lnTo>
                  <a:lnTo>
                    <a:pt x="50377" y="172489"/>
                  </a:lnTo>
                  <a:lnTo>
                    <a:pt x="48255" y="173550"/>
                  </a:lnTo>
                  <a:lnTo>
                    <a:pt x="47224" y="174109"/>
                  </a:lnTo>
                  <a:lnTo>
                    <a:pt x="46193" y="174728"/>
                  </a:lnTo>
                  <a:lnTo>
                    <a:pt x="45221" y="175406"/>
                  </a:lnTo>
                  <a:lnTo>
                    <a:pt x="44249" y="176083"/>
                  </a:lnTo>
                  <a:lnTo>
                    <a:pt x="43365" y="176790"/>
                  </a:lnTo>
                  <a:lnTo>
                    <a:pt x="42481" y="177527"/>
                  </a:lnTo>
                  <a:lnTo>
                    <a:pt x="41686" y="178204"/>
                  </a:lnTo>
                  <a:lnTo>
                    <a:pt x="40920" y="178911"/>
                  </a:lnTo>
                  <a:lnTo>
                    <a:pt x="40242" y="179560"/>
                  </a:lnTo>
                  <a:lnTo>
                    <a:pt x="39624" y="180149"/>
                  </a:lnTo>
                  <a:lnTo>
                    <a:pt x="38651" y="181150"/>
                  </a:lnTo>
                  <a:lnTo>
                    <a:pt x="38033" y="181857"/>
                  </a:lnTo>
                  <a:lnTo>
                    <a:pt x="37797" y="182093"/>
                  </a:lnTo>
                  <a:lnTo>
                    <a:pt x="37797" y="182093"/>
                  </a:lnTo>
                  <a:lnTo>
                    <a:pt x="38269" y="181799"/>
                  </a:lnTo>
                  <a:lnTo>
                    <a:pt x="39476" y="181092"/>
                  </a:lnTo>
                  <a:lnTo>
                    <a:pt x="41156" y="180149"/>
                  </a:lnTo>
                  <a:lnTo>
                    <a:pt x="42039" y="179677"/>
                  </a:lnTo>
                  <a:lnTo>
                    <a:pt x="42953" y="179206"/>
                  </a:lnTo>
                  <a:lnTo>
                    <a:pt x="44072" y="178676"/>
                  </a:lnTo>
                  <a:lnTo>
                    <a:pt x="45692" y="177969"/>
                  </a:lnTo>
                  <a:lnTo>
                    <a:pt x="47637" y="177144"/>
                  </a:lnTo>
                  <a:lnTo>
                    <a:pt x="49905" y="176231"/>
                  </a:lnTo>
                  <a:lnTo>
                    <a:pt x="52321" y="175258"/>
                  </a:lnTo>
                  <a:lnTo>
                    <a:pt x="54854" y="174316"/>
                  </a:lnTo>
                  <a:lnTo>
                    <a:pt x="57359" y="173432"/>
                  </a:lnTo>
                  <a:lnTo>
                    <a:pt x="59804" y="172607"/>
                  </a:lnTo>
                  <a:lnTo>
                    <a:pt x="60658" y="172342"/>
                  </a:lnTo>
                  <a:lnTo>
                    <a:pt x="61542" y="172018"/>
                  </a:lnTo>
                  <a:lnTo>
                    <a:pt x="63368" y="171311"/>
                  </a:lnTo>
                  <a:lnTo>
                    <a:pt x="63368" y="171311"/>
                  </a:lnTo>
                  <a:lnTo>
                    <a:pt x="62249" y="173226"/>
                  </a:lnTo>
                  <a:lnTo>
                    <a:pt x="61100" y="175170"/>
                  </a:lnTo>
                  <a:lnTo>
                    <a:pt x="60039" y="177085"/>
                  </a:lnTo>
                  <a:lnTo>
                    <a:pt x="59038" y="178882"/>
                  </a:lnTo>
                  <a:lnTo>
                    <a:pt x="58537" y="179206"/>
                  </a:lnTo>
                  <a:lnTo>
                    <a:pt x="58036" y="179530"/>
                  </a:lnTo>
                  <a:lnTo>
                    <a:pt x="57064" y="180237"/>
                  </a:lnTo>
                  <a:lnTo>
                    <a:pt x="56121" y="181003"/>
                  </a:lnTo>
                  <a:lnTo>
                    <a:pt x="55208" y="181828"/>
                  </a:lnTo>
                  <a:lnTo>
                    <a:pt x="54324" y="182653"/>
                  </a:lnTo>
                  <a:lnTo>
                    <a:pt x="53499" y="183507"/>
                  </a:lnTo>
                  <a:lnTo>
                    <a:pt x="52704" y="184332"/>
                  </a:lnTo>
                  <a:lnTo>
                    <a:pt x="51967" y="185157"/>
                  </a:lnTo>
                  <a:lnTo>
                    <a:pt x="51290" y="185952"/>
                  </a:lnTo>
                  <a:lnTo>
                    <a:pt x="50671" y="186689"/>
                  </a:lnTo>
                  <a:lnTo>
                    <a:pt x="49699" y="187926"/>
                  </a:lnTo>
                  <a:lnTo>
                    <a:pt x="49080" y="188751"/>
                  </a:lnTo>
                  <a:lnTo>
                    <a:pt x="48874" y="189046"/>
                  </a:lnTo>
                  <a:lnTo>
                    <a:pt x="50259" y="188103"/>
                  </a:lnTo>
                  <a:lnTo>
                    <a:pt x="51850" y="187072"/>
                  </a:lnTo>
                  <a:lnTo>
                    <a:pt x="53853" y="185805"/>
                  </a:lnTo>
                  <a:lnTo>
                    <a:pt x="56121" y="184362"/>
                  </a:lnTo>
                  <a:lnTo>
                    <a:pt x="58596" y="182830"/>
                  </a:lnTo>
                  <a:lnTo>
                    <a:pt x="61100" y="181327"/>
                  </a:lnTo>
                  <a:lnTo>
                    <a:pt x="62337" y="180620"/>
                  </a:lnTo>
                  <a:lnTo>
                    <a:pt x="63545" y="179943"/>
                  </a:lnTo>
                  <a:lnTo>
                    <a:pt x="65814" y="178705"/>
                  </a:lnTo>
                  <a:lnTo>
                    <a:pt x="68347" y="177291"/>
                  </a:lnTo>
                  <a:lnTo>
                    <a:pt x="73679" y="174227"/>
                  </a:lnTo>
                  <a:lnTo>
                    <a:pt x="81516" y="169720"/>
                  </a:lnTo>
                  <a:lnTo>
                    <a:pt x="82547" y="170250"/>
                  </a:lnTo>
                  <a:lnTo>
                    <a:pt x="83519" y="170722"/>
                  </a:lnTo>
                  <a:lnTo>
                    <a:pt x="84491" y="171252"/>
                  </a:lnTo>
                  <a:lnTo>
                    <a:pt x="85434" y="171753"/>
                  </a:lnTo>
                  <a:lnTo>
                    <a:pt x="86377" y="172312"/>
                  </a:lnTo>
                  <a:lnTo>
                    <a:pt x="83902" y="173226"/>
                  </a:lnTo>
                  <a:lnTo>
                    <a:pt x="82193" y="173844"/>
                  </a:lnTo>
                  <a:lnTo>
                    <a:pt x="80278" y="174581"/>
                  </a:lnTo>
                  <a:lnTo>
                    <a:pt x="78305" y="175376"/>
                  </a:lnTo>
                  <a:lnTo>
                    <a:pt x="76331" y="176201"/>
                  </a:lnTo>
                  <a:lnTo>
                    <a:pt x="74445" y="177026"/>
                  </a:lnTo>
                  <a:lnTo>
                    <a:pt x="73591" y="177438"/>
                  </a:lnTo>
                  <a:lnTo>
                    <a:pt x="72796" y="177821"/>
                  </a:lnTo>
                  <a:lnTo>
                    <a:pt x="71882" y="178293"/>
                  </a:lnTo>
                  <a:lnTo>
                    <a:pt x="70969" y="178823"/>
                  </a:lnTo>
                  <a:lnTo>
                    <a:pt x="70056" y="179353"/>
                  </a:lnTo>
                  <a:lnTo>
                    <a:pt x="69143" y="179913"/>
                  </a:lnTo>
                  <a:lnTo>
                    <a:pt x="68229" y="180502"/>
                  </a:lnTo>
                  <a:lnTo>
                    <a:pt x="67316" y="181092"/>
                  </a:lnTo>
                  <a:lnTo>
                    <a:pt x="65578" y="182329"/>
                  </a:lnTo>
                  <a:lnTo>
                    <a:pt x="63899" y="183566"/>
                  </a:lnTo>
                  <a:lnTo>
                    <a:pt x="62308" y="184774"/>
                  </a:lnTo>
                  <a:lnTo>
                    <a:pt x="60864" y="185894"/>
                  </a:lnTo>
                  <a:lnTo>
                    <a:pt x="59568" y="186954"/>
                  </a:lnTo>
                  <a:lnTo>
                    <a:pt x="58066" y="188103"/>
                  </a:lnTo>
                  <a:lnTo>
                    <a:pt x="56180" y="189517"/>
                  </a:lnTo>
                  <a:lnTo>
                    <a:pt x="54030" y="191049"/>
                  </a:lnTo>
                  <a:lnTo>
                    <a:pt x="51879" y="192610"/>
                  </a:lnTo>
                  <a:lnTo>
                    <a:pt x="48167" y="195232"/>
                  </a:lnTo>
                  <a:lnTo>
                    <a:pt x="46606" y="196352"/>
                  </a:lnTo>
                  <a:lnTo>
                    <a:pt x="47784" y="196028"/>
                  </a:lnTo>
                  <a:lnTo>
                    <a:pt x="50583" y="195203"/>
                  </a:lnTo>
                  <a:lnTo>
                    <a:pt x="52262" y="194702"/>
                  </a:lnTo>
                  <a:lnTo>
                    <a:pt x="53971" y="194172"/>
                  </a:lnTo>
                  <a:lnTo>
                    <a:pt x="55562" y="193671"/>
                  </a:lnTo>
                  <a:lnTo>
                    <a:pt x="56887" y="193200"/>
                  </a:lnTo>
                  <a:lnTo>
                    <a:pt x="57506" y="192934"/>
                  </a:lnTo>
                  <a:lnTo>
                    <a:pt x="58272" y="192581"/>
                  </a:lnTo>
                  <a:lnTo>
                    <a:pt x="59156" y="192139"/>
                  </a:lnTo>
                  <a:lnTo>
                    <a:pt x="60128" y="191609"/>
                  </a:lnTo>
                  <a:lnTo>
                    <a:pt x="62278" y="190371"/>
                  </a:lnTo>
                  <a:lnTo>
                    <a:pt x="64635" y="188957"/>
                  </a:lnTo>
                  <a:lnTo>
                    <a:pt x="67080" y="187455"/>
                  </a:lnTo>
                  <a:lnTo>
                    <a:pt x="69467" y="185982"/>
                  </a:lnTo>
                  <a:lnTo>
                    <a:pt x="73620" y="183389"/>
                  </a:lnTo>
                  <a:lnTo>
                    <a:pt x="74445" y="182859"/>
                  </a:lnTo>
                  <a:lnTo>
                    <a:pt x="75359" y="182270"/>
                  </a:lnTo>
                  <a:lnTo>
                    <a:pt x="76301" y="181592"/>
                  </a:lnTo>
                  <a:lnTo>
                    <a:pt x="77303" y="180856"/>
                  </a:lnTo>
                  <a:lnTo>
                    <a:pt x="79395" y="179324"/>
                  </a:lnTo>
                  <a:lnTo>
                    <a:pt x="81457" y="177733"/>
                  </a:lnTo>
                  <a:lnTo>
                    <a:pt x="83401" y="176172"/>
                  </a:lnTo>
                  <a:lnTo>
                    <a:pt x="85139" y="174787"/>
                  </a:lnTo>
                  <a:lnTo>
                    <a:pt x="87408" y="172931"/>
                  </a:lnTo>
                  <a:lnTo>
                    <a:pt x="88704" y="173726"/>
                  </a:lnTo>
                  <a:lnTo>
                    <a:pt x="89971" y="174551"/>
                  </a:lnTo>
                  <a:lnTo>
                    <a:pt x="92062" y="175877"/>
                  </a:lnTo>
                  <a:lnTo>
                    <a:pt x="89617" y="176672"/>
                  </a:lnTo>
                  <a:lnTo>
                    <a:pt x="88026" y="177232"/>
                  </a:lnTo>
                  <a:lnTo>
                    <a:pt x="86524" y="177792"/>
                  </a:lnTo>
                  <a:lnTo>
                    <a:pt x="86053" y="177998"/>
                  </a:lnTo>
                  <a:lnTo>
                    <a:pt x="85404" y="178352"/>
                  </a:lnTo>
                  <a:lnTo>
                    <a:pt x="84668" y="178794"/>
                  </a:lnTo>
                  <a:lnTo>
                    <a:pt x="83784" y="179353"/>
                  </a:lnTo>
                  <a:lnTo>
                    <a:pt x="82841" y="179972"/>
                  </a:lnTo>
                  <a:lnTo>
                    <a:pt x="81810" y="180650"/>
                  </a:lnTo>
                  <a:lnTo>
                    <a:pt x="79660" y="182182"/>
                  </a:lnTo>
                  <a:lnTo>
                    <a:pt x="77450" y="183831"/>
                  </a:lnTo>
                  <a:lnTo>
                    <a:pt x="76390" y="184656"/>
                  </a:lnTo>
                  <a:lnTo>
                    <a:pt x="75359" y="185481"/>
                  </a:lnTo>
                  <a:lnTo>
                    <a:pt x="74416" y="186276"/>
                  </a:lnTo>
                  <a:lnTo>
                    <a:pt x="73532" y="187013"/>
                  </a:lnTo>
                  <a:lnTo>
                    <a:pt x="72766" y="187720"/>
                  </a:lnTo>
                  <a:lnTo>
                    <a:pt x="72118" y="188339"/>
                  </a:lnTo>
                  <a:lnTo>
                    <a:pt x="71529" y="189016"/>
                  </a:lnTo>
                  <a:lnTo>
                    <a:pt x="70910" y="189753"/>
                  </a:lnTo>
                  <a:lnTo>
                    <a:pt x="70262" y="190548"/>
                  </a:lnTo>
                  <a:lnTo>
                    <a:pt x="69614" y="191432"/>
                  </a:lnTo>
                  <a:lnTo>
                    <a:pt x="68966" y="192345"/>
                  </a:lnTo>
                  <a:lnTo>
                    <a:pt x="68318" y="193259"/>
                  </a:lnTo>
                  <a:lnTo>
                    <a:pt x="67110" y="195085"/>
                  </a:lnTo>
                  <a:lnTo>
                    <a:pt x="66049" y="196764"/>
                  </a:lnTo>
                  <a:lnTo>
                    <a:pt x="65195" y="198119"/>
                  </a:lnTo>
                  <a:lnTo>
                    <a:pt x="64429" y="199416"/>
                  </a:lnTo>
                  <a:lnTo>
                    <a:pt x="66432" y="197619"/>
                  </a:lnTo>
                  <a:lnTo>
                    <a:pt x="68347" y="195969"/>
                  </a:lnTo>
                  <a:lnTo>
                    <a:pt x="70321" y="194349"/>
                  </a:lnTo>
                  <a:lnTo>
                    <a:pt x="71323" y="193553"/>
                  </a:lnTo>
                  <a:lnTo>
                    <a:pt x="72442" y="192699"/>
                  </a:lnTo>
                  <a:lnTo>
                    <a:pt x="73679" y="191786"/>
                  </a:lnTo>
                  <a:lnTo>
                    <a:pt x="75035" y="190813"/>
                  </a:lnTo>
                  <a:lnTo>
                    <a:pt x="77922" y="188810"/>
                  </a:lnTo>
                  <a:lnTo>
                    <a:pt x="81044" y="186659"/>
                  </a:lnTo>
                  <a:lnTo>
                    <a:pt x="81899" y="186070"/>
                  </a:lnTo>
                  <a:lnTo>
                    <a:pt x="82783" y="185393"/>
                  </a:lnTo>
                  <a:lnTo>
                    <a:pt x="83725" y="184656"/>
                  </a:lnTo>
                  <a:lnTo>
                    <a:pt x="84697" y="183861"/>
                  </a:lnTo>
                  <a:lnTo>
                    <a:pt x="86671" y="182182"/>
                  </a:lnTo>
                  <a:lnTo>
                    <a:pt x="88557" y="180502"/>
                  </a:lnTo>
                  <a:lnTo>
                    <a:pt x="90236" y="178970"/>
                  </a:lnTo>
                  <a:lnTo>
                    <a:pt x="91591" y="177704"/>
                  </a:lnTo>
                  <a:lnTo>
                    <a:pt x="92828" y="176525"/>
                  </a:lnTo>
                  <a:lnTo>
                    <a:pt x="92711" y="176319"/>
                  </a:lnTo>
                  <a:lnTo>
                    <a:pt x="93535" y="176820"/>
                  </a:lnTo>
                  <a:lnTo>
                    <a:pt x="95332" y="177969"/>
                  </a:lnTo>
                  <a:lnTo>
                    <a:pt x="97159" y="179118"/>
                  </a:lnTo>
                  <a:lnTo>
                    <a:pt x="97954" y="179589"/>
                  </a:lnTo>
                  <a:lnTo>
                    <a:pt x="96688" y="179854"/>
                  </a:lnTo>
                  <a:lnTo>
                    <a:pt x="95892" y="180031"/>
                  </a:lnTo>
                  <a:lnTo>
                    <a:pt x="95067" y="180237"/>
                  </a:lnTo>
                  <a:lnTo>
                    <a:pt x="94213" y="180473"/>
                  </a:lnTo>
                  <a:lnTo>
                    <a:pt x="93388" y="180738"/>
                  </a:lnTo>
                  <a:lnTo>
                    <a:pt x="92593" y="181033"/>
                  </a:lnTo>
                  <a:lnTo>
                    <a:pt x="92239" y="181180"/>
                  </a:lnTo>
                  <a:lnTo>
                    <a:pt x="91915" y="181327"/>
                  </a:lnTo>
                  <a:lnTo>
                    <a:pt x="91002" y="181828"/>
                  </a:lnTo>
                  <a:lnTo>
                    <a:pt x="89971" y="182447"/>
                  </a:lnTo>
                  <a:lnTo>
                    <a:pt x="89411" y="182830"/>
                  </a:lnTo>
                  <a:lnTo>
                    <a:pt x="88822" y="183213"/>
                  </a:lnTo>
                  <a:lnTo>
                    <a:pt x="88233" y="183655"/>
                  </a:lnTo>
                  <a:lnTo>
                    <a:pt x="87614" y="184126"/>
                  </a:lnTo>
                  <a:lnTo>
                    <a:pt x="87025" y="184627"/>
                  </a:lnTo>
                  <a:lnTo>
                    <a:pt x="86406" y="185186"/>
                  </a:lnTo>
                  <a:lnTo>
                    <a:pt x="85817" y="185746"/>
                  </a:lnTo>
                  <a:lnTo>
                    <a:pt x="85228" y="186394"/>
                  </a:lnTo>
                  <a:lnTo>
                    <a:pt x="84639" y="187042"/>
                  </a:lnTo>
                  <a:lnTo>
                    <a:pt x="84108" y="187750"/>
                  </a:lnTo>
                  <a:lnTo>
                    <a:pt x="83578" y="188515"/>
                  </a:lnTo>
                  <a:lnTo>
                    <a:pt x="83077" y="189311"/>
                  </a:lnTo>
                  <a:lnTo>
                    <a:pt x="82841" y="189723"/>
                  </a:lnTo>
                  <a:lnTo>
                    <a:pt x="82635" y="190165"/>
                  </a:lnTo>
                  <a:lnTo>
                    <a:pt x="82458" y="190637"/>
                  </a:lnTo>
                  <a:lnTo>
                    <a:pt x="82252" y="191108"/>
                  </a:lnTo>
                  <a:lnTo>
                    <a:pt x="81928" y="192110"/>
                  </a:lnTo>
                  <a:lnTo>
                    <a:pt x="81663" y="193170"/>
                  </a:lnTo>
                  <a:lnTo>
                    <a:pt x="81427" y="194231"/>
                  </a:lnTo>
                  <a:lnTo>
                    <a:pt x="81251" y="195291"/>
                  </a:lnTo>
                  <a:lnTo>
                    <a:pt x="81103" y="196352"/>
                  </a:lnTo>
                  <a:lnTo>
                    <a:pt x="80985" y="197383"/>
                  </a:lnTo>
                  <a:lnTo>
                    <a:pt x="80897" y="198355"/>
                  </a:lnTo>
                  <a:lnTo>
                    <a:pt x="80868" y="199239"/>
                  </a:lnTo>
                  <a:lnTo>
                    <a:pt x="80809" y="200771"/>
                  </a:lnTo>
                  <a:lnTo>
                    <a:pt x="80779" y="201802"/>
                  </a:lnTo>
                  <a:lnTo>
                    <a:pt x="80779" y="202156"/>
                  </a:lnTo>
                  <a:lnTo>
                    <a:pt x="81074" y="200977"/>
                  </a:lnTo>
                  <a:lnTo>
                    <a:pt x="81427" y="199710"/>
                  </a:lnTo>
                  <a:lnTo>
                    <a:pt x="81869" y="198178"/>
                  </a:lnTo>
                  <a:lnTo>
                    <a:pt x="82400" y="196499"/>
                  </a:lnTo>
                  <a:lnTo>
                    <a:pt x="82694" y="195674"/>
                  </a:lnTo>
                  <a:lnTo>
                    <a:pt x="83018" y="194849"/>
                  </a:lnTo>
                  <a:lnTo>
                    <a:pt x="83342" y="194054"/>
                  </a:lnTo>
                  <a:lnTo>
                    <a:pt x="83666" y="193317"/>
                  </a:lnTo>
                  <a:lnTo>
                    <a:pt x="84020" y="192669"/>
                  </a:lnTo>
                  <a:lnTo>
                    <a:pt x="84373" y="192110"/>
                  </a:lnTo>
                  <a:lnTo>
                    <a:pt x="84756" y="191579"/>
                  </a:lnTo>
                  <a:lnTo>
                    <a:pt x="85198" y="191108"/>
                  </a:lnTo>
                  <a:lnTo>
                    <a:pt x="85640" y="190637"/>
                  </a:lnTo>
                  <a:lnTo>
                    <a:pt x="86141" y="190165"/>
                  </a:lnTo>
                  <a:lnTo>
                    <a:pt x="86671" y="189694"/>
                  </a:lnTo>
                  <a:lnTo>
                    <a:pt x="87202" y="189252"/>
                  </a:lnTo>
                  <a:lnTo>
                    <a:pt x="88350" y="188339"/>
                  </a:lnTo>
                  <a:lnTo>
                    <a:pt x="89558" y="187396"/>
                  </a:lnTo>
                  <a:lnTo>
                    <a:pt x="90796" y="186394"/>
                  </a:lnTo>
                  <a:lnTo>
                    <a:pt x="91414" y="185864"/>
                  </a:lnTo>
                  <a:lnTo>
                    <a:pt x="92033" y="185304"/>
                  </a:lnTo>
                  <a:lnTo>
                    <a:pt x="92622" y="184745"/>
                  </a:lnTo>
                  <a:lnTo>
                    <a:pt x="93211" y="184126"/>
                  </a:lnTo>
                  <a:lnTo>
                    <a:pt x="93653" y="183684"/>
                  </a:lnTo>
                  <a:lnTo>
                    <a:pt x="94066" y="183242"/>
                  </a:lnTo>
                  <a:lnTo>
                    <a:pt x="94891" y="182506"/>
                  </a:lnTo>
                  <a:lnTo>
                    <a:pt x="95686" y="181857"/>
                  </a:lnTo>
                  <a:lnTo>
                    <a:pt x="96452" y="181298"/>
                  </a:lnTo>
                  <a:lnTo>
                    <a:pt x="97130" y="180856"/>
                  </a:lnTo>
                  <a:lnTo>
                    <a:pt x="97748" y="180502"/>
                  </a:lnTo>
                  <a:lnTo>
                    <a:pt x="98278" y="180208"/>
                  </a:lnTo>
                  <a:lnTo>
                    <a:pt x="98691" y="180001"/>
                  </a:lnTo>
                  <a:lnTo>
                    <a:pt x="99545" y="180473"/>
                  </a:lnTo>
                  <a:lnTo>
                    <a:pt x="100429" y="180915"/>
                  </a:lnTo>
                  <a:lnTo>
                    <a:pt x="102197" y="181769"/>
                  </a:lnTo>
                  <a:lnTo>
                    <a:pt x="99427" y="182977"/>
                  </a:lnTo>
                  <a:lnTo>
                    <a:pt x="95981" y="184450"/>
                  </a:lnTo>
                  <a:lnTo>
                    <a:pt x="95421" y="184686"/>
                  </a:lnTo>
                  <a:lnTo>
                    <a:pt x="94861" y="184951"/>
                  </a:lnTo>
                  <a:lnTo>
                    <a:pt x="94331" y="185245"/>
                  </a:lnTo>
                  <a:lnTo>
                    <a:pt x="93801" y="185569"/>
                  </a:lnTo>
                  <a:lnTo>
                    <a:pt x="93270" y="185894"/>
                  </a:lnTo>
                  <a:lnTo>
                    <a:pt x="92769" y="186247"/>
                  </a:lnTo>
                  <a:lnTo>
                    <a:pt x="92269" y="186630"/>
                  </a:lnTo>
                  <a:lnTo>
                    <a:pt x="91738" y="187013"/>
                  </a:lnTo>
                  <a:lnTo>
                    <a:pt x="91238" y="187455"/>
                  </a:lnTo>
                  <a:lnTo>
                    <a:pt x="90737" y="187897"/>
                  </a:lnTo>
                  <a:lnTo>
                    <a:pt x="90236" y="188398"/>
                  </a:lnTo>
                  <a:lnTo>
                    <a:pt x="89735" y="188898"/>
                  </a:lnTo>
                  <a:lnTo>
                    <a:pt x="88675" y="190018"/>
                  </a:lnTo>
                  <a:lnTo>
                    <a:pt x="87614" y="191255"/>
                  </a:lnTo>
                  <a:lnTo>
                    <a:pt x="87319" y="191579"/>
                  </a:lnTo>
                  <a:lnTo>
                    <a:pt x="87084" y="191962"/>
                  </a:lnTo>
                  <a:lnTo>
                    <a:pt x="86819" y="192375"/>
                  </a:lnTo>
                  <a:lnTo>
                    <a:pt x="86583" y="192787"/>
                  </a:lnTo>
                  <a:lnTo>
                    <a:pt x="86377" y="193229"/>
                  </a:lnTo>
                  <a:lnTo>
                    <a:pt x="86141" y="193700"/>
                  </a:lnTo>
                  <a:lnTo>
                    <a:pt x="85758" y="194643"/>
                  </a:lnTo>
                  <a:lnTo>
                    <a:pt x="85404" y="195674"/>
                  </a:lnTo>
                  <a:lnTo>
                    <a:pt x="85080" y="196705"/>
                  </a:lnTo>
                  <a:lnTo>
                    <a:pt x="84786" y="197736"/>
                  </a:lnTo>
                  <a:lnTo>
                    <a:pt x="84550" y="198768"/>
                  </a:lnTo>
                  <a:lnTo>
                    <a:pt x="84344" y="199740"/>
                  </a:lnTo>
                  <a:lnTo>
                    <a:pt x="84167" y="200653"/>
                  </a:lnTo>
                  <a:lnTo>
                    <a:pt x="83902" y="202214"/>
                  </a:lnTo>
                  <a:lnTo>
                    <a:pt x="83755" y="203275"/>
                  </a:lnTo>
                  <a:lnTo>
                    <a:pt x="83696" y="203658"/>
                  </a:lnTo>
                  <a:lnTo>
                    <a:pt x="83696" y="203658"/>
                  </a:lnTo>
                  <a:lnTo>
                    <a:pt x="84138" y="202833"/>
                  </a:lnTo>
                  <a:lnTo>
                    <a:pt x="85316" y="200712"/>
                  </a:lnTo>
                  <a:lnTo>
                    <a:pt x="86966" y="197766"/>
                  </a:lnTo>
                  <a:lnTo>
                    <a:pt x="87909" y="196116"/>
                  </a:lnTo>
                  <a:lnTo>
                    <a:pt x="88910" y="194466"/>
                  </a:lnTo>
                  <a:lnTo>
                    <a:pt x="89146" y="194083"/>
                  </a:lnTo>
                  <a:lnTo>
                    <a:pt x="89411" y="193700"/>
                  </a:lnTo>
                  <a:lnTo>
                    <a:pt x="89676" y="193347"/>
                  </a:lnTo>
                  <a:lnTo>
                    <a:pt x="89971" y="192993"/>
                  </a:lnTo>
                  <a:lnTo>
                    <a:pt x="90530" y="192375"/>
                  </a:lnTo>
                  <a:lnTo>
                    <a:pt x="91120" y="191815"/>
                  </a:lnTo>
                  <a:lnTo>
                    <a:pt x="91738" y="191314"/>
                  </a:lnTo>
                  <a:lnTo>
                    <a:pt x="92357" y="190872"/>
                  </a:lnTo>
                  <a:lnTo>
                    <a:pt x="93005" y="190460"/>
                  </a:lnTo>
                  <a:lnTo>
                    <a:pt x="93653" y="190077"/>
                  </a:lnTo>
                  <a:lnTo>
                    <a:pt x="94979" y="189399"/>
                  </a:lnTo>
                  <a:lnTo>
                    <a:pt x="96275" y="188722"/>
                  </a:lnTo>
                  <a:lnTo>
                    <a:pt x="96923" y="188398"/>
                  </a:lnTo>
                  <a:lnTo>
                    <a:pt x="97542" y="188044"/>
                  </a:lnTo>
                  <a:lnTo>
                    <a:pt x="98161" y="187661"/>
                  </a:lnTo>
                  <a:lnTo>
                    <a:pt x="98750" y="187249"/>
                  </a:lnTo>
                  <a:lnTo>
                    <a:pt x="99192" y="186895"/>
                  </a:lnTo>
                  <a:lnTo>
                    <a:pt x="99604" y="186542"/>
                  </a:lnTo>
                  <a:lnTo>
                    <a:pt x="99987" y="186188"/>
                  </a:lnTo>
                  <a:lnTo>
                    <a:pt x="100341" y="185835"/>
                  </a:lnTo>
                  <a:lnTo>
                    <a:pt x="100665" y="185452"/>
                  </a:lnTo>
                  <a:lnTo>
                    <a:pt x="100959" y="185098"/>
                  </a:lnTo>
                  <a:lnTo>
                    <a:pt x="101490" y="184391"/>
                  </a:lnTo>
                  <a:lnTo>
                    <a:pt x="101932" y="183713"/>
                  </a:lnTo>
                  <a:lnTo>
                    <a:pt x="102285" y="183095"/>
                  </a:lnTo>
                  <a:lnTo>
                    <a:pt x="102580" y="182535"/>
                  </a:lnTo>
                  <a:lnTo>
                    <a:pt x="102786" y="182064"/>
                  </a:lnTo>
                  <a:lnTo>
                    <a:pt x="104436" y="182889"/>
                  </a:lnTo>
                  <a:lnTo>
                    <a:pt x="105791" y="183537"/>
                  </a:lnTo>
                  <a:lnTo>
                    <a:pt x="107146" y="184185"/>
                  </a:lnTo>
                  <a:lnTo>
                    <a:pt x="105349" y="184892"/>
                  </a:lnTo>
                  <a:lnTo>
                    <a:pt x="104200" y="185393"/>
                  </a:lnTo>
                  <a:lnTo>
                    <a:pt x="102992" y="185923"/>
                  </a:lnTo>
                  <a:lnTo>
                    <a:pt x="101814" y="186483"/>
                  </a:lnTo>
                  <a:lnTo>
                    <a:pt x="101224" y="186777"/>
                  </a:lnTo>
                  <a:lnTo>
                    <a:pt x="100694" y="187072"/>
                  </a:lnTo>
                  <a:lnTo>
                    <a:pt x="100193" y="187396"/>
                  </a:lnTo>
                  <a:lnTo>
                    <a:pt x="99751" y="187691"/>
                  </a:lnTo>
                  <a:lnTo>
                    <a:pt x="99368" y="187985"/>
                  </a:lnTo>
                  <a:lnTo>
                    <a:pt x="99044" y="188250"/>
                  </a:lnTo>
                  <a:lnTo>
                    <a:pt x="98337" y="188987"/>
                  </a:lnTo>
                  <a:lnTo>
                    <a:pt x="97630" y="189753"/>
                  </a:lnTo>
                  <a:lnTo>
                    <a:pt x="96953" y="190578"/>
                  </a:lnTo>
                  <a:lnTo>
                    <a:pt x="96334" y="191461"/>
                  </a:lnTo>
                  <a:lnTo>
                    <a:pt x="95715" y="192375"/>
                  </a:lnTo>
                  <a:lnTo>
                    <a:pt x="95156" y="193376"/>
                  </a:lnTo>
                  <a:lnTo>
                    <a:pt x="94891" y="193907"/>
                  </a:lnTo>
                  <a:lnTo>
                    <a:pt x="94625" y="194437"/>
                  </a:lnTo>
                  <a:lnTo>
                    <a:pt x="94390" y="194967"/>
                  </a:lnTo>
                  <a:lnTo>
                    <a:pt x="94154" y="195527"/>
                  </a:lnTo>
                  <a:lnTo>
                    <a:pt x="93918" y="196205"/>
                  </a:lnTo>
                  <a:lnTo>
                    <a:pt x="93712" y="197029"/>
                  </a:lnTo>
                  <a:lnTo>
                    <a:pt x="93506" y="197972"/>
                  </a:lnTo>
                  <a:lnTo>
                    <a:pt x="93300" y="199033"/>
                  </a:lnTo>
                  <a:lnTo>
                    <a:pt x="93123" y="200152"/>
                  </a:lnTo>
                  <a:lnTo>
                    <a:pt x="92946" y="201331"/>
                  </a:lnTo>
                  <a:lnTo>
                    <a:pt x="92622" y="203687"/>
                  </a:lnTo>
                  <a:lnTo>
                    <a:pt x="92357" y="205926"/>
                  </a:lnTo>
                  <a:lnTo>
                    <a:pt x="92180" y="207812"/>
                  </a:lnTo>
                  <a:lnTo>
                    <a:pt x="92003" y="209550"/>
                  </a:lnTo>
                  <a:lnTo>
                    <a:pt x="92976" y="207517"/>
                  </a:lnTo>
                  <a:lnTo>
                    <a:pt x="93830" y="205750"/>
                  </a:lnTo>
                  <a:lnTo>
                    <a:pt x="94537" y="204159"/>
                  </a:lnTo>
                  <a:lnTo>
                    <a:pt x="94861" y="203334"/>
                  </a:lnTo>
                  <a:lnTo>
                    <a:pt x="95274" y="202156"/>
                  </a:lnTo>
                  <a:lnTo>
                    <a:pt x="95833" y="200712"/>
                  </a:lnTo>
                  <a:lnTo>
                    <a:pt x="96452" y="199062"/>
                  </a:lnTo>
                  <a:lnTo>
                    <a:pt x="97218" y="197295"/>
                  </a:lnTo>
                  <a:lnTo>
                    <a:pt x="97630" y="196381"/>
                  </a:lnTo>
                  <a:lnTo>
                    <a:pt x="98102" y="195439"/>
                  </a:lnTo>
                  <a:lnTo>
                    <a:pt x="98573" y="194496"/>
                  </a:lnTo>
                  <a:lnTo>
                    <a:pt x="99074" y="193583"/>
                  </a:lnTo>
                  <a:lnTo>
                    <a:pt x="99604" y="192669"/>
                  </a:lnTo>
                  <a:lnTo>
                    <a:pt x="100164" y="191786"/>
                  </a:lnTo>
                  <a:lnTo>
                    <a:pt x="100783" y="190931"/>
                  </a:lnTo>
                  <a:lnTo>
                    <a:pt x="101401" y="190136"/>
                  </a:lnTo>
                  <a:lnTo>
                    <a:pt x="102049" y="189399"/>
                  </a:lnTo>
                  <a:lnTo>
                    <a:pt x="102727" y="188692"/>
                  </a:lnTo>
                  <a:lnTo>
                    <a:pt x="103375" y="188074"/>
                  </a:lnTo>
                  <a:lnTo>
                    <a:pt x="104053" y="187484"/>
                  </a:lnTo>
                  <a:lnTo>
                    <a:pt x="104671" y="186954"/>
                  </a:lnTo>
                  <a:lnTo>
                    <a:pt x="105290" y="186483"/>
                  </a:lnTo>
                  <a:lnTo>
                    <a:pt x="105879" y="186041"/>
                  </a:lnTo>
                  <a:lnTo>
                    <a:pt x="106409" y="185687"/>
                  </a:lnTo>
                  <a:lnTo>
                    <a:pt x="107293" y="185128"/>
                  </a:lnTo>
                  <a:lnTo>
                    <a:pt x="107882" y="184774"/>
                  </a:lnTo>
                  <a:lnTo>
                    <a:pt x="108089" y="184656"/>
                  </a:lnTo>
                  <a:lnTo>
                    <a:pt x="109827" y="185511"/>
                  </a:lnTo>
                  <a:lnTo>
                    <a:pt x="110711" y="185923"/>
                  </a:lnTo>
                  <a:lnTo>
                    <a:pt x="111624" y="186306"/>
                  </a:lnTo>
                  <a:lnTo>
                    <a:pt x="112684" y="186777"/>
                  </a:lnTo>
                  <a:lnTo>
                    <a:pt x="113774" y="187190"/>
                  </a:lnTo>
                  <a:lnTo>
                    <a:pt x="114864" y="187602"/>
                  </a:lnTo>
                  <a:lnTo>
                    <a:pt x="115954" y="188015"/>
                  </a:lnTo>
                  <a:lnTo>
                    <a:pt x="118134" y="188751"/>
                  </a:lnTo>
                  <a:lnTo>
                    <a:pt x="120373" y="189458"/>
                  </a:lnTo>
                  <a:lnTo>
                    <a:pt x="124792" y="190784"/>
                  </a:lnTo>
                  <a:lnTo>
                    <a:pt x="125882" y="191108"/>
                  </a:lnTo>
                  <a:lnTo>
                    <a:pt x="126972" y="191403"/>
                  </a:lnTo>
                  <a:lnTo>
                    <a:pt x="127532" y="191520"/>
                  </a:lnTo>
                  <a:lnTo>
                    <a:pt x="128092" y="191638"/>
                  </a:lnTo>
                  <a:lnTo>
                    <a:pt x="128652" y="191727"/>
                  </a:lnTo>
                  <a:lnTo>
                    <a:pt x="129211" y="191786"/>
                  </a:lnTo>
                  <a:lnTo>
                    <a:pt x="129329" y="191756"/>
                  </a:lnTo>
                  <a:lnTo>
                    <a:pt x="129447" y="191697"/>
                  </a:lnTo>
                  <a:lnTo>
                    <a:pt x="129506" y="191638"/>
                  </a:lnTo>
                  <a:lnTo>
                    <a:pt x="129565" y="191520"/>
                  </a:lnTo>
                  <a:lnTo>
                    <a:pt x="129565" y="191403"/>
                  </a:lnTo>
                  <a:lnTo>
                    <a:pt x="129565" y="191285"/>
                  </a:lnTo>
                  <a:lnTo>
                    <a:pt x="129506" y="191196"/>
                  </a:lnTo>
                  <a:lnTo>
                    <a:pt x="129388" y="191108"/>
                  </a:lnTo>
                  <a:lnTo>
                    <a:pt x="128946" y="190872"/>
                  </a:lnTo>
                  <a:lnTo>
                    <a:pt x="128504" y="190666"/>
                  </a:lnTo>
                  <a:lnTo>
                    <a:pt x="127562" y="190283"/>
                  </a:lnTo>
                  <a:lnTo>
                    <a:pt x="126590" y="189959"/>
                  </a:lnTo>
                  <a:lnTo>
                    <a:pt x="125617" y="189664"/>
                  </a:lnTo>
                  <a:lnTo>
                    <a:pt x="123644" y="189134"/>
                  </a:lnTo>
                  <a:lnTo>
                    <a:pt x="122642" y="188869"/>
                  </a:lnTo>
                  <a:lnTo>
                    <a:pt x="121670" y="188574"/>
                  </a:lnTo>
                  <a:lnTo>
                    <a:pt x="119696" y="187985"/>
                  </a:lnTo>
                  <a:lnTo>
                    <a:pt x="117722" y="187337"/>
                  </a:lnTo>
                  <a:lnTo>
                    <a:pt x="115748" y="186630"/>
                  </a:lnTo>
                  <a:lnTo>
                    <a:pt x="113804" y="185923"/>
                  </a:lnTo>
                  <a:lnTo>
                    <a:pt x="112360" y="185304"/>
                  </a:lnTo>
                  <a:lnTo>
                    <a:pt x="110946" y="184686"/>
                  </a:lnTo>
                  <a:lnTo>
                    <a:pt x="112773" y="183890"/>
                  </a:lnTo>
                  <a:lnTo>
                    <a:pt x="113951" y="183389"/>
                  </a:lnTo>
                  <a:lnTo>
                    <a:pt x="115218" y="182800"/>
                  </a:lnTo>
                  <a:lnTo>
                    <a:pt x="116544" y="182152"/>
                  </a:lnTo>
                  <a:lnTo>
                    <a:pt x="117840" y="181474"/>
                  </a:lnTo>
                  <a:lnTo>
                    <a:pt x="119077" y="180767"/>
                  </a:lnTo>
                  <a:lnTo>
                    <a:pt x="119637" y="180443"/>
                  </a:lnTo>
                  <a:lnTo>
                    <a:pt x="120167" y="180090"/>
                  </a:lnTo>
                  <a:lnTo>
                    <a:pt x="120786" y="179648"/>
                  </a:lnTo>
                  <a:lnTo>
                    <a:pt x="121405" y="179147"/>
                  </a:lnTo>
                  <a:lnTo>
                    <a:pt x="121994" y="178646"/>
                  </a:lnTo>
                  <a:lnTo>
                    <a:pt x="122553" y="178116"/>
                  </a:lnTo>
                  <a:lnTo>
                    <a:pt x="123113" y="177556"/>
                  </a:lnTo>
                  <a:lnTo>
                    <a:pt x="123644" y="176967"/>
                  </a:lnTo>
                  <a:lnTo>
                    <a:pt x="124144" y="176378"/>
                  </a:lnTo>
                  <a:lnTo>
                    <a:pt x="124645" y="175759"/>
                  </a:lnTo>
                  <a:lnTo>
                    <a:pt x="125117" y="175111"/>
                  </a:lnTo>
                  <a:lnTo>
                    <a:pt x="125588" y="174492"/>
                  </a:lnTo>
                  <a:lnTo>
                    <a:pt x="126000" y="173844"/>
                  </a:lnTo>
                  <a:lnTo>
                    <a:pt x="126413" y="173196"/>
                  </a:lnTo>
                  <a:lnTo>
                    <a:pt x="126796" y="172548"/>
                  </a:lnTo>
                  <a:lnTo>
                    <a:pt x="127179" y="171900"/>
                  </a:lnTo>
                  <a:lnTo>
                    <a:pt x="127503" y="171281"/>
                  </a:lnTo>
                  <a:lnTo>
                    <a:pt x="127827" y="170633"/>
                  </a:lnTo>
                  <a:lnTo>
                    <a:pt x="128151" y="169985"/>
                  </a:lnTo>
                  <a:lnTo>
                    <a:pt x="128445" y="169278"/>
                  </a:lnTo>
                  <a:lnTo>
                    <a:pt x="129035" y="167746"/>
                  </a:lnTo>
                  <a:lnTo>
                    <a:pt x="129594" y="166155"/>
                  </a:lnTo>
                  <a:lnTo>
                    <a:pt x="130095" y="164653"/>
                  </a:lnTo>
                  <a:lnTo>
                    <a:pt x="130508" y="163268"/>
                  </a:lnTo>
                  <a:lnTo>
                    <a:pt x="130832" y="162178"/>
                  </a:lnTo>
                  <a:lnTo>
                    <a:pt x="131126" y="161147"/>
                  </a:lnTo>
                  <a:lnTo>
                    <a:pt x="130213" y="162473"/>
                  </a:lnTo>
                  <a:lnTo>
                    <a:pt x="128092" y="165566"/>
                  </a:lnTo>
                  <a:lnTo>
                    <a:pt x="126855" y="167334"/>
                  </a:lnTo>
                  <a:lnTo>
                    <a:pt x="125647" y="169013"/>
                  </a:lnTo>
                  <a:lnTo>
                    <a:pt x="124557" y="170456"/>
                  </a:lnTo>
                  <a:lnTo>
                    <a:pt x="124115" y="171046"/>
                  </a:lnTo>
                  <a:lnTo>
                    <a:pt x="123732" y="171488"/>
                  </a:lnTo>
                  <a:lnTo>
                    <a:pt x="122229" y="173167"/>
                  </a:lnTo>
                  <a:lnTo>
                    <a:pt x="121375" y="174109"/>
                  </a:lnTo>
                  <a:lnTo>
                    <a:pt x="120462" y="175082"/>
                  </a:lnTo>
                  <a:lnTo>
                    <a:pt x="119490" y="176054"/>
                  </a:lnTo>
                  <a:lnTo>
                    <a:pt x="118517" y="177026"/>
                  </a:lnTo>
                  <a:lnTo>
                    <a:pt x="117516" y="177998"/>
                  </a:lnTo>
                  <a:lnTo>
                    <a:pt x="116514" y="178882"/>
                  </a:lnTo>
                  <a:lnTo>
                    <a:pt x="114393" y="180709"/>
                  </a:lnTo>
                  <a:lnTo>
                    <a:pt x="112272" y="182447"/>
                  </a:lnTo>
                  <a:lnTo>
                    <a:pt x="110033" y="184273"/>
                  </a:lnTo>
                  <a:lnTo>
                    <a:pt x="107823" y="183183"/>
                  </a:lnTo>
                  <a:lnTo>
                    <a:pt x="107853" y="182771"/>
                  </a:lnTo>
                  <a:lnTo>
                    <a:pt x="107971" y="182329"/>
                  </a:lnTo>
                  <a:lnTo>
                    <a:pt x="108177" y="181857"/>
                  </a:lnTo>
                  <a:lnTo>
                    <a:pt x="108295" y="181592"/>
                  </a:lnTo>
                  <a:lnTo>
                    <a:pt x="108442" y="181327"/>
                  </a:lnTo>
                  <a:lnTo>
                    <a:pt x="109179" y="180208"/>
                  </a:lnTo>
                  <a:lnTo>
                    <a:pt x="110387" y="178322"/>
                  </a:lnTo>
                  <a:lnTo>
                    <a:pt x="111005" y="178764"/>
                  </a:lnTo>
                  <a:lnTo>
                    <a:pt x="111653" y="179177"/>
                  </a:lnTo>
                  <a:lnTo>
                    <a:pt x="112301" y="179560"/>
                  </a:lnTo>
                  <a:lnTo>
                    <a:pt x="112979" y="179913"/>
                  </a:lnTo>
                  <a:lnTo>
                    <a:pt x="113156" y="179972"/>
                  </a:lnTo>
                  <a:lnTo>
                    <a:pt x="113303" y="179943"/>
                  </a:lnTo>
                  <a:lnTo>
                    <a:pt x="113450" y="179884"/>
                  </a:lnTo>
                  <a:lnTo>
                    <a:pt x="113539" y="179766"/>
                  </a:lnTo>
                  <a:lnTo>
                    <a:pt x="113627" y="179619"/>
                  </a:lnTo>
                  <a:lnTo>
                    <a:pt x="113657" y="179471"/>
                  </a:lnTo>
                  <a:lnTo>
                    <a:pt x="113657" y="179324"/>
                  </a:lnTo>
                  <a:lnTo>
                    <a:pt x="113568" y="179177"/>
                  </a:lnTo>
                  <a:lnTo>
                    <a:pt x="113038" y="178558"/>
                  </a:lnTo>
                  <a:lnTo>
                    <a:pt x="112478" y="177998"/>
                  </a:lnTo>
                  <a:lnTo>
                    <a:pt x="111918" y="177438"/>
                  </a:lnTo>
                  <a:lnTo>
                    <a:pt x="111329" y="176879"/>
                  </a:lnTo>
                  <a:lnTo>
                    <a:pt x="112950" y="174316"/>
                  </a:lnTo>
                  <a:lnTo>
                    <a:pt x="114658" y="171635"/>
                  </a:lnTo>
                  <a:lnTo>
                    <a:pt x="115454" y="170309"/>
                  </a:lnTo>
                  <a:lnTo>
                    <a:pt x="116220" y="169042"/>
                  </a:lnTo>
                  <a:lnTo>
                    <a:pt x="116897" y="167834"/>
                  </a:lnTo>
                  <a:lnTo>
                    <a:pt x="117486" y="166744"/>
                  </a:lnTo>
                  <a:lnTo>
                    <a:pt x="118341" y="165036"/>
                  </a:lnTo>
                  <a:lnTo>
                    <a:pt x="119342" y="162885"/>
                  </a:lnTo>
                  <a:lnTo>
                    <a:pt x="120462" y="160410"/>
                  </a:lnTo>
                  <a:lnTo>
                    <a:pt x="121611" y="157818"/>
                  </a:lnTo>
                  <a:lnTo>
                    <a:pt x="123761" y="152898"/>
                  </a:lnTo>
                  <a:lnTo>
                    <a:pt x="125264" y="149333"/>
                  </a:lnTo>
                  <a:lnTo>
                    <a:pt x="126354" y="148126"/>
                  </a:lnTo>
                  <a:lnTo>
                    <a:pt x="126560" y="149068"/>
                  </a:lnTo>
                  <a:lnTo>
                    <a:pt x="126796" y="150011"/>
                  </a:lnTo>
                  <a:lnTo>
                    <a:pt x="127061" y="150924"/>
                  </a:lnTo>
                  <a:lnTo>
                    <a:pt x="127355" y="151838"/>
                  </a:lnTo>
                  <a:lnTo>
                    <a:pt x="127444" y="151985"/>
                  </a:lnTo>
                  <a:lnTo>
                    <a:pt x="127591" y="152073"/>
                  </a:lnTo>
                  <a:lnTo>
                    <a:pt x="127738" y="152132"/>
                  </a:lnTo>
                  <a:lnTo>
                    <a:pt x="127886" y="152132"/>
                  </a:lnTo>
                  <a:lnTo>
                    <a:pt x="128062" y="152073"/>
                  </a:lnTo>
                  <a:lnTo>
                    <a:pt x="128180" y="151985"/>
                  </a:lnTo>
                  <a:lnTo>
                    <a:pt x="128269" y="151867"/>
                  </a:lnTo>
                  <a:lnTo>
                    <a:pt x="128328" y="151690"/>
                  </a:lnTo>
                  <a:lnTo>
                    <a:pt x="128328" y="151042"/>
                  </a:lnTo>
                  <a:lnTo>
                    <a:pt x="128328" y="150365"/>
                  </a:lnTo>
                  <a:lnTo>
                    <a:pt x="128298" y="149687"/>
                  </a:lnTo>
                  <a:lnTo>
                    <a:pt x="128239" y="149009"/>
                  </a:lnTo>
                  <a:lnTo>
                    <a:pt x="128092" y="147684"/>
                  </a:lnTo>
                  <a:lnTo>
                    <a:pt x="127886" y="146329"/>
                  </a:lnTo>
                  <a:lnTo>
                    <a:pt x="129211" y="144738"/>
                  </a:lnTo>
                  <a:lnTo>
                    <a:pt x="130272" y="143412"/>
                  </a:lnTo>
                  <a:lnTo>
                    <a:pt x="131215" y="142204"/>
                  </a:lnTo>
                  <a:lnTo>
                    <a:pt x="127591" y="144590"/>
                  </a:lnTo>
                  <a:lnTo>
                    <a:pt x="126737" y="139317"/>
                  </a:lnTo>
                  <a:lnTo>
                    <a:pt x="126295" y="136813"/>
                  </a:lnTo>
                  <a:lnTo>
                    <a:pt x="125824" y="134338"/>
                  </a:lnTo>
                  <a:lnTo>
                    <a:pt x="125264" y="131864"/>
                  </a:lnTo>
                  <a:lnTo>
                    <a:pt x="124675" y="129389"/>
                  </a:lnTo>
                  <a:lnTo>
                    <a:pt x="129094" y="125029"/>
                  </a:lnTo>
                  <a:lnTo>
                    <a:pt x="130891" y="123232"/>
                  </a:lnTo>
                  <a:lnTo>
                    <a:pt x="123820" y="126178"/>
                  </a:lnTo>
                  <a:lnTo>
                    <a:pt x="123113" y="123998"/>
                  </a:lnTo>
                  <a:lnTo>
                    <a:pt x="122406" y="121818"/>
                  </a:lnTo>
                  <a:lnTo>
                    <a:pt x="122612" y="121553"/>
                  </a:lnTo>
                  <a:lnTo>
                    <a:pt x="123172" y="120846"/>
                  </a:lnTo>
                  <a:lnTo>
                    <a:pt x="123585" y="120315"/>
                  </a:lnTo>
                  <a:lnTo>
                    <a:pt x="124085" y="119726"/>
                  </a:lnTo>
                  <a:lnTo>
                    <a:pt x="124675" y="119078"/>
                  </a:lnTo>
                  <a:lnTo>
                    <a:pt x="125352" y="118371"/>
                  </a:lnTo>
                  <a:lnTo>
                    <a:pt x="126118" y="117634"/>
                  </a:lnTo>
                  <a:lnTo>
                    <a:pt x="126943" y="116868"/>
                  </a:lnTo>
                  <a:lnTo>
                    <a:pt x="127856" y="116073"/>
                  </a:lnTo>
                  <a:lnTo>
                    <a:pt x="128828" y="115278"/>
                  </a:lnTo>
                  <a:lnTo>
                    <a:pt x="129889" y="114512"/>
                  </a:lnTo>
                  <a:lnTo>
                    <a:pt x="131008" y="113775"/>
                  </a:lnTo>
                  <a:lnTo>
                    <a:pt x="131598" y="113392"/>
                  </a:lnTo>
                  <a:lnTo>
                    <a:pt x="132187" y="113039"/>
                  </a:lnTo>
                  <a:lnTo>
                    <a:pt x="132806" y="112715"/>
                  </a:lnTo>
                  <a:lnTo>
                    <a:pt x="133454" y="112390"/>
                  </a:lnTo>
                  <a:lnTo>
                    <a:pt x="134750" y="111772"/>
                  </a:lnTo>
                  <a:lnTo>
                    <a:pt x="136076" y="111212"/>
                  </a:lnTo>
                  <a:lnTo>
                    <a:pt x="137431" y="110682"/>
                  </a:lnTo>
                  <a:lnTo>
                    <a:pt x="138756" y="110210"/>
                  </a:lnTo>
                  <a:lnTo>
                    <a:pt x="140112" y="109768"/>
                  </a:lnTo>
                  <a:lnTo>
                    <a:pt x="141437" y="109356"/>
                  </a:lnTo>
                  <a:lnTo>
                    <a:pt x="142734" y="108973"/>
                  </a:lnTo>
                  <a:lnTo>
                    <a:pt x="143971" y="108649"/>
                  </a:lnTo>
                  <a:lnTo>
                    <a:pt x="146298" y="108060"/>
                  </a:lnTo>
                  <a:lnTo>
                    <a:pt x="148360" y="107588"/>
                  </a:lnTo>
                  <a:lnTo>
                    <a:pt x="150040" y="107235"/>
                  </a:lnTo>
                  <a:lnTo>
                    <a:pt x="151218" y="106940"/>
                  </a:lnTo>
                  <a:lnTo>
                    <a:pt x="152279" y="106616"/>
                  </a:lnTo>
                  <a:lnTo>
                    <a:pt x="153486" y="106233"/>
                  </a:lnTo>
                  <a:lnTo>
                    <a:pt x="156049" y="105438"/>
                  </a:lnTo>
                  <a:lnTo>
                    <a:pt x="158966" y="104466"/>
                  </a:lnTo>
                  <a:lnTo>
                    <a:pt x="156550" y="104377"/>
                  </a:lnTo>
                  <a:lnTo>
                    <a:pt x="153987" y="104318"/>
                  </a:lnTo>
                  <a:lnTo>
                    <a:pt x="150923" y="104259"/>
                  </a:lnTo>
                  <a:lnTo>
                    <a:pt x="147653" y="104289"/>
                  </a:lnTo>
                  <a:lnTo>
                    <a:pt x="146033" y="104318"/>
                  </a:lnTo>
                  <a:lnTo>
                    <a:pt x="144472" y="104377"/>
                  </a:lnTo>
                  <a:lnTo>
                    <a:pt x="142999" y="104466"/>
                  </a:lnTo>
                  <a:lnTo>
                    <a:pt x="141673" y="104554"/>
                  </a:lnTo>
                  <a:lnTo>
                    <a:pt x="140554" y="104701"/>
                  </a:lnTo>
                  <a:lnTo>
                    <a:pt x="140053" y="104790"/>
                  </a:lnTo>
                  <a:lnTo>
                    <a:pt x="139611" y="104908"/>
                  </a:lnTo>
                  <a:lnTo>
                    <a:pt x="138786" y="105114"/>
                  </a:lnTo>
                  <a:lnTo>
                    <a:pt x="138020" y="105349"/>
                  </a:lnTo>
                  <a:lnTo>
                    <a:pt x="137254" y="105585"/>
                  </a:lnTo>
                  <a:lnTo>
                    <a:pt x="136488" y="105850"/>
                  </a:lnTo>
                  <a:lnTo>
                    <a:pt x="135781" y="106145"/>
                  </a:lnTo>
                  <a:lnTo>
                    <a:pt x="135074" y="106469"/>
                  </a:lnTo>
                  <a:lnTo>
                    <a:pt x="134367" y="106764"/>
                  </a:lnTo>
                  <a:lnTo>
                    <a:pt x="133689" y="107117"/>
                  </a:lnTo>
                  <a:lnTo>
                    <a:pt x="133041" y="107471"/>
                  </a:lnTo>
                  <a:lnTo>
                    <a:pt x="132393" y="107824"/>
                  </a:lnTo>
                  <a:lnTo>
                    <a:pt x="131774" y="108207"/>
                  </a:lnTo>
                  <a:lnTo>
                    <a:pt x="131156" y="108590"/>
                  </a:lnTo>
                  <a:lnTo>
                    <a:pt x="130007" y="109386"/>
                  </a:lnTo>
                  <a:lnTo>
                    <a:pt x="128887" y="110210"/>
                  </a:lnTo>
                  <a:lnTo>
                    <a:pt x="128622" y="110446"/>
                  </a:lnTo>
                  <a:lnTo>
                    <a:pt x="128328" y="110711"/>
                  </a:lnTo>
                  <a:lnTo>
                    <a:pt x="127738" y="111359"/>
                  </a:lnTo>
                  <a:lnTo>
                    <a:pt x="127120" y="112096"/>
                  </a:lnTo>
                  <a:lnTo>
                    <a:pt x="126501" y="112921"/>
                  </a:lnTo>
                  <a:lnTo>
                    <a:pt x="125882" y="113805"/>
                  </a:lnTo>
                  <a:lnTo>
                    <a:pt x="125264" y="114747"/>
                  </a:lnTo>
                  <a:lnTo>
                    <a:pt x="124675" y="115690"/>
                  </a:lnTo>
                  <a:lnTo>
                    <a:pt x="124085" y="116662"/>
                  </a:lnTo>
                  <a:lnTo>
                    <a:pt x="121051" y="117752"/>
                  </a:lnTo>
                  <a:lnTo>
                    <a:pt x="120639" y="116574"/>
                  </a:lnTo>
                  <a:lnTo>
                    <a:pt x="119843" y="114217"/>
                  </a:lnTo>
                  <a:lnTo>
                    <a:pt x="120491" y="114011"/>
                  </a:lnTo>
                  <a:lnTo>
                    <a:pt x="121316" y="113716"/>
                  </a:lnTo>
                  <a:lnTo>
                    <a:pt x="122229" y="113333"/>
                  </a:lnTo>
                  <a:lnTo>
                    <a:pt x="122701" y="113127"/>
                  </a:lnTo>
                  <a:lnTo>
                    <a:pt x="123202" y="112862"/>
                  </a:lnTo>
                  <a:lnTo>
                    <a:pt x="123732" y="112597"/>
                  </a:lnTo>
                  <a:lnTo>
                    <a:pt x="124262" y="112273"/>
                  </a:lnTo>
                  <a:lnTo>
                    <a:pt x="124822" y="111919"/>
                  </a:lnTo>
                  <a:lnTo>
                    <a:pt x="125352" y="111536"/>
                  </a:lnTo>
                  <a:lnTo>
                    <a:pt x="125912" y="111124"/>
                  </a:lnTo>
                  <a:lnTo>
                    <a:pt x="126472" y="110682"/>
                  </a:lnTo>
                  <a:lnTo>
                    <a:pt x="127002" y="110181"/>
                  </a:lnTo>
                  <a:lnTo>
                    <a:pt x="127562" y="109651"/>
                  </a:lnTo>
                  <a:lnTo>
                    <a:pt x="128210" y="108914"/>
                  </a:lnTo>
                  <a:lnTo>
                    <a:pt x="128828" y="108178"/>
                  </a:lnTo>
                  <a:lnTo>
                    <a:pt x="129447" y="107382"/>
                  </a:lnTo>
                  <a:lnTo>
                    <a:pt x="130007" y="106587"/>
                  </a:lnTo>
                  <a:lnTo>
                    <a:pt x="131126" y="104937"/>
                  </a:lnTo>
                  <a:lnTo>
                    <a:pt x="131716" y="104083"/>
                  </a:lnTo>
                  <a:lnTo>
                    <a:pt x="132305" y="103258"/>
                  </a:lnTo>
                  <a:lnTo>
                    <a:pt x="132923" y="102462"/>
                  </a:lnTo>
                  <a:lnTo>
                    <a:pt x="133601" y="101667"/>
                  </a:lnTo>
                  <a:lnTo>
                    <a:pt x="134337" y="100872"/>
                  </a:lnTo>
                  <a:lnTo>
                    <a:pt x="134720" y="100518"/>
                  </a:lnTo>
                  <a:lnTo>
                    <a:pt x="135103" y="100135"/>
                  </a:lnTo>
                  <a:lnTo>
                    <a:pt x="135545" y="99782"/>
                  </a:lnTo>
                  <a:lnTo>
                    <a:pt x="135958" y="99428"/>
                  </a:lnTo>
                  <a:lnTo>
                    <a:pt x="136429" y="99104"/>
                  </a:lnTo>
                  <a:lnTo>
                    <a:pt x="136900" y="98780"/>
                  </a:lnTo>
                  <a:lnTo>
                    <a:pt x="137431" y="98456"/>
                  </a:lnTo>
                  <a:lnTo>
                    <a:pt x="137961" y="98161"/>
                  </a:lnTo>
                  <a:lnTo>
                    <a:pt x="138521" y="97867"/>
                  </a:lnTo>
                  <a:lnTo>
                    <a:pt x="139081" y="97601"/>
                  </a:lnTo>
                  <a:lnTo>
                    <a:pt x="141496" y="96541"/>
                  </a:lnTo>
                  <a:lnTo>
                    <a:pt x="143883" y="95539"/>
                  </a:lnTo>
                  <a:lnTo>
                    <a:pt x="146121" y="94626"/>
                  </a:lnTo>
                  <a:lnTo>
                    <a:pt x="148154" y="93831"/>
                  </a:lnTo>
                  <a:lnTo>
                    <a:pt x="151247" y="92623"/>
                  </a:lnTo>
                  <a:lnTo>
                    <a:pt x="152426" y="92181"/>
                  </a:lnTo>
                  <a:lnTo>
                    <a:pt x="150452" y="92181"/>
                  </a:lnTo>
                  <a:lnTo>
                    <a:pt x="149421" y="92210"/>
                  </a:lnTo>
                  <a:lnTo>
                    <a:pt x="148272" y="92269"/>
                  </a:lnTo>
                  <a:lnTo>
                    <a:pt x="147005" y="92358"/>
                  </a:lnTo>
                  <a:lnTo>
                    <a:pt x="145650" y="92446"/>
                  </a:lnTo>
                  <a:lnTo>
                    <a:pt x="144236" y="92623"/>
                  </a:lnTo>
                  <a:lnTo>
                    <a:pt x="142792" y="92799"/>
                  </a:lnTo>
                  <a:lnTo>
                    <a:pt x="141319" y="93065"/>
                  </a:lnTo>
                  <a:lnTo>
                    <a:pt x="139905" y="93359"/>
                  </a:lnTo>
                  <a:lnTo>
                    <a:pt x="139198" y="93536"/>
                  </a:lnTo>
                  <a:lnTo>
                    <a:pt x="138521" y="93713"/>
                  </a:lnTo>
                  <a:lnTo>
                    <a:pt x="137843" y="93948"/>
                  </a:lnTo>
                  <a:lnTo>
                    <a:pt x="137195" y="94155"/>
                  </a:lnTo>
                  <a:lnTo>
                    <a:pt x="136606" y="94420"/>
                  </a:lnTo>
                  <a:lnTo>
                    <a:pt x="136017" y="94685"/>
                  </a:lnTo>
                  <a:lnTo>
                    <a:pt x="135457" y="94950"/>
                  </a:lnTo>
                  <a:lnTo>
                    <a:pt x="134956" y="95274"/>
                  </a:lnTo>
                  <a:lnTo>
                    <a:pt x="133071" y="96511"/>
                  </a:lnTo>
                  <a:lnTo>
                    <a:pt x="132216" y="97130"/>
                  </a:lnTo>
                  <a:lnTo>
                    <a:pt x="131391" y="97719"/>
                  </a:lnTo>
                  <a:lnTo>
                    <a:pt x="130596" y="98338"/>
                  </a:lnTo>
                  <a:lnTo>
                    <a:pt x="129860" y="98927"/>
                  </a:lnTo>
                  <a:lnTo>
                    <a:pt x="129153" y="99516"/>
                  </a:lnTo>
                  <a:lnTo>
                    <a:pt x="128504" y="100135"/>
                  </a:lnTo>
                  <a:lnTo>
                    <a:pt x="127856" y="100754"/>
                  </a:lnTo>
                  <a:lnTo>
                    <a:pt x="127267" y="101372"/>
                  </a:lnTo>
                  <a:lnTo>
                    <a:pt x="126678" y="101991"/>
                  </a:lnTo>
                  <a:lnTo>
                    <a:pt x="126148" y="102639"/>
                  </a:lnTo>
                  <a:lnTo>
                    <a:pt x="125647" y="103317"/>
                  </a:lnTo>
                  <a:lnTo>
                    <a:pt x="125146" y="103994"/>
                  </a:lnTo>
                  <a:lnTo>
                    <a:pt x="124675" y="104701"/>
                  </a:lnTo>
                  <a:lnTo>
                    <a:pt x="124233" y="105408"/>
                  </a:lnTo>
                  <a:lnTo>
                    <a:pt x="121670" y="109827"/>
                  </a:lnTo>
                  <a:lnTo>
                    <a:pt x="119549" y="113363"/>
                  </a:lnTo>
                  <a:lnTo>
                    <a:pt x="118694" y="110829"/>
                  </a:lnTo>
                  <a:lnTo>
                    <a:pt x="118252" y="109562"/>
                  </a:lnTo>
                  <a:lnTo>
                    <a:pt x="117781" y="108295"/>
                  </a:lnTo>
                  <a:lnTo>
                    <a:pt x="118134" y="107765"/>
                  </a:lnTo>
                  <a:lnTo>
                    <a:pt x="118606" y="107088"/>
                  </a:lnTo>
                  <a:lnTo>
                    <a:pt x="119195" y="106322"/>
                  </a:lnTo>
                  <a:lnTo>
                    <a:pt x="119932" y="105467"/>
                  </a:lnTo>
                  <a:lnTo>
                    <a:pt x="120815" y="104554"/>
                  </a:lnTo>
                  <a:lnTo>
                    <a:pt x="121287" y="104083"/>
                  </a:lnTo>
                  <a:lnTo>
                    <a:pt x="121817" y="103611"/>
                  </a:lnTo>
                  <a:lnTo>
                    <a:pt x="122377" y="103111"/>
                  </a:lnTo>
                  <a:lnTo>
                    <a:pt x="122995" y="102610"/>
                  </a:lnTo>
                  <a:lnTo>
                    <a:pt x="123614" y="102109"/>
                  </a:lnTo>
                  <a:lnTo>
                    <a:pt x="124321" y="101608"/>
                  </a:lnTo>
                  <a:lnTo>
                    <a:pt x="125234" y="100930"/>
                  </a:lnTo>
                  <a:lnTo>
                    <a:pt x="126118" y="100194"/>
                  </a:lnTo>
                  <a:lnTo>
                    <a:pt x="126972" y="99487"/>
                  </a:lnTo>
                  <a:lnTo>
                    <a:pt x="127797" y="98721"/>
                  </a:lnTo>
                  <a:lnTo>
                    <a:pt x="128593" y="97984"/>
                  </a:lnTo>
                  <a:lnTo>
                    <a:pt x="129388" y="97248"/>
                  </a:lnTo>
                  <a:lnTo>
                    <a:pt x="130861" y="95775"/>
                  </a:lnTo>
                  <a:lnTo>
                    <a:pt x="132305" y="94361"/>
                  </a:lnTo>
                  <a:lnTo>
                    <a:pt x="133012" y="93713"/>
                  </a:lnTo>
                  <a:lnTo>
                    <a:pt x="133748" y="93094"/>
                  </a:lnTo>
                  <a:lnTo>
                    <a:pt x="134455" y="92505"/>
                  </a:lnTo>
                  <a:lnTo>
                    <a:pt x="135192" y="91975"/>
                  </a:lnTo>
                  <a:lnTo>
                    <a:pt x="135928" y="91474"/>
                  </a:lnTo>
                  <a:lnTo>
                    <a:pt x="136665" y="91061"/>
                  </a:lnTo>
                  <a:lnTo>
                    <a:pt x="137077" y="90855"/>
                  </a:lnTo>
                  <a:lnTo>
                    <a:pt x="137519" y="90678"/>
                  </a:lnTo>
                  <a:lnTo>
                    <a:pt x="138462" y="90325"/>
                  </a:lnTo>
                  <a:lnTo>
                    <a:pt x="139522" y="89971"/>
                  </a:lnTo>
                  <a:lnTo>
                    <a:pt x="140612" y="89677"/>
                  </a:lnTo>
                  <a:lnTo>
                    <a:pt x="141791" y="89412"/>
                  </a:lnTo>
                  <a:lnTo>
                    <a:pt x="142969" y="89146"/>
                  </a:lnTo>
                  <a:lnTo>
                    <a:pt x="144177" y="88911"/>
                  </a:lnTo>
                  <a:lnTo>
                    <a:pt x="145326" y="88734"/>
                  </a:lnTo>
                  <a:lnTo>
                    <a:pt x="147506" y="88380"/>
                  </a:lnTo>
                  <a:lnTo>
                    <a:pt x="149274" y="88145"/>
                  </a:lnTo>
                  <a:lnTo>
                    <a:pt x="150953" y="87968"/>
                  </a:lnTo>
                  <a:lnTo>
                    <a:pt x="150423" y="87909"/>
                  </a:lnTo>
                  <a:lnTo>
                    <a:pt x="149038" y="87732"/>
                  </a:lnTo>
                  <a:lnTo>
                    <a:pt x="148095" y="87644"/>
                  </a:lnTo>
                  <a:lnTo>
                    <a:pt x="146976" y="87556"/>
                  </a:lnTo>
                  <a:lnTo>
                    <a:pt x="145738" y="87467"/>
                  </a:lnTo>
                  <a:lnTo>
                    <a:pt x="144413" y="87408"/>
                  </a:lnTo>
                  <a:lnTo>
                    <a:pt x="143028" y="87379"/>
                  </a:lnTo>
                  <a:lnTo>
                    <a:pt x="141555" y="87379"/>
                  </a:lnTo>
                  <a:lnTo>
                    <a:pt x="140082" y="87438"/>
                  </a:lnTo>
                  <a:lnTo>
                    <a:pt x="138609" y="87556"/>
                  </a:lnTo>
                  <a:lnTo>
                    <a:pt x="137873" y="87644"/>
                  </a:lnTo>
                  <a:lnTo>
                    <a:pt x="137136" y="87762"/>
                  </a:lnTo>
                  <a:lnTo>
                    <a:pt x="136429" y="87880"/>
                  </a:lnTo>
                  <a:lnTo>
                    <a:pt x="135722" y="87997"/>
                  </a:lnTo>
                  <a:lnTo>
                    <a:pt x="135045" y="88174"/>
                  </a:lnTo>
                  <a:lnTo>
                    <a:pt x="134367" y="88351"/>
                  </a:lnTo>
                  <a:lnTo>
                    <a:pt x="133748" y="88557"/>
                  </a:lnTo>
                  <a:lnTo>
                    <a:pt x="133130" y="88793"/>
                  </a:lnTo>
                  <a:lnTo>
                    <a:pt x="132540" y="89058"/>
                  </a:lnTo>
                  <a:lnTo>
                    <a:pt x="131951" y="89323"/>
                  </a:lnTo>
                  <a:lnTo>
                    <a:pt x="130861" y="89912"/>
                  </a:lnTo>
                  <a:lnTo>
                    <a:pt x="129801" y="90531"/>
                  </a:lnTo>
                  <a:lnTo>
                    <a:pt x="128799" y="91179"/>
                  </a:lnTo>
                  <a:lnTo>
                    <a:pt x="127827" y="91857"/>
                  </a:lnTo>
                  <a:lnTo>
                    <a:pt x="126943" y="92564"/>
                  </a:lnTo>
                  <a:lnTo>
                    <a:pt x="126089" y="93300"/>
                  </a:lnTo>
                  <a:lnTo>
                    <a:pt x="125293" y="94037"/>
                  </a:lnTo>
                  <a:lnTo>
                    <a:pt x="124557" y="94773"/>
                  </a:lnTo>
                  <a:lnTo>
                    <a:pt x="123850" y="95480"/>
                  </a:lnTo>
                  <a:lnTo>
                    <a:pt x="123202" y="96217"/>
                  </a:lnTo>
                  <a:lnTo>
                    <a:pt x="122612" y="96924"/>
                  </a:lnTo>
                  <a:lnTo>
                    <a:pt x="122082" y="97572"/>
                  </a:lnTo>
                  <a:lnTo>
                    <a:pt x="121581" y="98220"/>
                  </a:lnTo>
                  <a:lnTo>
                    <a:pt x="120756" y="99369"/>
                  </a:lnTo>
                  <a:lnTo>
                    <a:pt x="120491" y="99782"/>
                  </a:lnTo>
                  <a:lnTo>
                    <a:pt x="120226" y="100223"/>
                  </a:lnTo>
                  <a:lnTo>
                    <a:pt x="119961" y="100724"/>
                  </a:lnTo>
                  <a:lnTo>
                    <a:pt x="119696" y="101225"/>
                  </a:lnTo>
                  <a:lnTo>
                    <a:pt x="119195" y="102315"/>
                  </a:lnTo>
                  <a:lnTo>
                    <a:pt x="118724" y="103405"/>
                  </a:lnTo>
                  <a:lnTo>
                    <a:pt x="118282" y="104525"/>
                  </a:lnTo>
                  <a:lnTo>
                    <a:pt x="117928" y="105556"/>
                  </a:lnTo>
                  <a:lnTo>
                    <a:pt x="117339" y="107235"/>
                  </a:lnTo>
                  <a:lnTo>
                    <a:pt x="116838" y="106057"/>
                  </a:lnTo>
                  <a:lnTo>
                    <a:pt x="116131" y="104495"/>
                  </a:lnTo>
                  <a:lnTo>
                    <a:pt x="118223" y="101726"/>
                  </a:lnTo>
                  <a:lnTo>
                    <a:pt x="115454" y="103052"/>
                  </a:lnTo>
                  <a:lnTo>
                    <a:pt x="114364" y="100724"/>
                  </a:lnTo>
                  <a:lnTo>
                    <a:pt x="113804" y="99546"/>
                  </a:lnTo>
                  <a:lnTo>
                    <a:pt x="114069" y="99752"/>
                  </a:lnTo>
                  <a:lnTo>
                    <a:pt x="115896" y="98279"/>
                  </a:lnTo>
                  <a:lnTo>
                    <a:pt x="117840" y="96659"/>
                  </a:lnTo>
                  <a:lnTo>
                    <a:pt x="120226" y="94655"/>
                  </a:lnTo>
                  <a:lnTo>
                    <a:pt x="122848" y="92387"/>
                  </a:lnTo>
                  <a:lnTo>
                    <a:pt x="124174" y="91209"/>
                  </a:lnTo>
                  <a:lnTo>
                    <a:pt x="125470" y="90030"/>
                  </a:lnTo>
                  <a:lnTo>
                    <a:pt x="126707" y="88852"/>
                  </a:lnTo>
                  <a:lnTo>
                    <a:pt x="127886" y="87703"/>
                  </a:lnTo>
                  <a:lnTo>
                    <a:pt x="128946" y="86613"/>
                  </a:lnTo>
                  <a:lnTo>
                    <a:pt x="129889" y="85582"/>
                  </a:lnTo>
                  <a:lnTo>
                    <a:pt x="133336" y="81752"/>
                  </a:lnTo>
                  <a:lnTo>
                    <a:pt x="136606" y="78158"/>
                  </a:lnTo>
                  <a:lnTo>
                    <a:pt x="138138" y="76537"/>
                  </a:lnTo>
                  <a:lnTo>
                    <a:pt x="139581" y="75006"/>
                  </a:lnTo>
                  <a:lnTo>
                    <a:pt x="140937" y="73621"/>
                  </a:lnTo>
                  <a:lnTo>
                    <a:pt x="142174" y="72413"/>
                  </a:lnTo>
                  <a:lnTo>
                    <a:pt x="143441" y="71235"/>
                  </a:lnTo>
                  <a:lnTo>
                    <a:pt x="144766" y="70027"/>
                  </a:lnTo>
                  <a:lnTo>
                    <a:pt x="147329" y="67729"/>
                  </a:lnTo>
                  <a:lnTo>
                    <a:pt x="149303" y="66020"/>
                  </a:lnTo>
                  <a:lnTo>
                    <a:pt x="150099" y="65343"/>
                  </a:lnTo>
                  <a:lnTo>
                    <a:pt x="148243" y="66138"/>
                  </a:lnTo>
                  <a:lnTo>
                    <a:pt x="146210" y="67051"/>
                  </a:lnTo>
                  <a:lnTo>
                    <a:pt x="143765" y="68200"/>
                  </a:lnTo>
                  <a:lnTo>
                    <a:pt x="142439" y="68848"/>
                  </a:lnTo>
                  <a:lnTo>
                    <a:pt x="141084" y="69526"/>
                  </a:lnTo>
                  <a:lnTo>
                    <a:pt x="139699" y="70233"/>
                  </a:lnTo>
                  <a:lnTo>
                    <a:pt x="138373" y="70940"/>
                  </a:lnTo>
                  <a:lnTo>
                    <a:pt x="137077" y="71677"/>
                  </a:lnTo>
                  <a:lnTo>
                    <a:pt x="135869" y="72384"/>
                  </a:lnTo>
                  <a:lnTo>
                    <a:pt x="134750" y="73091"/>
                  </a:lnTo>
                  <a:lnTo>
                    <a:pt x="133778" y="73798"/>
                  </a:lnTo>
                  <a:lnTo>
                    <a:pt x="132776" y="74564"/>
                  </a:lnTo>
                  <a:lnTo>
                    <a:pt x="131716" y="75477"/>
                  </a:lnTo>
                  <a:lnTo>
                    <a:pt x="130537" y="76537"/>
                  </a:lnTo>
                  <a:lnTo>
                    <a:pt x="129300" y="77686"/>
                  </a:lnTo>
                  <a:lnTo>
                    <a:pt x="128004" y="78924"/>
                  </a:lnTo>
                  <a:lnTo>
                    <a:pt x="126707" y="80220"/>
                  </a:lnTo>
                  <a:lnTo>
                    <a:pt x="125382" y="81575"/>
                  </a:lnTo>
                  <a:lnTo>
                    <a:pt x="124085" y="82901"/>
                  </a:lnTo>
                  <a:lnTo>
                    <a:pt x="122848" y="84256"/>
                  </a:lnTo>
                  <a:lnTo>
                    <a:pt x="121640" y="85582"/>
                  </a:lnTo>
                  <a:lnTo>
                    <a:pt x="120521" y="86819"/>
                  </a:lnTo>
                  <a:lnTo>
                    <a:pt x="119519" y="87997"/>
                  </a:lnTo>
                  <a:lnTo>
                    <a:pt x="118635" y="89058"/>
                  </a:lnTo>
                  <a:lnTo>
                    <a:pt x="117869" y="90030"/>
                  </a:lnTo>
                  <a:lnTo>
                    <a:pt x="117310" y="90826"/>
                  </a:lnTo>
                  <a:lnTo>
                    <a:pt x="116897" y="91444"/>
                  </a:lnTo>
                  <a:lnTo>
                    <a:pt x="116426" y="92358"/>
                  </a:lnTo>
                  <a:lnTo>
                    <a:pt x="115896" y="93359"/>
                  </a:lnTo>
                  <a:lnTo>
                    <a:pt x="114864" y="95421"/>
                  </a:lnTo>
                  <a:lnTo>
                    <a:pt x="113981" y="97277"/>
                  </a:lnTo>
                  <a:lnTo>
                    <a:pt x="113362" y="98574"/>
                  </a:lnTo>
                  <a:lnTo>
                    <a:pt x="111918" y="95510"/>
                  </a:lnTo>
                  <a:lnTo>
                    <a:pt x="111035" y="93654"/>
                  </a:lnTo>
                  <a:lnTo>
                    <a:pt x="110210" y="91768"/>
                  </a:lnTo>
                  <a:lnTo>
                    <a:pt x="113126" y="89029"/>
                  </a:lnTo>
                  <a:lnTo>
                    <a:pt x="115277" y="86937"/>
                  </a:lnTo>
                  <a:lnTo>
                    <a:pt x="117722" y="84551"/>
                  </a:lnTo>
                  <a:lnTo>
                    <a:pt x="120256" y="82017"/>
                  </a:lnTo>
                  <a:lnTo>
                    <a:pt x="122701" y="79483"/>
                  </a:lnTo>
                  <a:lnTo>
                    <a:pt x="123879" y="78246"/>
                  </a:lnTo>
                  <a:lnTo>
                    <a:pt x="124940" y="77068"/>
                  </a:lnTo>
                  <a:lnTo>
                    <a:pt x="125912" y="75978"/>
                  </a:lnTo>
                  <a:lnTo>
                    <a:pt x="126796" y="74947"/>
                  </a:lnTo>
                  <a:lnTo>
                    <a:pt x="131038" y="69762"/>
                  </a:lnTo>
                  <a:lnTo>
                    <a:pt x="133454" y="66786"/>
                  </a:lnTo>
                  <a:lnTo>
                    <a:pt x="135899" y="63752"/>
                  </a:lnTo>
                  <a:lnTo>
                    <a:pt x="138226" y="60835"/>
                  </a:lnTo>
                  <a:lnTo>
                    <a:pt x="139287" y="59451"/>
                  </a:lnTo>
                  <a:lnTo>
                    <a:pt x="140288" y="58125"/>
                  </a:lnTo>
                  <a:lnTo>
                    <a:pt x="141172" y="56917"/>
                  </a:lnTo>
                  <a:lnTo>
                    <a:pt x="141938" y="55798"/>
                  </a:lnTo>
                  <a:lnTo>
                    <a:pt x="142557" y="54825"/>
                  </a:lnTo>
                  <a:lnTo>
                    <a:pt x="143028" y="54000"/>
                  </a:lnTo>
                  <a:lnTo>
                    <a:pt x="143912" y="52292"/>
                  </a:lnTo>
                  <a:lnTo>
                    <a:pt x="144884" y="50230"/>
                  </a:lnTo>
                  <a:lnTo>
                    <a:pt x="145886" y="48049"/>
                  </a:lnTo>
                  <a:lnTo>
                    <a:pt x="146858" y="45840"/>
                  </a:lnTo>
                  <a:lnTo>
                    <a:pt x="148449" y="42187"/>
                  </a:lnTo>
                  <a:lnTo>
                    <a:pt x="149097" y="40655"/>
                  </a:lnTo>
                  <a:lnTo>
                    <a:pt x="147329" y="42599"/>
                  </a:lnTo>
                  <a:lnTo>
                    <a:pt x="143117" y="47107"/>
                  </a:lnTo>
                  <a:lnTo>
                    <a:pt x="140642" y="49788"/>
                  </a:lnTo>
                  <a:lnTo>
                    <a:pt x="138167" y="52380"/>
                  </a:lnTo>
                  <a:lnTo>
                    <a:pt x="135899" y="54707"/>
                  </a:lnTo>
                  <a:lnTo>
                    <a:pt x="134927" y="55709"/>
                  </a:lnTo>
                  <a:lnTo>
                    <a:pt x="134072" y="56534"/>
                  </a:lnTo>
                  <a:lnTo>
                    <a:pt x="132452" y="58095"/>
                  </a:lnTo>
                  <a:lnTo>
                    <a:pt x="130626" y="59863"/>
                  </a:lnTo>
                  <a:lnTo>
                    <a:pt x="128740" y="61778"/>
                  </a:lnTo>
                  <a:lnTo>
                    <a:pt x="126766" y="63840"/>
                  </a:lnTo>
                  <a:lnTo>
                    <a:pt x="125765" y="64930"/>
                  </a:lnTo>
                  <a:lnTo>
                    <a:pt x="124792" y="66020"/>
                  </a:lnTo>
                  <a:lnTo>
                    <a:pt x="123820" y="67110"/>
                  </a:lnTo>
                  <a:lnTo>
                    <a:pt x="122878" y="68259"/>
                  </a:lnTo>
                  <a:lnTo>
                    <a:pt x="121935" y="69379"/>
                  </a:lnTo>
                  <a:lnTo>
                    <a:pt x="121051" y="70528"/>
                  </a:lnTo>
                  <a:lnTo>
                    <a:pt x="120197" y="71677"/>
                  </a:lnTo>
                  <a:lnTo>
                    <a:pt x="119401" y="72825"/>
                  </a:lnTo>
                  <a:lnTo>
                    <a:pt x="118724" y="73857"/>
                  </a:lnTo>
                  <a:lnTo>
                    <a:pt x="118017" y="74947"/>
                  </a:lnTo>
                  <a:lnTo>
                    <a:pt x="117310" y="76125"/>
                  </a:lnTo>
                  <a:lnTo>
                    <a:pt x="116573" y="77333"/>
                  </a:lnTo>
                  <a:lnTo>
                    <a:pt x="115100" y="79866"/>
                  </a:lnTo>
                  <a:lnTo>
                    <a:pt x="113686" y="82429"/>
                  </a:lnTo>
                  <a:lnTo>
                    <a:pt x="112360" y="84875"/>
                  </a:lnTo>
                  <a:lnTo>
                    <a:pt x="111182" y="87055"/>
                  </a:lnTo>
                  <a:lnTo>
                    <a:pt x="109532" y="90266"/>
                  </a:lnTo>
                  <a:lnTo>
                    <a:pt x="108943" y="88911"/>
                  </a:lnTo>
                  <a:lnTo>
                    <a:pt x="108413" y="87526"/>
                  </a:lnTo>
                  <a:lnTo>
                    <a:pt x="109238" y="86937"/>
                  </a:lnTo>
                  <a:lnTo>
                    <a:pt x="108295" y="87202"/>
                  </a:lnTo>
                  <a:lnTo>
                    <a:pt x="107853" y="85965"/>
                  </a:lnTo>
                  <a:lnTo>
                    <a:pt x="107411" y="84698"/>
                  </a:lnTo>
                  <a:lnTo>
                    <a:pt x="106881" y="83225"/>
                  </a:lnTo>
                  <a:lnTo>
                    <a:pt x="109827" y="79366"/>
                  </a:lnTo>
                  <a:lnTo>
                    <a:pt x="114393" y="73415"/>
                  </a:lnTo>
                  <a:lnTo>
                    <a:pt x="119431" y="66727"/>
                  </a:lnTo>
                  <a:lnTo>
                    <a:pt x="121817" y="63546"/>
                  </a:lnTo>
                  <a:lnTo>
                    <a:pt x="123909" y="60717"/>
                  </a:lnTo>
                  <a:lnTo>
                    <a:pt x="125028" y="59185"/>
                  </a:lnTo>
                  <a:lnTo>
                    <a:pt x="126207" y="57654"/>
                  </a:lnTo>
                  <a:lnTo>
                    <a:pt x="127444" y="56063"/>
                  </a:lnTo>
                  <a:lnTo>
                    <a:pt x="128681" y="54501"/>
                  </a:lnTo>
                  <a:lnTo>
                    <a:pt x="131185" y="51437"/>
                  </a:lnTo>
                  <a:lnTo>
                    <a:pt x="133542" y="48580"/>
                  </a:lnTo>
                  <a:lnTo>
                    <a:pt x="135634" y="46105"/>
                  </a:lnTo>
                  <a:lnTo>
                    <a:pt x="137313" y="44161"/>
                  </a:lnTo>
                  <a:lnTo>
                    <a:pt x="138815" y="42423"/>
                  </a:lnTo>
                  <a:lnTo>
                    <a:pt x="138373" y="42658"/>
                  </a:lnTo>
                  <a:lnTo>
                    <a:pt x="137136" y="43365"/>
                  </a:lnTo>
                  <a:lnTo>
                    <a:pt x="136282" y="43866"/>
                  </a:lnTo>
                  <a:lnTo>
                    <a:pt x="135280" y="44455"/>
                  </a:lnTo>
                  <a:lnTo>
                    <a:pt x="134190" y="45162"/>
                  </a:lnTo>
                  <a:lnTo>
                    <a:pt x="133012" y="45928"/>
                  </a:lnTo>
                  <a:lnTo>
                    <a:pt x="131774" y="46783"/>
                  </a:lnTo>
                  <a:lnTo>
                    <a:pt x="130508" y="47696"/>
                  </a:lnTo>
                  <a:lnTo>
                    <a:pt x="129211" y="48698"/>
                  </a:lnTo>
                  <a:lnTo>
                    <a:pt x="127915" y="49729"/>
                  </a:lnTo>
                  <a:lnTo>
                    <a:pt x="126648" y="50819"/>
                  </a:lnTo>
                  <a:lnTo>
                    <a:pt x="126030" y="51408"/>
                  </a:lnTo>
                  <a:lnTo>
                    <a:pt x="125441" y="51968"/>
                  </a:lnTo>
                  <a:lnTo>
                    <a:pt x="124851" y="52557"/>
                  </a:lnTo>
                  <a:lnTo>
                    <a:pt x="124321" y="53176"/>
                  </a:lnTo>
                  <a:lnTo>
                    <a:pt x="123761" y="53765"/>
                  </a:lnTo>
                  <a:lnTo>
                    <a:pt x="123261" y="54383"/>
                  </a:lnTo>
                  <a:lnTo>
                    <a:pt x="122259" y="55680"/>
                  </a:lnTo>
                  <a:lnTo>
                    <a:pt x="121169" y="57094"/>
                  </a:lnTo>
                  <a:lnTo>
                    <a:pt x="118900" y="60158"/>
                  </a:lnTo>
                  <a:lnTo>
                    <a:pt x="116573" y="63369"/>
                  </a:lnTo>
                  <a:lnTo>
                    <a:pt x="114334" y="66580"/>
                  </a:lnTo>
                  <a:lnTo>
                    <a:pt x="112301" y="69585"/>
                  </a:lnTo>
                  <a:lnTo>
                    <a:pt x="111418" y="70940"/>
                  </a:lnTo>
                  <a:lnTo>
                    <a:pt x="110622" y="72177"/>
                  </a:lnTo>
                  <a:lnTo>
                    <a:pt x="109945" y="73297"/>
                  </a:lnTo>
                  <a:lnTo>
                    <a:pt x="109414" y="74240"/>
                  </a:lnTo>
                  <a:lnTo>
                    <a:pt x="109002" y="75006"/>
                  </a:lnTo>
                  <a:lnTo>
                    <a:pt x="108884" y="75300"/>
                  </a:lnTo>
                  <a:lnTo>
                    <a:pt x="108796" y="75565"/>
                  </a:lnTo>
                  <a:lnTo>
                    <a:pt x="108589" y="76184"/>
                  </a:lnTo>
                  <a:lnTo>
                    <a:pt x="108295" y="76891"/>
                  </a:lnTo>
                  <a:lnTo>
                    <a:pt x="107971" y="77657"/>
                  </a:lnTo>
                  <a:lnTo>
                    <a:pt x="107617" y="78423"/>
                  </a:lnTo>
                  <a:lnTo>
                    <a:pt x="106851" y="79955"/>
                  </a:lnTo>
                  <a:lnTo>
                    <a:pt x="106174" y="81251"/>
                  </a:lnTo>
                  <a:lnTo>
                    <a:pt x="105437" y="79336"/>
                  </a:lnTo>
                  <a:lnTo>
                    <a:pt x="104671" y="77480"/>
                  </a:lnTo>
                  <a:lnTo>
                    <a:pt x="103876" y="75595"/>
                  </a:lnTo>
                  <a:lnTo>
                    <a:pt x="103051" y="73739"/>
                  </a:lnTo>
                  <a:lnTo>
                    <a:pt x="103964" y="72354"/>
                  </a:lnTo>
                  <a:lnTo>
                    <a:pt x="105231" y="70469"/>
                  </a:lnTo>
                  <a:lnTo>
                    <a:pt x="106704" y="68141"/>
                  </a:lnTo>
                  <a:lnTo>
                    <a:pt x="108354" y="65549"/>
                  </a:lnTo>
                  <a:lnTo>
                    <a:pt x="110062" y="62750"/>
                  </a:lnTo>
                  <a:lnTo>
                    <a:pt x="110917" y="61307"/>
                  </a:lnTo>
                  <a:lnTo>
                    <a:pt x="111742" y="59863"/>
                  </a:lnTo>
                  <a:lnTo>
                    <a:pt x="112537" y="58449"/>
                  </a:lnTo>
                  <a:lnTo>
                    <a:pt x="113274" y="57035"/>
                  </a:lnTo>
                  <a:lnTo>
                    <a:pt x="113981" y="55650"/>
                  </a:lnTo>
                  <a:lnTo>
                    <a:pt x="114629" y="54325"/>
                  </a:lnTo>
                  <a:lnTo>
                    <a:pt x="115365" y="52763"/>
                  </a:lnTo>
                  <a:lnTo>
                    <a:pt x="116161" y="51172"/>
                  </a:lnTo>
                  <a:lnTo>
                    <a:pt x="116986" y="49552"/>
                  </a:lnTo>
                  <a:lnTo>
                    <a:pt x="117810" y="47902"/>
                  </a:lnTo>
                  <a:lnTo>
                    <a:pt x="119549" y="44662"/>
                  </a:lnTo>
                  <a:lnTo>
                    <a:pt x="121287" y="41539"/>
                  </a:lnTo>
                  <a:lnTo>
                    <a:pt x="122907" y="38652"/>
                  </a:lnTo>
                  <a:lnTo>
                    <a:pt x="124380" y="36148"/>
                  </a:lnTo>
                  <a:lnTo>
                    <a:pt x="125617" y="34115"/>
                  </a:lnTo>
                  <a:lnTo>
                    <a:pt x="126531" y="32642"/>
                  </a:lnTo>
                  <a:lnTo>
                    <a:pt x="127326" y="31522"/>
                  </a:lnTo>
                  <a:lnTo>
                    <a:pt x="128121" y="30403"/>
                  </a:lnTo>
                  <a:lnTo>
                    <a:pt x="128946" y="29313"/>
                  </a:lnTo>
                  <a:lnTo>
                    <a:pt x="129683" y="28311"/>
                  </a:lnTo>
                  <a:lnTo>
                    <a:pt x="130891" y="26779"/>
                  </a:lnTo>
                  <a:lnTo>
                    <a:pt x="131362" y="26190"/>
                  </a:lnTo>
                  <a:lnTo>
                    <a:pt x="130979" y="26455"/>
                  </a:lnTo>
                  <a:lnTo>
                    <a:pt x="129948" y="27192"/>
                  </a:lnTo>
                  <a:lnTo>
                    <a:pt x="128416" y="28341"/>
                  </a:lnTo>
                  <a:lnTo>
                    <a:pt x="127473" y="29077"/>
                  </a:lnTo>
                  <a:lnTo>
                    <a:pt x="126472" y="29873"/>
                  </a:lnTo>
                  <a:lnTo>
                    <a:pt x="125441" y="30786"/>
                  </a:lnTo>
                  <a:lnTo>
                    <a:pt x="124321" y="31758"/>
                  </a:lnTo>
                  <a:lnTo>
                    <a:pt x="123231" y="32789"/>
                  </a:lnTo>
                  <a:lnTo>
                    <a:pt x="122082" y="33909"/>
                  </a:lnTo>
                  <a:lnTo>
                    <a:pt x="120992" y="35058"/>
                  </a:lnTo>
                  <a:lnTo>
                    <a:pt x="119932" y="36265"/>
                  </a:lnTo>
                  <a:lnTo>
                    <a:pt x="119401" y="36914"/>
                  </a:lnTo>
                  <a:lnTo>
                    <a:pt x="118900" y="37532"/>
                  </a:lnTo>
                  <a:lnTo>
                    <a:pt x="118400" y="38180"/>
                  </a:lnTo>
                  <a:lnTo>
                    <a:pt x="117928" y="38828"/>
                  </a:lnTo>
                  <a:lnTo>
                    <a:pt x="117015" y="40184"/>
                  </a:lnTo>
                  <a:lnTo>
                    <a:pt x="116102" y="41539"/>
                  </a:lnTo>
                  <a:lnTo>
                    <a:pt x="115218" y="42953"/>
                  </a:lnTo>
                  <a:lnTo>
                    <a:pt x="114334" y="44338"/>
                  </a:lnTo>
                  <a:lnTo>
                    <a:pt x="113480" y="45752"/>
                  </a:lnTo>
                  <a:lnTo>
                    <a:pt x="112655" y="47136"/>
                  </a:lnTo>
                  <a:lnTo>
                    <a:pt x="111064" y="49905"/>
                  </a:lnTo>
                  <a:lnTo>
                    <a:pt x="109621" y="52527"/>
                  </a:lnTo>
                  <a:lnTo>
                    <a:pt x="108354" y="54943"/>
                  </a:lnTo>
                  <a:lnTo>
                    <a:pt x="107264" y="57123"/>
                  </a:lnTo>
                  <a:lnTo>
                    <a:pt x="106409" y="58950"/>
                  </a:lnTo>
                  <a:lnTo>
                    <a:pt x="105850" y="60305"/>
                  </a:lnTo>
                  <a:lnTo>
                    <a:pt x="105260" y="61866"/>
                  </a:lnTo>
                  <a:lnTo>
                    <a:pt x="104671" y="63575"/>
                  </a:lnTo>
                  <a:lnTo>
                    <a:pt x="104082" y="65343"/>
                  </a:lnTo>
                  <a:lnTo>
                    <a:pt x="103522" y="67140"/>
                  </a:lnTo>
                  <a:lnTo>
                    <a:pt x="102992" y="68848"/>
                  </a:lnTo>
                  <a:lnTo>
                    <a:pt x="102138" y="71735"/>
                  </a:lnTo>
                  <a:lnTo>
                    <a:pt x="100134" y="67405"/>
                  </a:lnTo>
                  <a:lnTo>
                    <a:pt x="99162" y="65254"/>
                  </a:lnTo>
                  <a:lnTo>
                    <a:pt x="98190" y="63104"/>
                  </a:lnTo>
                  <a:lnTo>
                    <a:pt x="99251" y="61513"/>
                  </a:lnTo>
                  <a:lnTo>
                    <a:pt x="101666" y="57742"/>
                  </a:lnTo>
                  <a:lnTo>
                    <a:pt x="103080" y="55532"/>
                  </a:lnTo>
                  <a:lnTo>
                    <a:pt x="104465" y="53323"/>
                  </a:lnTo>
                  <a:lnTo>
                    <a:pt x="105643" y="51320"/>
                  </a:lnTo>
                  <a:lnTo>
                    <a:pt x="106144" y="50465"/>
                  </a:lnTo>
                  <a:lnTo>
                    <a:pt x="106527" y="49729"/>
                  </a:lnTo>
                  <a:lnTo>
                    <a:pt x="107028" y="48786"/>
                  </a:lnTo>
                  <a:lnTo>
                    <a:pt x="107823" y="47431"/>
                  </a:lnTo>
                  <a:lnTo>
                    <a:pt x="110062" y="43660"/>
                  </a:lnTo>
                  <a:lnTo>
                    <a:pt x="112950" y="38946"/>
                  </a:lnTo>
                  <a:lnTo>
                    <a:pt x="116072" y="33850"/>
                  </a:lnTo>
                  <a:lnTo>
                    <a:pt x="121699" y="24717"/>
                  </a:lnTo>
                  <a:lnTo>
                    <a:pt x="124203" y="20681"/>
                  </a:lnTo>
                  <a:lnTo>
                    <a:pt x="122671" y="22036"/>
                  </a:lnTo>
                  <a:lnTo>
                    <a:pt x="121080" y="23480"/>
                  </a:lnTo>
                  <a:lnTo>
                    <a:pt x="119166" y="25247"/>
                  </a:lnTo>
                  <a:lnTo>
                    <a:pt x="118134" y="26220"/>
                  </a:lnTo>
                  <a:lnTo>
                    <a:pt x="117103" y="27221"/>
                  </a:lnTo>
                  <a:lnTo>
                    <a:pt x="116102" y="28252"/>
                  </a:lnTo>
                  <a:lnTo>
                    <a:pt x="115159" y="29254"/>
                  </a:lnTo>
                  <a:lnTo>
                    <a:pt x="114275" y="30256"/>
                  </a:lnTo>
                  <a:lnTo>
                    <a:pt x="113450" y="31198"/>
                  </a:lnTo>
                  <a:lnTo>
                    <a:pt x="112773" y="32082"/>
                  </a:lnTo>
                  <a:lnTo>
                    <a:pt x="112478" y="32524"/>
                  </a:lnTo>
                  <a:lnTo>
                    <a:pt x="112213" y="32907"/>
                  </a:lnTo>
                  <a:lnTo>
                    <a:pt x="111064" y="34792"/>
                  </a:lnTo>
                  <a:lnTo>
                    <a:pt x="109503" y="37238"/>
                  </a:lnTo>
                  <a:lnTo>
                    <a:pt x="105909" y="42923"/>
                  </a:lnTo>
                  <a:lnTo>
                    <a:pt x="104141" y="45781"/>
                  </a:lnTo>
                  <a:lnTo>
                    <a:pt x="102580" y="48403"/>
                  </a:lnTo>
                  <a:lnTo>
                    <a:pt x="101902" y="49523"/>
                  </a:lnTo>
                  <a:lnTo>
                    <a:pt x="101342" y="50524"/>
                  </a:lnTo>
                  <a:lnTo>
                    <a:pt x="100930" y="51378"/>
                  </a:lnTo>
                  <a:lnTo>
                    <a:pt x="100635" y="51997"/>
                  </a:lnTo>
                  <a:lnTo>
                    <a:pt x="100252" y="52999"/>
                  </a:lnTo>
                  <a:lnTo>
                    <a:pt x="99869" y="54207"/>
                  </a:lnTo>
                  <a:lnTo>
                    <a:pt x="99457" y="55562"/>
                  </a:lnTo>
                  <a:lnTo>
                    <a:pt x="99044" y="57005"/>
                  </a:lnTo>
                  <a:lnTo>
                    <a:pt x="98278" y="59775"/>
                  </a:lnTo>
                  <a:lnTo>
                    <a:pt x="97719" y="61955"/>
                  </a:lnTo>
                  <a:lnTo>
                    <a:pt x="97041" y="60305"/>
                  </a:lnTo>
                  <a:lnTo>
                    <a:pt x="96393" y="58655"/>
                  </a:lnTo>
                  <a:lnTo>
                    <a:pt x="95097" y="55356"/>
                  </a:lnTo>
                  <a:lnTo>
                    <a:pt x="96098" y="53117"/>
                  </a:lnTo>
                  <a:lnTo>
                    <a:pt x="97571" y="49699"/>
                  </a:lnTo>
                  <a:lnTo>
                    <a:pt x="98337" y="47843"/>
                  </a:lnTo>
                  <a:lnTo>
                    <a:pt x="99044" y="46046"/>
                  </a:lnTo>
                  <a:lnTo>
                    <a:pt x="99663" y="44426"/>
                  </a:lnTo>
                  <a:lnTo>
                    <a:pt x="99899" y="43719"/>
                  </a:lnTo>
                  <a:lnTo>
                    <a:pt x="100105" y="43100"/>
                  </a:lnTo>
                  <a:lnTo>
                    <a:pt x="101224" y="39211"/>
                  </a:lnTo>
                  <a:lnTo>
                    <a:pt x="101990" y="36619"/>
                  </a:lnTo>
                  <a:lnTo>
                    <a:pt x="102845" y="33820"/>
                  </a:lnTo>
                  <a:lnTo>
                    <a:pt x="103699" y="30992"/>
                  </a:lnTo>
                  <a:lnTo>
                    <a:pt x="104553" y="28370"/>
                  </a:lnTo>
                  <a:lnTo>
                    <a:pt x="104966" y="27162"/>
                  </a:lnTo>
                  <a:lnTo>
                    <a:pt x="105349" y="26072"/>
                  </a:lnTo>
                  <a:lnTo>
                    <a:pt x="105702" y="25100"/>
                  </a:lnTo>
                  <a:lnTo>
                    <a:pt x="106026" y="24305"/>
                  </a:lnTo>
                  <a:lnTo>
                    <a:pt x="106409" y="23539"/>
                  </a:lnTo>
                  <a:lnTo>
                    <a:pt x="106822" y="22714"/>
                  </a:lnTo>
                  <a:lnTo>
                    <a:pt x="107323" y="21859"/>
                  </a:lnTo>
                  <a:lnTo>
                    <a:pt x="107882" y="20946"/>
                  </a:lnTo>
                  <a:lnTo>
                    <a:pt x="109061" y="19090"/>
                  </a:lnTo>
                  <a:lnTo>
                    <a:pt x="110269" y="17264"/>
                  </a:lnTo>
                  <a:lnTo>
                    <a:pt x="111418" y="15643"/>
                  </a:lnTo>
                  <a:lnTo>
                    <a:pt x="112360" y="14318"/>
                  </a:lnTo>
                  <a:lnTo>
                    <a:pt x="113244" y="13110"/>
                  </a:lnTo>
                  <a:lnTo>
                    <a:pt x="112861" y="13463"/>
                  </a:lnTo>
                  <a:lnTo>
                    <a:pt x="111771" y="14465"/>
                  </a:lnTo>
                  <a:lnTo>
                    <a:pt x="110210" y="15997"/>
                  </a:lnTo>
                  <a:lnTo>
                    <a:pt x="109267" y="16940"/>
                  </a:lnTo>
                  <a:lnTo>
                    <a:pt x="108265" y="17971"/>
                  </a:lnTo>
                  <a:lnTo>
                    <a:pt x="107234" y="19120"/>
                  </a:lnTo>
                  <a:lnTo>
                    <a:pt x="106174" y="20298"/>
                  </a:lnTo>
                  <a:lnTo>
                    <a:pt x="105113" y="21565"/>
                  </a:lnTo>
                  <a:lnTo>
                    <a:pt x="104082" y="22861"/>
                  </a:lnTo>
                  <a:lnTo>
                    <a:pt x="103080" y="24187"/>
                  </a:lnTo>
                  <a:lnTo>
                    <a:pt x="102138" y="25542"/>
                  </a:lnTo>
                  <a:lnTo>
                    <a:pt x="101696" y="26220"/>
                  </a:lnTo>
                  <a:lnTo>
                    <a:pt x="101283" y="26897"/>
                  </a:lnTo>
                  <a:lnTo>
                    <a:pt x="100871" y="27575"/>
                  </a:lnTo>
                  <a:lnTo>
                    <a:pt x="100517" y="28252"/>
                  </a:lnTo>
                  <a:lnTo>
                    <a:pt x="99280" y="30697"/>
                  </a:lnTo>
                  <a:lnTo>
                    <a:pt x="98779" y="31758"/>
                  </a:lnTo>
                  <a:lnTo>
                    <a:pt x="98337" y="32730"/>
                  </a:lnTo>
                  <a:lnTo>
                    <a:pt x="97954" y="33643"/>
                  </a:lnTo>
                  <a:lnTo>
                    <a:pt x="97601" y="34468"/>
                  </a:lnTo>
                  <a:lnTo>
                    <a:pt x="97306" y="35264"/>
                  </a:lnTo>
                  <a:lnTo>
                    <a:pt x="97041" y="36000"/>
                  </a:lnTo>
                  <a:lnTo>
                    <a:pt x="96835" y="36737"/>
                  </a:lnTo>
                  <a:lnTo>
                    <a:pt x="96629" y="37444"/>
                  </a:lnTo>
                  <a:lnTo>
                    <a:pt x="96275" y="38917"/>
                  </a:lnTo>
                  <a:lnTo>
                    <a:pt x="95922" y="40508"/>
                  </a:lnTo>
                  <a:lnTo>
                    <a:pt x="95568" y="42334"/>
                  </a:lnTo>
                  <a:lnTo>
                    <a:pt x="95008" y="45221"/>
                  </a:lnTo>
                  <a:lnTo>
                    <a:pt x="94537" y="47991"/>
                  </a:lnTo>
                  <a:lnTo>
                    <a:pt x="94154" y="50377"/>
                  </a:lnTo>
                  <a:lnTo>
                    <a:pt x="93859" y="52203"/>
                  </a:lnTo>
                  <a:lnTo>
                    <a:pt x="93418" y="51172"/>
                  </a:lnTo>
                  <a:lnTo>
                    <a:pt x="93005" y="50112"/>
                  </a:lnTo>
                  <a:lnTo>
                    <a:pt x="92593" y="49022"/>
                  </a:lnTo>
                  <a:lnTo>
                    <a:pt x="92239" y="47902"/>
                  </a:lnTo>
                  <a:lnTo>
                    <a:pt x="92386" y="46311"/>
                  </a:lnTo>
                  <a:lnTo>
                    <a:pt x="92563" y="44102"/>
                  </a:lnTo>
                  <a:lnTo>
                    <a:pt x="92711" y="41392"/>
                  </a:lnTo>
                  <a:lnTo>
                    <a:pt x="92858" y="38298"/>
                  </a:lnTo>
                  <a:lnTo>
                    <a:pt x="92887" y="36619"/>
                  </a:lnTo>
                  <a:lnTo>
                    <a:pt x="92946" y="34881"/>
                  </a:lnTo>
                  <a:lnTo>
                    <a:pt x="92946" y="33113"/>
                  </a:lnTo>
                  <a:lnTo>
                    <a:pt x="92946" y="31316"/>
                  </a:lnTo>
                  <a:lnTo>
                    <a:pt x="92887" y="29490"/>
                  </a:lnTo>
                  <a:lnTo>
                    <a:pt x="92828" y="27663"/>
                  </a:lnTo>
                  <a:lnTo>
                    <a:pt x="92711" y="25866"/>
                  </a:lnTo>
                  <a:lnTo>
                    <a:pt x="92593" y="24069"/>
                  </a:lnTo>
                  <a:lnTo>
                    <a:pt x="92475" y="22979"/>
                  </a:lnTo>
                  <a:lnTo>
                    <a:pt x="92357" y="21918"/>
                  </a:lnTo>
                  <a:lnTo>
                    <a:pt x="92210" y="20828"/>
                  </a:lnTo>
                  <a:lnTo>
                    <a:pt x="92033" y="19738"/>
                  </a:lnTo>
                  <a:lnTo>
                    <a:pt x="91679" y="17617"/>
                  </a:lnTo>
                  <a:lnTo>
                    <a:pt x="91238" y="15496"/>
                  </a:lnTo>
                  <a:lnTo>
                    <a:pt x="90766" y="13434"/>
                  </a:lnTo>
                  <a:lnTo>
                    <a:pt x="90265" y="11431"/>
                  </a:lnTo>
                  <a:lnTo>
                    <a:pt x="89765" y="9545"/>
                  </a:lnTo>
                  <a:lnTo>
                    <a:pt x="89264" y="7748"/>
                  </a:lnTo>
                  <a:lnTo>
                    <a:pt x="88763" y="6098"/>
                  </a:lnTo>
                  <a:lnTo>
                    <a:pt x="88292" y="4596"/>
                  </a:lnTo>
                  <a:lnTo>
                    <a:pt x="87467" y="2151"/>
                  </a:lnTo>
                  <a:lnTo>
                    <a:pt x="86907" y="560"/>
                  </a:lnTo>
                  <a:lnTo>
                    <a:pt x="86701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1822925" y="238125"/>
              <a:ext cx="3974150" cy="5238750"/>
            </a:xfrm>
            <a:custGeom>
              <a:avLst/>
              <a:gdLst/>
              <a:ahLst/>
              <a:cxnLst/>
              <a:rect l="l" t="t" r="r" b="b"/>
              <a:pathLst>
                <a:path w="158966" h="209550" extrusionOk="0">
                  <a:moveTo>
                    <a:pt x="63368" y="68996"/>
                  </a:moveTo>
                  <a:lnTo>
                    <a:pt x="64841" y="69438"/>
                  </a:lnTo>
                  <a:lnTo>
                    <a:pt x="66197" y="69879"/>
                  </a:lnTo>
                  <a:lnTo>
                    <a:pt x="67463" y="70262"/>
                  </a:lnTo>
                  <a:lnTo>
                    <a:pt x="68553" y="70616"/>
                  </a:lnTo>
                  <a:lnTo>
                    <a:pt x="71588" y="71470"/>
                  </a:lnTo>
                  <a:lnTo>
                    <a:pt x="76331" y="72767"/>
                  </a:lnTo>
                  <a:lnTo>
                    <a:pt x="75830" y="73208"/>
                  </a:lnTo>
                  <a:lnTo>
                    <a:pt x="75300" y="73680"/>
                  </a:lnTo>
                  <a:lnTo>
                    <a:pt x="74799" y="74181"/>
                  </a:lnTo>
                  <a:lnTo>
                    <a:pt x="74298" y="74740"/>
                  </a:lnTo>
                  <a:lnTo>
                    <a:pt x="73620" y="75565"/>
                  </a:lnTo>
                  <a:lnTo>
                    <a:pt x="72943" y="76449"/>
                  </a:lnTo>
                  <a:lnTo>
                    <a:pt x="72324" y="77392"/>
                  </a:lnTo>
                  <a:lnTo>
                    <a:pt x="71676" y="78393"/>
                  </a:lnTo>
                  <a:lnTo>
                    <a:pt x="71087" y="79454"/>
                  </a:lnTo>
                  <a:lnTo>
                    <a:pt x="70498" y="80544"/>
                  </a:lnTo>
                  <a:lnTo>
                    <a:pt x="69909" y="81664"/>
                  </a:lnTo>
                  <a:lnTo>
                    <a:pt x="69349" y="82783"/>
                  </a:lnTo>
                  <a:lnTo>
                    <a:pt x="67994" y="82812"/>
                  </a:lnTo>
                  <a:lnTo>
                    <a:pt x="66845" y="82871"/>
                  </a:lnTo>
                  <a:lnTo>
                    <a:pt x="65254" y="83019"/>
                  </a:lnTo>
                  <a:lnTo>
                    <a:pt x="63722" y="83225"/>
                  </a:lnTo>
                  <a:lnTo>
                    <a:pt x="62219" y="83461"/>
                  </a:lnTo>
                  <a:lnTo>
                    <a:pt x="60776" y="83785"/>
                  </a:lnTo>
                  <a:lnTo>
                    <a:pt x="60776" y="83785"/>
                  </a:lnTo>
                  <a:lnTo>
                    <a:pt x="60953" y="81546"/>
                  </a:lnTo>
                  <a:lnTo>
                    <a:pt x="61129" y="79542"/>
                  </a:lnTo>
                  <a:lnTo>
                    <a:pt x="61336" y="77716"/>
                  </a:lnTo>
                  <a:lnTo>
                    <a:pt x="61542" y="76066"/>
                  </a:lnTo>
                  <a:lnTo>
                    <a:pt x="61778" y="74593"/>
                  </a:lnTo>
                  <a:lnTo>
                    <a:pt x="62043" y="73267"/>
                  </a:lnTo>
                  <a:lnTo>
                    <a:pt x="62161" y="72649"/>
                  </a:lnTo>
                  <a:lnTo>
                    <a:pt x="62337" y="72060"/>
                  </a:lnTo>
                  <a:lnTo>
                    <a:pt x="62485" y="71500"/>
                  </a:lnTo>
                  <a:lnTo>
                    <a:pt x="62661" y="70969"/>
                  </a:lnTo>
                  <a:lnTo>
                    <a:pt x="63368" y="68996"/>
                  </a:lnTo>
                  <a:close/>
                  <a:moveTo>
                    <a:pt x="77509" y="73091"/>
                  </a:moveTo>
                  <a:lnTo>
                    <a:pt x="87143" y="75654"/>
                  </a:lnTo>
                  <a:lnTo>
                    <a:pt x="91031" y="76655"/>
                  </a:lnTo>
                  <a:lnTo>
                    <a:pt x="93476" y="77303"/>
                  </a:lnTo>
                  <a:lnTo>
                    <a:pt x="94272" y="77510"/>
                  </a:lnTo>
                  <a:lnTo>
                    <a:pt x="95215" y="77834"/>
                  </a:lnTo>
                  <a:lnTo>
                    <a:pt x="96246" y="78217"/>
                  </a:lnTo>
                  <a:lnTo>
                    <a:pt x="97365" y="78659"/>
                  </a:lnTo>
                  <a:lnTo>
                    <a:pt x="99663" y="79660"/>
                  </a:lnTo>
                  <a:lnTo>
                    <a:pt x="101873" y="80662"/>
                  </a:lnTo>
                  <a:lnTo>
                    <a:pt x="101224" y="80632"/>
                  </a:lnTo>
                  <a:lnTo>
                    <a:pt x="100517" y="80603"/>
                  </a:lnTo>
                  <a:lnTo>
                    <a:pt x="99781" y="80632"/>
                  </a:lnTo>
                  <a:lnTo>
                    <a:pt x="99074" y="80662"/>
                  </a:lnTo>
                  <a:lnTo>
                    <a:pt x="98337" y="80721"/>
                  </a:lnTo>
                  <a:lnTo>
                    <a:pt x="97630" y="80809"/>
                  </a:lnTo>
                  <a:lnTo>
                    <a:pt x="96953" y="80927"/>
                  </a:lnTo>
                  <a:lnTo>
                    <a:pt x="96305" y="81104"/>
                  </a:lnTo>
                  <a:lnTo>
                    <a:pt x="95774" y="81281"/>
                  </a:lnTo>
                  <a:lnTo>
                    <a:pt x="95215" y="81516"/>
                  </a:lnTo>
                  <a:lnTo>
                    <a:pt x="94625" y="81811"/>
                  </a:lnTo>
                  <a:lnTo>
                    <a:pt x="94007" y="82135"/>
                  </a:lnTo>
                  <a:lnTo>
                    <a:pt x="93388" y="82518"/>
                  </a:lnTo>
                  <a:lnTo>
                    <a:pt x="92711" y="82960"/>
                  </a:lnTo>
                  <a:lnTo>
                    <a:pt x="92033" y="83431"/>
                  </a:lnTo>
                  <a:lnTo>
                    <a:pt x="91355" y="83932"/>
                  </a:lnTo>
                  <a:lnTo>
                    <a:pt x="86819" y="83578"/>
                  </a:lnTo>
                  <a:lnTo>
                    <a:pt x="82105" y="83254"/>
                  </a:lnTo>
                  <a:lnTo>
                    <a:pt x="77480" y="83019"/>
                  </a:lnTo>
                  <a:lnTo>
                    <a:pt x="75270" y="82901"/>
                  </a:lnTo>
                  <a:lnTo>
                    <a:pt x="73179" y="82842"/>
                  </a:lnTo>
                  <a:lnTo>
                    <a:pt x="73503" y="81575"/>
                  </a:lnTo>
                  <a:lnTo>
                    <a:pt x="73856" y="80308"/>
                  </a:lnTo>
                  <a:lnTo>
                    <a:pt x="74269" y="79012"/>
                  </a:lnTo>
                  <a:lnTo>
                    <a:pt x="74710" y="77775"/>
                  </a:lnTo>
                  <a:lnTo>
                    <a:pt x="74976" y="77156"/>
                  </a:lnTo>
                  <a:lnTo>
                    <a:pt x="75241" y="76537"/>
                  </a:lnTo>
                  <a:lnTo>
                    <a:pt x="75535" y="75978"/>
                  </a:lnTo>
                  <a:lnTo>
                    <a:pt x="75830" y="75389"/>
                  </a:lnTo>
                  <a:lnTo>
                    <a:pt x="76154" y="74858"/>
                  </a:lnTo>
                  <a:lnTo>
                    <a:pt x="76508" y="74328"/>
                  </a:lnTo>
                  <a:lnTo>
                    <a:pt x="76861" y="73827"/>
                  </a:lnTo>
                  <a:lnTo>
                    <a:pt x="77244" y="73356"/>
                  </a:lnTo>
                  <a:lnTo>
                    <a:pt x="77509" y="73091"/>
                  </a:lnTo>
                  <a:close/>
                  <a:moveTo>
                    <a:pt x="56298" y="67729"/>
                  </a:moveTo>
                  <a:lnTo>
                    <a:pt x="57300" y="67788"/>
                  </a:lnTo>
                  <a:lnTo>
                    <a:pt x="58331" y="67906"/>
                  </a:lnTo>
                  <a:lnTo>
                    <a:pt x="59362" y="68053"/>
                  </a:lnTo>
                  <a:lnTo>
                    <a:pt x="60393" y="68259"/>
                  </a:lnTo>
                  <a:lnTo>
                    <a:pt x="61395" y="68495"/>
                  </a:lnTo>
                  <a:lnTo>
                    <a:pt x="60187" y="70940"/>
                  </a:lnTo>
                  <a:lnTo>
                    <a:pt x="59097" y="73238"/>
                  </a:lnTo>
                  <a:lnTo>
                    <a:pt x="58625" y="74328"/>
                  </a:lnTo>
                  <a:lnTo>
                    <a:pt x="58183" y="75330"/>
                  </a:lnTo>
                  <a:lnTo>
                    <a:pt x="57830" y="76243"/>
                  </a:lnTo>
                  <a:lnTo>
                    <a:pt x="57535" y="77038"/>
                  </a:lnTo>
                  <a:lnTo>
                    <a:pt x="57300" y="77775"/>
                  </a:lnTo>
                  <a:lnTo>
                    <a:pt x="57093" y="78629"/>
                  </a:lnTo>
                  <a:lnTo>
                    <a:pt x="56858" y="79542"/>
                  </a:lnTo>
                  <a:lnTo>
                    <a:pt x="56622" y="80573"/>
                  </a:lnTo>
                  <a:lnTo>
                    <a:pt x="56180" y="82842"/>
                  </a:lnTo>
                  <a:lnTo>
                    <a:pt x="55768" y="85346"/>
                  </a:lnTo>
                  <a:lnTo>
                    <a:pt x="55061" y="85670"/>
                  </a:lnTo>
                  <a:lnTo>
                    <a:pt x="54383" y="85965"/>
                  </a:lnTo>
                  <a:lnTo>
                    <a:pt x="53764" y="86289"/>
                  </a:lnTo>
                  <a:lnTo>
                    <a:pt x="53175" y="86583"/>
                  </a:lnTo>
                  <a:lnTo>
                    <a:pt x="52616" y="86907"/>
                  </a:lnTo>
                  <a:lnTo>
                    <a:pt x="52115" y="87231"/>
                  </a:lnTo>
                  <a:lnTo>
                    <a:pt x="51643" y="87556"/>
                  </a:lnTo>
                  <a:lnTo>
                    <a:pt x="51201" y="87880"/>
                  </a:lnTo>
                  <a:lnTo>
                    <a:pt x="51172" y="85906"/>
                  </a:lnTo>
                  <a:lnTo>
                    <a:pt x="51113" y="83961"/>
                  </a:lnTo>
                  <a:lnTo>
                    <a:pt x="51054" y="82017"/>
                  </a:lnTo>
                  <a:lnTo>
                    <a:pt x="50936" y="80161"/>
                  </a:lnTo>
                  <a:lnTo>
                    <a:pt x="50818" y="78393"/>
                  </a:lnTo>
                  <a:lnTo>
                    <a:pt x="50701" y="76744"/>
                  </a:lnTo>
                  <a:lnTo>
                    <a:pt x="50524" y="75300"/>
                  </a:lnTo>
                  <a:lnTo>
                    <a:pt x="50347" y="74063"/>
                  </a:lnTo>
                  <a:lnTo>
                    <a:pt x="49611" y="69703"/>
                  </a:lnTo>
                  <a:lnTo>
                    <a:pt x="50023" y="69408"/>
                  </a:lnTo>
                  <a:lnTo>
                    <a:pt x="50435" y="69143"/>
                  </a:lnTo>
                  <a:lnTo>
                    <a:pt x="50877" y="68878"/>
                  </a:lnTo>
                  <a:lnTo>
                    <a:pt x="51349" y="68642"/>
                  </a:lnTo>
                  <a:lnTo>
                    <a:pt x="51820" y="68406"/>
                  </a:lnTo>
                  <a:lnTo>
                    <a:pt x="52321" y="68230"/>
                  </a:lnTo>
                  <a:lnTo>
                    <a:pt x="52851" y="68082"/>
                  </a:lnTo>
                  <a:lnTo>
                    <a:pt x="53381" y="67935"/>
                  </a:lnTo>
                  <a:lnTo>
                    <a:pt x="53853" y="67847"/>
                  </a:lnTo>
                  <a:lnTo>
                    <a:pt x="54324" y="67788"/>
                  </a:lnTo>
                  <a:lnTo>
                    <a:pt x="54796" y="67758"/>
                  </a:lnTo>
                  <a:lnTo>
                    <a:pt x="55296" y="67729"/>
                  </a:lnTo>
                  <a:close/>
                  <a:moveTo>
                    <a:pt x="102580" y="80986"/>
                  </a:moveTo>
                  <a:lnTo>
                    <a:pt x="104730" y="81988"/>
                  </a:lnTo>
                  <a:lnTo>
                    <a:pt x="105614" y="84521"/>
                  </a:lnTo>
                  <a:lnTo>
                    <a:pt x="106527" y="87055"/>
                  </a:lnTo>
                  <a:lnTo>
                    <a:pt x="106792" y="87732"/>
                  </a:lnTo>
                  <a:lnTo>
                    <a:pt x="106409" y="87909"/>
                  </a:lnTo>
                  <a:lnTo>
                    <a:pt x="105938" y="87467"/>
                  </a:lnTo>
                  <a:lnTo>
                    <a:pt x="105408" y="87025"/>
                  </a:lnTo>
                  <a:lnTo>
                    <a:pt x="104878" y="86613"/>
                  </a:lnTo>
                  <a:lnTo>
                    <a:pt x="104288" y="86230"/>
                  </a:lnTo>
                  <a:lnTo>
                    <a:pt x="103699" y="85876"/>
                  </a:lnTo>
                  <a:lnTo>
                    <a:pt x="103080" y="85582"/>
                  </a:lnTo>
                  <a:lnTo>
                    <a:pt x="102432" y="85346"/>
                  </a:lnTo>
                  <a:lnTo>
                    <a:pt x="102108" y="85228"/>
                  </a:lnTo>
                  <a:lnTo>
                    <a:pt x="101784" y="85169"/>
                  </a:lnTo>
                  <a:lnTo>
                    <a:pt x="101224" y="85051"/>
                  </a:lnTo>
                  <a:lnTo>
                    <a:pt x="100488" y="84934"/>
                  </a:lnTo>
                  <a:lnTo>
                    <a:pt x="98573" y="84668"/>
                  </a:lnTo>
                  <a:lnTo>
                    <a:pt x="96187" y="84403"/>
                  </a:lnTo>
                  <a:lnTo>
                    <a:pt x="93359" y="84138"/>
                  </a:lnTo>
                  <a:lnTo>
                    <a:pt x="94095" y="83578"/>
                  </a:lnTo>
                  <a:lnTo>
                    <a:pt x="94478" y="83313"/>
                  </a:lnTo>
                  <a:lnTo>
                    <a:pt x="94832" y="83078"/>
                  </a:lnTo>
                  <a:lnTo>
                    <a:pt x="95332" y="82812"/>
                  </a:lnTo>
                  <a:lnTo>
                    <a:pt x="95833" y="82577"/>
                  </a:lnTo>
                  <a:lnTo>
                    <a:pt x="96334" y="82341"/>
                  </a:lnTo>
                  <a:lnTo>
                    <a:pt x="96864" y="82135"/>
                  </a:lnTo>
                  <a:lnTo>
                    <a:pt x="97365" y="81958"/>
                  </a:lnTo>
                  <a:lnTo>
                    <a:pt x="97895" y="81781"/>
                  </a:lnTo>
                  <a:lnTo>
                    <a:pt x="98927" y="81516"/>
                  </a:lnTo>
                  <a:lnTo>
                    <a:pt x="99928" y="81310"/>
                  </a:lnTo>
                  <a:lnTo>
                    <a:pt x="100871" y="81163"/>
                  </a:lnTo>
                  <a:lnTo>
                    <a:pt x="101755" y="81045"/>
                  </a:lnTo>
                  <a:lnTo>
                    <a:pt x="102580" y="80986"/>
                  </a:lnTo>
                  <a:close/>
                  <a:moveTo>
                    <a:pt x="107087" y="88557"/>
                  </a:moveTo>
                  <a:lnTo>
                    <a:pt x="107087" y="88587"/>
                  </a:lnTo>
                  <a:lnTo>
                    <a:pt x="107058" y="88557"/>
                  </a:lnTo>
                  <a:close/>
                  <a:moveTo>
                    <a:pt x="72324" y="86701"/>
                  </a:moveTo>
                  <a:lnTo>
                    <a:pt x="73738" y="86878"/>
                  </a:lnTo>
                  <a:lnTo>
                    <a:pt x="75359" y="87025"/>
                  </a:lnTo>
                  <a:lnTo>
                    <a:pt x="78953" y="87349"/>
                  </a:lnTo>
                  <a:lnTo>
                    <a:pt x="82959" y="87644"/>
                  </a:lnTo>
                  <a:lnTo>
                    <a:pt x="87084" y="87939"/>
                  </a:lnTo>
                  <a:lnTo>
                    <a:pt x="86170" y="88970"/>
                  </a:lnTo>
                  <a:lnTo>
                    <a:pt x="85287" y="90060"/>
                  </a:lnTo>
                  <a:lnTo>
                    <a:pt x="84403" y="91238"/>
                  </a:lnTo>
                  <a:lnTo>
                    <a:pt x="83578" y="92446"/>
                  </a:lnTo>
                  <a:lnTo>
                    <a:pt x="83401" y="92711"/>
                  </a:lnTo>
                  <a:lnTo>
                    <a:pt x="79984" y="92711"/>
                  </a:lnTo>
                  <a:lnTo>
                    <a:pt x="78305" y="92770"/>
                  </a:lnTo>
                  <a:lnTo>
                    <a:pt x="76684" y="92829"/>
                  </a:lnTo>
                  <a:lnTo>
                    <a:pt x="75093" y="92917"/>
                  </a:lnTo>
                  <a:lnTo>
                    <a:pt x="73532" y="93035"/>
                  </a:lnTo>
                  <a:lnTo>
                    <a:pt x="72089" y="93182"/>
                  </a:lnTo>
                  <a:lnTo>
                    <a:pt x="70704" y="93330"/>
                  </a:lnTo>
                  <a:lnTo>
                    <a:pt x="70704" y="93330"/>
                  </a:lnTo>
                  <a:lnTo>
                    <a:pt x="71529" y="90030"/>
                  </a:lnTo>
                  <a:lnTo>
                    <a:pt x="72059" y="87880"/>
                  </a:lnTo>
                  <a:lnTo>
                    <a:pt x="72324" y="86701"/>
                  </a:lnTo>
                  <a:close/>
                  <a:moveTo>
                    <a:pt x="89617" y="88086"/>
                  </a:moveTo>
                  <a:lnTo>
                    <a:pt x="93329" y="88322"/>
                  </a:lnTo>
                  <a:lnTo>
                    <a:pt x="96570" y="88469"/>
                  </a:lnTo>
                  <a:lnTo>
                    <a:pt x="99103" y="88587"/>
                  </a:lnTo>
                  <a:lnTo>
                    <a:pt x="100753" y="88646"/>
                  </a:lnTo>
                  <a:lnTo>
                    <a:pt x="101549" y="88704"/>
                  </a:lnTo>
                  <a:lnTo>
                    <a:pt x="102344" y="88793"/>
                  </a:lnTo>
                  <a:lnTo>
                    <a:pt x="103139" y="88940"/>
                  </a:lnTo>
                  <a:lnTo>
                    <a:pt x="103935" y="89117"/>
                  </a:lnTo>
                  <a:lnTo>
                    <a:pt x="103139" y="89588"/>
                  </a:lnTo>
                  <a:lnTo>
                    <a:pt x="102344" y="90089"/>
                  </a:lnTo>
                  <a:lnTo>
                    <a:pt x="101549" y="90619"/>
                  </a:lnTo>
                  <a:lnTo>
                    <a:pt x="100753" y="91179"/>
                  </a:lnTo>
                  <a:lnTo>
                    <a:pt x="99958" y="91768"/>
                  </a:lnTo>
                  <a:lnTo>
                    <a:pt x="99162" y="92387"/>
                  </a:lnTo>
                  <a:lnTo>
                    <a:pt x="98367" y="93035"/>
                  </a:lnTo>
                  <a:lnTo>
                    <a:pt x="97601" y="93713"/>
                  </a:lnTo>
                  <a:lnTo>
                    <a:pt x="96422" y="93565"/>
                  </a:lnTo>
                  <a:lnTo>
                    <a:pt x="95185" y="93389"/>
                  </a:lnTo>
                  <a:lnTo>
                    <a:pt x="93889" y="93241"/>
                  </a:lnTo>
                  <a:lnTo>
                    <a:pt x="92504" y="93124"/>
                  </a:lnTo>
                  <a:lnTo>
                    <a:pt x="91090" y="93006"/>
                  </a:lnTo>
                  <a:lnTo>
                    <a:pt x="89647" y="92917"/>
                  </a:lnTo>
                  <a:lnTo>
                    <a:pt x="88144" y="92829"/>
                  </a:lnTo>
                  <a:lnTo>
                    <a:pt x="86642" y="92770"/>
                  </a:lnTo>
                  <a:lnTo>
                    <a:pt x="87260" y="91621"/>
                  </a:lnTo>
                  <a:lnTo>
                    <a:pt x="87967" y="90443"/>
                  </a:lnTo>
                  <a:lnTo>
                    <a:pt x="88763" y="89264"/>
                  </a:lnTo>
                  <a:lnTo>
                    <a:pt x="89617" y="88086"/>
                  </a:lnTo>
                  <a:close/>
                  <a:moveTo>
                    <a:pt x="65431" y="85670"/>
                  </a:moveTo>
                  <a:lnTo>
                    <a:pt x="66314" y="85729"/>
                  </a:lnTo>
                  <a:lnTo>
                    <a:pt x="67139" y="85788"/>
                  </a:lnTo>
                  <a:lnTo>
                    <a:pt x="67935" y="85906"/>
                  </a:lnTo>
                  <a:lnTo>
                    <a:pt x="67198" y="87585"/>
                  </a:lnTo>
                  <a:lnTo>
                    <a:pt x="66521" y="89264"/>
                  </a:lnTo>
                  <a:lnTo>
                    <a:pt x="65136" y="92564"/>
                  </a:lnTo>
                  <a:lnTo>
                    <a:pt x="64753" y="93565"/>
                  </a:lnTo>
                  <a:lnTo>
                    <a:pt x="64400" y="94655"/>
                  </a:lnTo>
                  <a:lnTo>
                    <a:pt x="63221" y="94980"/>
                  </a:lnTo>
                  <a:lnTo>
                    <a:pt x="62072" y="95333"/>
                  </a:lnTo>
                  <a:lnTo>
                    <a:pt x="60982" y="95687"/>
                  </a:lnTo>
                  <a:lnTo>
                    <a:pt x="59892" y="96099"/>
                  </a:lnTo>
                  <a:lnTo>
                    <a:pt x="59892" y="96099"/>
                  </a:lnTo>
                  <a:lnTo>
                    <a:pt x="60305" y="90119"/>
                  </a:lnTo>
                  <a:lnTo>
                    <a:pt x="60629" y="85906"/>
                  </a:lnTo>
                  <a:lnTo>
                    <a:pt x="61601" y="85788"/>
                  </a:lnTo>
                  <a:lnTo>
                    <a:pt x="62602" y="85729"/>
                  </a:lnTo>
                  <a:lnTo>
                    <a:pt x="63575" y="85670"/>
                  </a:lnTo>
                  <a:close/>
                  <a:moveTo>
                    <a:pt x="105732" y="89677"/>
                  </a:moveTo>
                  <a:lnTo>
                    <a:pt x="106851" y="90089"/>
                  </a:lnTo>
                  <a:lnTo>
                    <a:pt x="107794" y="90472"/>
                  </a:lnTo>
                  <a:lnTo>
                    <a:pt x="108236" y="91533"/>
                  </a:lnTo>
                  <a:lnTo>
                    <a:pt x="108707" y="92593"/>
                  </a:lnTo>
                  <a:lnTo>
                    <a:pt x="109326" y="93889"/>
                  </a:lnTo>
                  <a:lnTo>
                    <a:pt x="109915" y="95186"/>
                  </a:lnTo>
                  <a:lnTo>
                    <a:pt x="110504" y="96511"/>
                  </a:lnTo>
                  <a:lnTo>
                    <a:pt x="110799" y="97160"/>
                  </a:lnTo>
                  <a:lnTo>
                    <a:pt x="111152" y="97778"/>
                  </a:lnTo>
                  <a:lnTo>
                    <a:pt x="111329" y="98161"/>
                  </a:lnTo>
                  <a:lnTo>
                    <a:pt x="110445" y="97749"/>
                  </a:lnTo>
                  <a:lnTo>
                    <a:pt x="109414" y="97307"/>
                  </a:lnTo>
                  <a:lnTo>
                    <a:pt x="108265" y="96835"/>
                  </a:lnTo>
                  <a:lnTo>
                    <a:pt x="106999" y="96335"/>
                  </a:lnTo>
                  <a:lnTo>
                    <a:pt x="105614" y="95834"/>
                  </a:lnTo>
                  <a:lnTo>
                    <a:pt x="104170" y="95362"/>
                  </a:lnTo>
                  <a:lnTo>
                    <a:pt x="102639" y="94891"/>
                  </a:lnTo>
                  <a:lnTo>
                    <a:pt x="101048" y="94449"/>
                  </a:lnTo>
                  <a:lnTo>
                    <a:pt x="101607" y="93772"/>
                  </a:lnTo>
                  <a:lnTo>
                    <a:pt x="102197" y="93094"/>
                  </a:lnTo>
                  <a:lnTo>
                    <a:pt x="102786" y="92446"/>
                  </a:lnTo>
                  <a:lnTo>
                    <a:pt x="103375" y="91827"/>
                  </a:lnTo>
                  <a:lnTo>
                    <a:pt x="103964" y="91238"/>
                  </a:lnTo>
                  <a:lnTo>
                    <a:pt x="104583" y="90678"/>
                  </a:lnTo>
                  <a:lnTo>
                    <a:pt x="105732" y="89677"/>
                  </a:lnTo>
                  <a:close/>
                  <a:moveTo>
                    <a:pt x="55503" y="86996"/>
                  </a:moveTo>
                  <a:lnTo>
                    <a:pt x="55120" y="89971"/>
                  </a:lnTo>
                  <a:lnTo>
                    <a:pt x="54766" y="92976"/>
                  </a:lnTo>
                  <a:lnTo>
                    <a:pt x="54501" y="95893"/>
                  </a:lnTo>
                  <a:lnTo>
                    <a:pt x="54383" y="97307"/>
                  </a:lnTo>
                  <a:lnTo>
                    <a:pt x="54324" y="98662"/>
                  </a:lnTo>
                  <a:lnTo>
                    <a:pt x="53411" y="99222"/>
                  </a:lnTo>
                  <a:lnTo>
                    <a:pt x="52557" y="99752"/>
                  </a:lnTo>
                  <a:lnTo>
                    <a:pt x="51732" y="100341"/>
                  </a:lnTo>
                  <a:lnTo>
                    <a:pt x="50995" y="100930"/>
                  </a:lnTo>
                  <a:lnTo>
                    <a:pt x="51054" y="98986"/>
                  </a:lnTo>
                  <a:lnTo>
                    <a:pt x="51113" y="97101"/>
                  </a:lnTo>
                  <a:lnTo>
                    <a:pt x="51172" y="95539"/>
                  </a:lnTo>
                  <a:lnTo>
                    <a:pt x="51231" y="93683"/>
                  </a:lnTo>
                  <a:lnTo>
                    <a:pt x="51231" y="91621"/>
                  </a:lnTo>
                  <a:lnTo>
                    <a:pt x="51231" y="89382"/>
                  </a:lnTo>
                  <a:lnTo>
                    <a:pt x="51673" y="89029"/>
                  </a:lnTo>
                  <a:lnTo>
                    <a:pt x="52144" y="88675"/>
                  </a:lnTo>
                  <a:lnTo>
                    <a:pt x="52616" y="88351"/>
                  </a:lnTo>
                  <a:lnTo>
                    <a:pt x="53146" y="88027"/>
                  </a:lnTo>
                  <a:lnTo>
                    <a:pt x="53676" y="87732"/>
                  </a:lnTo>
                  <a:lnTo>
                    <a:pt x="54265" y="87467"/>
                  </a:lnTo>
                  <a:lnTo>
                    <a:pt x="54884" y="87231"/>
                  </a:lnTo>
                  <a:lnTo>
                    <a:pt x="55503" y="86996"/>
                  </a:lnTo>
                  <a:close/>
                  <a:moveTo>
                    <a:pt x="84197" y="99074"/>
                  </a:moveTo>
                  <a:lnTo>
                    <a:pt x="92239" y="99133"/>
                  </a:lnTo>
                  <a:lnTo>
                    <a:pt x="91562" y="99958"/>
                  </a:lnTo>
                  <a:lnTo>
                    <a:pt x="90855" y="100842"/>
                  </a:lnTo>
                  <a:lnTo>
                    <a:pt x="90148" y="101814"/>
                  </a:lnTo>
                  <a:lnTo>
                    <a:pt x="89411" y="102816"/>
                  </a:lnTo>
                  <a:lnTo>
                    <a:pt x="88468" y="102963"/>
                  </a:lnTo>
                  <a:lnTo>
                    <a:pt x="87526" y="103140"/>
                  </a:lnTo>
                  <a:lnTo>
                    <a:pt x="85611" y="103552"/>
                  </a:lnTo>
                  <a:lnTo>
                    <a:pt x="83696" y="103994"/>
                  </a:lnTo>
                  <a:lnTo>
                    <a:pt x="81781" y="104495"/>
                  </a:lnTo>
                  <a:lnTo>
                    <a:pt x="83136" y="101579"/>
                  </a:lnTo>
                  <a:lnTo>
                    <a:pt x="84197" y="99074"/>
                  </a:lnTo>
                  <a:close/>
                  <a:moveTo>
                    <a:pt x="108236" y="98633"/>
                  </a:moveTo>
                  <a:lnTo>
                    <a:pt x="108560" y="98662"/>
                  </a:lnTo>
                  <a:lnTo>
                    <a:pt x="110210" y="98839"/>
                  </a:lnTo>
                  <a:lnTo>
                    <a:pt x="111742" y="98957"/>
                  </a:lnTo>
                  <a:lnTo>
                    <a:pt x="112242" y="100017"/>
                  </a:lnTo>
                  <a:lnTo>
                    <a:pt x="112743" y="101078"/>
                  </a:lnTo>
                  <a:lnTo>
                    <a:pt x="113745" y="103199"/>
                  </a:lnTo>
                  <a:lnTo>
                    <a:pt x="114010" y="103729"/>
                  </a:lnTo>
                  <a:lnTo>
                    <a:pt x="111565" y="104937"/>
                  </a:lnTo>
                  <a:lnTo>
                    <a:pt x="108177" y="104259"/>
                  </a:lnTo>
                  <a:lnTo>
                    <a:pt x="106233" y="103906"/>
                  </a:lnTo>
                  <a:lnTo>
                    <a:pt x="104229" y="103552"/>
                  </a:lnTo>
                  <a:lnTo>
                    <a:pt x="102167" y="103199"/>
                  </a:lnTo>
                  <a:lnTo>
                    <a:pt x="100134" y="102904"/>
                  </a:lnTo>
                  <a:lnTo>
                    <a:pt x="98161" y="102669"/>
                  </a:lnTo>
                  <a:lnTo>
                    <a:pt x="96305" y="102521"/>
                  </a:lnTo>
                  <a:lnTo>
                    <a:pt x="98161" y="99074"/>
                  </a:lnTo>
                  <a:lnTo>
                    <a:pt x="99751" y="99016"/>
                  </a:lnTo>
                  <a:lnTo>
                    <a:pt x="101313" y="98927"/>
                  </a:lnTo>
                  <a:lnTo>
                    <a:pt x="104288" y="98750"/>
                  </a:lnTo>
                  <a:lnTo>
                    <a:pt x="105643" y="98662"/>
                  </a:lnTo>
                  <a:lnTo>
                    <a:pt x="106822" y="98633"/>
                  </a:lnTo>
                  <a:close/>
                  <a:moveTo>
                    <a:pt x="69260" y="98898"/>
                  </a:moveTo>
                  <a:lnTo>
                    <a:pt x="74328" y="98986"/>
                  </a:lnTo>
                  <a:lnTo>
                    <a:pt x="79837" y="99045"/>
                  </a:lnTo>
                  <a:lnTo>
                    <a:pt x="78010" y="102580"/>
                  </a:lnTo>
                  <a:lnTo>
                    <a:pt x="76154" y="106351"/>
                  </a:lnTo>
                  <a:lnTo>
                    <a:pt x="74799" y="106881"/>
                  </a:lnTo>
                  <a:lnTo>
                    <a:pt x="73562" y="107412"/>
                  </a:lnTo>
                  <a:lnTo>
                    <a:pt x="72472" y="107913"/>
                  </a:lnTo>
                  <a:lnTo>
                    <a:pt x="71558" y="108413"/>
                  </a:lnTo>
                  <a:lnTo>
                    <a:pt x="70321" y="109150"/>
                  </a:lnTo>
                  <a:lnTo>
                    <a:pt x="68907" y="110034"/>
                  </a:lnTo>
                  <a:lnTo>
                    <a:pt x="67346" y="111035"/>
                  </a:lnTo>
                  <a:lnTo>
                    <a:pt x="65755" y="112096"/>
                  </a:lnTo>
                  <a:lnTo>
                    <a:pt x="65755" y="112096"/>
                  </a:lnTo>
                  <a:lnTo>
                    <a:pt x="67228" y="106557"/>
                  </a:lnTo>
                  <a:lnTo>
                    <a:pt x="69260" y="98898"/>
                  </a:lnTo>
                  <a:close/>
                  <a:moveTo>
                    <a:pt x="114305" y="106881"/>
                  </a:moveTo>
                  <a:lnTo>
                    <a:pt x="115454" y="106970"/>
                  </a:lnTo>
                  <a:lnTo>
                    <a:pt x="115984" y="108325"/>
                  </a:lnTo>
                  <a:lnTo>
                    <a:pt x="116396" y="109503"/>
                  </a:lnTo>
                  <a:lnTo>
                    <a:pt x="116838" y="110682"/>
                  </a:lnTo>
                  <a:lnTo>
                    <a:pt x="117280" y="111860"/>
                  </a:lnTo>
                  <a:lnTo>
                    <a:pt x="117722" y="113009"/>
                  </a:lnTo>
                  <a:lnTo>
                    <a:pt x="116426" y="112626"/>
                  </a:lnTo>
                  <a:lnTo>
                    <a:pt x="115660" y="112420"/>
                  </a:lnTo>
                  <a:lnTo>
                    <a:pt x="114776" y="112214"/>
                  </a:lnTo>
                  <a:lnTo>
                    <a:pt x="113833" y="112037"/>
                  </a:lnTo>
                  <a:lnTo>
                    <a:pt x="112802" y="111831"/>
                  </a:lnTo>
                  <a:lnTo>
                    <a:pt x="111742" y="111683"/>
                  </a:lnTo>
                  <a:lnTo>
                    <a:pt x="110593" y="111566"/>
                  </a:lnTo>
                  <a:lnTo>
                    <a:pt x="112508" y="109179"/>
                  </a:lnTo>
                  <a:lnTo>
                    <a:pt x="114305" y="106881"/>
                  </a:lnTo>
                  <a:close/>
                  <a:moveTo>
                    <a:pt x="107676" y="106881"/>
                  </a:moveTo>
                  <a:lnTo>
                    <a:pt x="105349" y="108089"/>
                  </a:lnTo>
                  <a:lnTo>
                    <a:pt x="104318" y="108678"/>
                  </a:lnTo>
                  <a:lnTo>
                    <a:pt x="103434" y="109179"/>
                  </a:lnTo>
                  <a:lnTo>
                    <a:pt x="102904" y="109503"/>
                  </a:lnTo>
                  <a:lnTo>
                    <a:pt x="102344" y="109857"/>
                  </a:lnTo>
                  <a:lnTo>
                    <a:pt x="101136" y="110741"/>
                  </a:lnTo>
                  <a:lnTo>
                    <a:pt x="99810" y="111801"/>
                  </a:lnTo>
                  <a:lnTo>
                    <a:pt x="98396" y="112980"/>
                  </a:lnTo>
                  <a:lnTo>
                    <a:pt x="96010" y="113569"/>
                  </a:lnTo>
                  <a:lnTo>
                    <a:pt x="93594" y="114246"/>
                  </a:lnTo>
                  <a:lnTo>
                    <a:pt x="91238" y="114953"/>
                  </a:lnTo>
                  <a:lnTo>
                    <a:pt x="88999" y="115690"/>
                  </a:lnTo>
                  <a:lnTo>
                    <a:pt x="88999" y="115690"/>
                  </a:lnTo>
                  <a:lnTo>
                    <a:pt x="92121" y="110122"/>
                  </a:lnTo>
                  <a:lnTo>
                    <a:pt x="95804" y="109120"/>
                  </a:lnTo>
                  <a:lnTo>
                    <a:pt x="99192" y="108266"/>
                  </a:lnTo>
                  <a:lnTo>
                    <a:pt x="100694" y="107883"/>
                  </a:lnTo>
                  <a:lnTo>
                    <a:pt x="102079" y="107588"/>
                  </a:lnTo>
                  <a:lnTo>
                    <a:pt x="103287" y="107353"/>
                  </a:lnTo>
                  <a:lnTo>
                    <a:pt x="104318" y="107205"/>
                  </a:lnTo>
                  <a:lnTo>
                    <a:pt x="106026" y="106999"/>
                  </a:lnTo>
                  <a:lnTo>
                    <a:pt x="107676" y="106881"/>
                  </a:lnTo>
                  <a:close/>
                  <a:moveTo>
                    <a:pt x="54236" y="100489"/>
                  </a:moveTo>
                  <a:lnTo>
                    <a:pt x="54206" y="101637"/>
                  </a:lnTo>
                  <a:lnTo>
                    <a:pt x="54206" y="102698"/>
                  </a:lnTo>
                  <a:lnTo>
                    <a:pt x="54265" y="103641"/>
                  </a:lnTo>
                  <a:lnTo>
                    <a:pt x="54324" y="104495"/>
                  </a:lnTo>
                  <a:lnTo>
                    <a:pt x="54501" y="105939"/>
                  </a:lnTo>
                  <a:lnTo>
                    <a:pt x="54737" y="107441"/>
                  </a:lnTo>
                  <a:lnTo>
                    <a:pt x="55031" y="108944"/>
                  </a:lnTo>
                  <a:lnTo>
                    <a:pt x="55355" y="110476"/>
                  </a:lnTo>
                  <a:lnTo>
                    <a:pt x="55709" y="111919"/>
                  </a:lnTo>
                  <a:lnTo>
                    <a:pt x="56092" y="113333"/>
                  </a:lnTo>
                  <a:lnTo>
                    <a:pt x="56769" y="115749"/>
                  </a:lnTo>
                  <a:lnTo>
                    <a:pt x="54796" y="113127"/>
                  </a:lnTo>
                  <a:lnTo>
                    <a:pt x="53794" y="111831"/>
                  </a:lnTo>
                  <a:lnTo>
                    <a:pt x="52763" y="110564"/>
                  </a:lnTo>
                  <a:lnTo>
                    <a:pt x="50877" y="108325"/>
                  </a:lnTo>
                  <a:lnTo>
                    <a:pt x="50907" y="105408"/>
                  </a:lnTo>
                  <a:lnTo>
                    <a:pt x="50966" y="101726"/>
                  </a:lnTo>
                  <a:lnTo>
                    <a:pt x="52439" y="101137"/>
                  </a:lnTo>
                  <a:lnTo>
                    <a:pt x="53293" y="100813"/>
                  </a:lnTo>
                  <a:lnTo>
                    <a:pt x="54236" y="100489"/>
                  </a:lnTo>
                  <a:close/>
                  <a:moveTo>
                    <a:pt x="63339" y="98780"/>
                  </a:moveTo>
                  <a:lnTo>
                    <a:pt x="62956" y="100783"/>
                  </a:lnTo>
                  <a:lnTo>
                    <a:pt x="62632" y="102875"/>
                  </a:lnTo>
                  <a:lnTo>
                    <a:pt x="62337" y="104966"/>
                  </a:lnTo>
                  <a:lnTo>
                    <a:pt x="62102" y="107088"/>
                  </a:lnTo>
                  <a:lnTo>
                    <a:pt x="61925" y="109150"/>
                  </a:lnTo>
                  <a:lnTo>
                    <a:pt x="61778" y="111153"/>
                  </a:lnTo>
                  <a:lnTo>
                    <a:pt x="61719" y="113068"/>
                  </a:lnTo>
                  <a:lnTo>
                    <a:pt x="61689" y="114836"/>
                  </a:lnTo>
                  <a:lnTo>
                    <a:pt x="58449" y="117104"/>
                  </a:lnTo>
                  <a:lnTo>
                    <a:pt x="59686" y="99074"/>
                  </a:lnTo>
                  <a:lnTo>
                    <a:pt x="60599" y="98957"/>
                  </a:lnTo>
                  <a:lnTo>
                    <a:pt x="61512" y="98868"/>
                  </a:lnTo>
                  <a:lnTo>
                    <a:pt x="62426" y="98809"/>
                  </a:lnTo>
                  <a:lnTo>
                    <a:pt x="63339" y="98780"/>
                  </a:lnTo>
                  <a:close/>
                  <a:moveTo>
                    <a:pt x="118193" y="114394"/>
                  </a:moveTo>
                  <a:lnTo>
                    <a:pt x="118783" y="116397"/>
                  </a:lnTo>
                  <a:lnTo>
                    <a:pt x="119107" y="117369"/>
                  </a:lnTo>
                  <a:lnTo>
                    <a:pt x="119431" y="118371"/>
                  </a:lnTo>
                  <a:lnTo>
                    <a:pt x="117221" y="119196"/>
                  </a:lnTo>
                  <a:lnTo>
                    <a:pt x="115571" y="119048"/>
                  </a:lnTo>
                  <a:lnTo>
                    <a:pt x="114658" y="119019"/>
                  </a:lnTo>
                  <a:lnTo>
                    <a:pt x="113715" y="118990"/>
                  </a:lnTo>
                  <a:lnTo>
                    <a:pt x="112773" y="118960"/>
                  </a:lnTo>
                  <a:lnTo>
                    <a:pt x="111801" y="118990"/>
                  </a:lnTo>
                  <a:lnTo>
                    <a:pt x="110828" y="119048"/>
                  </a:lnTo>
                  <a:lnTo>
                    <a:pt x="109886" y="119166"/>
                  </a:lnTo>
                  <a:lnTo>
                    <a:pt x="109149" y="119255"/>
                  </a:lnTo>
                  <a:lnTo>
                    <a:pt x="108324" y="119402"/>
                  </a:lnTo>
                  <a:lnTo>
                    <a:pt x="107411" y="119579"/>
                  </a:lnTo>
                  <a:lnTo>
                    <a:pt x="106380" y="119814"/>
                  </a:lnTo>
                  <a:lnTo>
                    <a:pt x="104141" y="120345"/>
                  </a:lnTo>
                  <a:lnTo>
                    <a:pt x="101666" y="120993"/>
                  </a:lnTo>
                  <a:lnTo>
                    <a:pt x="103905" y="118783"/>
                  </a:lnTo>
                  <a:lnTo>
                    <a:pt x="105938" y="116721"/>
                  </a:lnTo>
                  <a:lnTo>
                    <a:pt x="107058" y="116338"/>
                  </a:lnTo>
                  <a:lnTo>
                    <a:pt x="108148" y="115985"/>
                  </a:lnTo>
                  <a:lnTo>
                    <a:pt x="109208" y="115690"/>
                  </a:lnTo>
                  <a:lnTo>
                    <a:pt x="110180" y="115454"/>
                  </a:lnTo>
                  <a:lnTo>
                    <a:pt x="111152" y="115219"/>
                  </a:lnTo>
                  <a:lnTo>
                    <a:pt x="112066" y="115042"/>
                  </a:lnTo>
                  <a:lnTo>
                    <a:pt x="112920" y="114865"/>
                  </a:lnTo>
                  <a:lnTo>
                    <a:pt x="113715" y="114747"/>
                  </a:lnTo>
                  <a:lnTo>
                    <a:pt x="115188" y="114571"/>
                  </a:lnTo>
                  <a:lnTo>
                    <a:pt x="116426" y="114453"/>
                  </a:lnTo>
                  <a:lnTo>
                    <a:pt x="117427" y="114394"/>
                  </a:lnTo>
                  <a:close/>
                  <a:moveTo>
                    <a:pt x="61778" y="117045"/>
                  </a:moveTo>
                  <a:lnTo>
                    <a:pt x="61866" y="118017"/>
                  </a:lnTo>
                  <a:lnTo>
                    <a:pt x="61984" y="118990"/>
                  </a:lnTo>
                  <a:lnTo>
                    <a:pt x="62131" y="119873"/>
                  </a:lnTo>
                  <a:lnTo>
                    <a:pt x="62278" y="120669"/>
                  </a:lnTo>
                  <a:lnTo>
                    <a:pt x="62426" y="121435"/>
                  </a:lnTo>
                  <a:lnTo>
                    <a:pt x="62602" y="122112"/>
                  </a:lnTo>
                  <a:lnTo>
                    <a:pt x="62750" y="122731"/>
                  </a:lnTo>
                  <a:lnTo>
                    <a:pt x="63103" y="123792"/>
                  </a:lnTo>
                  <a:lnTo>
                    <a:pt x="61483" y="121877"/>
                  </a:lnTo>
                  <a:lnTo>
                    <a:pt x="60688" y="120904"/>
                  </a:lnTo>
                  <a:lnTo>
                    <a:pt x="59922" y="119932"/>
                  </a:lnTo>
                  <a:lnTo>
                    <a:pt x="58390" y="117929"/>
                  </a:lnTo>
                  <a:lnTo>
                    <a:pt x="58419" y="117487"/>
                  </a:lnTo>
                  <a:lnTo>
                    <a:pt x="61778" y="117045"/>
                  </a:lnTo>
                  <a:close/>
                  <a:moveTo>
                    <a:pt x="121935" y="125706"/>
                  </a:moveTo>
                  <a:lnTo>
                    <a:pt x="122259" y="126826"/>
                  </a:lnTo>
                  <a:lnTo>
                    <a:pt x="120963" y="127356"/>
                  </a:lnTo>
                  <a:lnTo>
                    <a:pt x="121935" y="125706"/>
                  </a:lnTo>
                  <a:close/>
                  <a:moveTo>
                    <a:pt x="83490" y="112508"/>
                  </a:moveTo>
                  <a:lnTo>
                    <a:pt x="82370" y="114571"/>
                  </a:lnTo>
                  <a:lnTo>
                    <a:pt x="81310" y="116633"/>
                  </a:lnTo>
                  <a:lnTo>
                    <a:pt x="80337" y="118665"/>
                  </a:lnTo>
                  <a:lnTo>
                    <a:pt x="79424" y="120610"/>
                  </a:lnTo>
                  <a:lnTo>
                    <a:pt x="77332" y="122201"/>
                  </a:lnTo>
                  <a:lnTo>
                    <a:pt x="75123" y="123968"/>
                  </a:lnTo>
                  <a:lnTo>
                    <a:pt x="72884" y="125824"/>
                  </a:lnTo>
                  <a:lnTo>
                    <a:pt x="70704" y="127621"/>
                  </a:lnTo>
                  <a:lnTo>
                    <a:pt x="70940" y="126885"/>
                  </a:lnTo>
                  <a:lnTo>
                    <a:pt x="71175" y="126148"/>
                  </a:lnTo>
                  <a:lnTo>
                    <a:pt x="71470" y="125441"/>
                  </a:lnTo>
                  <a:lnTo>
                    <a:pt x="71823" y="124764"/>
                  </a:lnTo>
                  <a:lnTo>
                    <a:pt x="72619" y="123232"/>
                  </a:lnTo>
                  <a:lnTo>
                    <a:pt x="73856" y="120846"/>
                  </a:lnTo>
                  <a:lnTo>
                    <a:pt x="75388" y="117752"/>
                  </a:lnTo>
                  <a:lnTo>
                    <a:pt x="77126" y="114246"/>
                  </a:lnTo>
                  <a:lnTo>
                    <a:pt x="80190" y="113422"/>
                  </a:lnTo>
                  <a:lnTo>
                    <a:pt x="83490" y="112508"/>
                  </a:lnTo>
                  <a:close/>
                  <a:moveTo>
                    <a:pt x="71823" y="115513"/>
                  </a:moveTo>
                  <a:lnTo>
                    <a:pt x="70557" y="118282"/>
                  </a:lnTo>
                  <a:lnTo>
                    <a:pt x="69526" y="120698"/>
                  </a:lnTo>
                  <a:lnTo>
                    <a:pt x="68760" y="122613"/>
                  </a:lnTo>
                  <a:lnTo>
                    <a:pt x="68465" y="123350"/>
                  </a:lnTo>
                  <a:lnTo>
                    <a:pt x="68259" y="123939"/>
                  </a:lnTo>
                  <a:lnTo>
                    <a:pt x="68170" y="124292"/>
                  </a:lnTo>
                  <a:lnTo>
                    <a:pt x="68082" y="124646"/>
                  </a:lnTo>
                  <a:lnTo>
                    <a:pt x="67994" y="125353"/>
                  </a:lnTo>
                  <a:lnTo>
                    <a:pt x="67964" y="126060"/>
                  </a:lnTo>
                  <a:lnTo>
                    <a:pt x="67964" y="126796"/>
                  </a:lnTo>
                  <a:lnTo>
                    <a:pt x="68023" y="127504"/>
                  </a:lnTo>
                  <a:lnTo>
                    <a:pt x="68111" y="128211"/>
                  </a:lnTo>
                  <a:lnTo>
                    <a:pt x="68259" y="128888"/>
                  </a:lnTo>
                  <a:lnTo>
                    <a:pt x="68406" y="129566"/>
                  </a:lnTo>
                  <a:lnTo>
                    <a:pt x="68200" y="129742"/>
                  </a:lnTo>
                  <a:lnTo>
                    <a:pt x="67581" y="129006"/>
                  </a:lnTo>
                  <a:lnTo>
                    <a:pt x="66079" y="127268"/>
                  </a:lnTo>
                  <a:lnTo>
                    <a:pt x="64576" y="125530"/>
                  </a:lnTo>
                  <a:lnTo>
                    <a:pt x="64311" y="121788"/>
                  </a:lnTo>
                  <a:lnTo>
                    <a:pt x="64547" y="119225"/>
                  </a:lnTo>
                  <a:lnTo>
                    <a:pt x="64694" y="117899"/>
                  </a:lnTo>
                  <a:lnTo>
                    <a:pt x="64871" y="116603"/>
                  </a:lnTo>
                  <a:lnTo>
                    <a:pt x="68053" y="116132"/>
                  </a:lnTo>
                  <a:lnTo>
                    <a:pt x="71264" y="115631"/>
                  </a:lnTo>
                  <a:lnTo>
                    <a:pt x="71823" y="115513"/>
                  </a:lnTo>
                  <a:close/>
                  <a:moveTo>
                    <a:pt x="87938" y="124440"/>
                  </a:moveTo>
                  <a:lnTo>
                    <a:pt x="87231" y="125559"/>
                  </a:lnTo>
                  <a:lnTo>
                    <a:pt x="86907" y="126089"/>
                  </a:lnTo>
                  <a:lnTo>
                    <a:pt x="86642" y="126620"/>
                  </a:lnTo>
                  <a:lnTo>
                    <a:pt x="86612" y="126679"/>
                  </a:lnTo>
                  <a:lnTo>
                    <a:pt x="86141" y="126973"/>
                  </a:lnTo>
                  <a:lnTo>
                    <a:pt x="85729" y="127268"/>
                  </a:lnTo>
                  <a:lnTo>
                    <a:pt x="82841" y="129448"/>
                  </a:lnTo>
                  <a:lnTo>
                    <a:pt x="79277" y="132188"/>
                  </a:lnTo>
                  <a:lnTo>
                    <a:pt x="81074" y="129418"/>
                  </a:lnTo>
                  <a:lnTo>
                    <a:pt x="81987" y="127975"/>
                  </a:lnTo>
                  <a:lnTo>
                    <a:pt x="82871" y="126531"/>
                  </a:lnTo>
                  <a:lnTo>
                    <a:pt x="84138" y="126060"/>
                  </a:lnTo>
                  <a:lnTo>
                    <a:pt x="85375" y="125530"/>
                  </a:lnTo>
                  <a:lnTo>
                    <a:pt x="87938" y="124440"/>
                  </a:lnTo>
                  <a:close/>
                  <a:moveTo>
                    <a:pt x="64753" y="128211"/>
                  </a:moveTo>
                  <a:lnTo>
                    <a:pt x="65107" y="128623"/>
                  </a:lnTo>
                  <a:lnTo>
                    <a:pt x="66049" y="129684"/>
                  </a:lnTo>
                  <a:lnTo>
                    <a:pt x="66963" y="130803"/>
                  </a:lnTo>
                  <a:lnTo>
                    <a:pt x="64989" y="132512"/>
                  </a:lnTo>
                  <a:lnTo>
                    <a:pt x="64959" y="131834"/>
                  </a:lnTo>
                  <a:lnTo>
                    <a:pt x="64753" y="128211"/>
                  </a:lnTo>
                  <a:close/>
                  <a:moveTo>
                    <a:pt x="63663" y="127474"/>
                  </a:moveTo>
                  <a:lnTo>
                    <a:pt x="63427" y="130243"/>
                  </a:lnTo>
                  <a:lnTo>
                    <a:pt x="63221" y="133013"/>
                  </a:lnTo>
                  <a:lnTo>
                    <a:pt x="59067" y="132924"/>
                  </a:lnTo>
                  <a:lnTo>
                    <a:pt x="54678" y="132924"/>
                  </a:lnTo>
                  <a:lnTo>
                    <a:pt x="52262" y="129035"/>
                  </a:lnTo>
                  <a:lnTo>
                    <a:pt x="59038" y="128122"/>
                  </a:lnTo>
                  <a:lnTo>
                    <a:pt x="63663" y="127474"/>
                  </a:lnTo>
                  <a:close/>
                  <a:moveTo>
                    <a:pt x="51378" y="129153"/>
                  </a:moveTo>
                  <a:lnTo>
                    <a:pt x="51584" y="130980"/>
                  </a:lnTo>
                  <a:lnTo>
                    <a:pt x="51820" y="132983"/>
                  </a:lnTo>
                  <a:lnTo>
                    <a:pt x="50553" y="133042"/>
                  </a:lnTo>
                  <a:lnTo>
                    <a:pt x="49345" y="133130"/>
                  </a:lnTo>
                  <a:lnTo>
                    <a:pt x="47902" y="131422"/>
                  </a:lnTo>
                  <a:lnTo>
                    <a:pt x="46488" y="129772"/>
                  </a:lnTo>
                  <a:lnTo>
                    <a:pt x="51378" y="129153"/>
                  </a:lnTo>
                  <a:close/>
                  <a:moveTo>
                    <a:pt x="67758" y="131746"/>
                  </a:moveTo>
                  <a:lnTo>
                    <a:pt x="68877" y="133189"/>
                  </a:lnTo>
                  <a:lnTo>
                    <a:pt x="65077" y="133042"/>
                  </a:lnTo>
                  <a:lnTo>
                    <a:pt x="65018" y="132630"/>
                  </a:lnTo>
                  <a:lnTo>
                    <a:pt x="67758" y="131746"/>
                  </a:lnTo>
                  <a:close/>
                  <a:moveTo>
                    <a:pt x="76478" y="128829"/>
                  </a:moveTo>
                  <a:lnTo>
                    <a:pt x="76066" y="130567"/>
                  </a:lnTo>
                  <a:lnTo>
                    <a:pt x="75712" y="132247"/>
                  </a:lnTo>
                  <a:lnTo>
                    <a:pt x="75447" y="133837"/>
                  </a:lnTo>
                  <a:lnTo>
                    <a:pt x="75211" y="135310"/>
                  </a:lnTo>
                  <a:lnTo>
                    <a:pt x="75123" y="135369"/>
                  </a:lnTo>
                  <a:lnTo>
                    <a:pt x="75064" y="134603"/>
                  </a:lnTo>
                  <a:lnTo>
                    <a:pt x="75005" y="133837"/>
                  </a:lnTo>
                  <a:lnTo>
                    <a:pt x="75005" y="133071"/>
                  </a:lnTo>
                  <a:lnTo>
                    <a:pt x="75005" y="132306"/>
                  </a:lnTo>
                  <a:lnTo>
                    <a:pt x="75064" y="131540"/>
                  </a:lnTo>
                  <a:lnTo>
                    <a:pt x="75152" y="130803"/>
                  </a:lnTo>
                  <a:lnTo>
                    <a:pt x="75300" y="130096"/>
                  </a:lnTo>
                  <a:lnTo>
                    <a:pt x="75506" y="129448"/>
                  </a:lnTo>
                  <a:lnTo>
                    <a:pt x="75624" y="129124"/>
                  </a:lnTo>
                  <a:lnTo>
                    <a:pt x="76478" y="128829"/>
                  </a:lnTo>
                  <a:close/>
                  <a:moveTo>
                    <a:pt x="74593" y="129477"/>
                  </a:moveTo>
                  <a:lnTo>
                    <a:pt x="74210" y="130302"/>
                  </a:lnTo>
                  <a:lnTo>
                    <a:pt x="74033" y="130715"/>
                  </a:lnTo>
                  <a:lnTo>
                    <a:pt x="73886" y="131186"/>
                  </a:lnTo>
                  <a:lnTo>
                    <a:pt x="73709" y="131716"/>
                  </a:lnTo>
                  <a:lnTo>
                    <a:pt x="73562" y="132247"/>
                  </a:lnTo>
                  <a:lnTo>
                    <a:pt x="73414" y="132836"/>
                  </a:lnTo>
                  <a:lnTo>
                    <a:pt x="73296" y="133425"/>
                  </a:lnTo>
                  <a:lnTo>
                    <a:pt x="73090" y="134633"/>
                  </a:lnTo>
                  <a:lnTo>
                    <a:pt x="72913" y="135900"/>
                  </a:lnTo>
                  <a:lnTo>
                    <a:pt x="72089" y="134780"/>
                  </a:lnTo>
                  <a:lnTo>
                    <a:pt x="71293" y="133661"/>
                  </a:lnTo>
                  <a:lnTo>
                    <a:pt x="70616" y="132718"/>
                  </a:lnTo>
                  <a:lnTo>
                    <a:pt x="69909" y="131805"/>
                  </a:lnTo>
                  <a:lnTo>
                    <a:pt x="70026" y="131009"/>
                  </a:lnTo>
                  <a:lnTo>
                    <a:pt x="74593" y="129477"/>
                  </a:lnTo>
                  <a:close/>
                  <a:moveTo>
                    <a:pt x="69879" y="134544"/>
                  </a:moveTo>
                  <a:lnTo>
                    <a:pt x="70999" y="136106"/>
                  </a:lnTo>
                  <a:lnTo>
                    <a:pt x="72147" y="137697"/>
                  </a:lnTo>
                  <a:lnTo>
                    <a:pt x="70174" y="139229"/>
                  </a:lnTo>
                  <a:lnTo>
                    <a:pt x="72707" y="138522"/>
                  </a:lnTo>
                  <a:lnTo>
                    <a:pt x="72648" y="140525"/>
                  </a:lnTo>
                  <a:lnTo>
                    <a:pt x="69879" y="140348"/>
                  </a:lnTo>
                  <a:lnTo>
                    <a:pt x="68377" y="140260"/>
                  </a:lnTo>
                  <a:lnTo>
                    <a:pt x="66933" y="140201"/>
                  </a:lnTo>
                  <a:lnTo>
                    <a:pt x="66226" y="137844"/>
                  </a:lnTo>
                  <a:lnTo>
                    <a:pt x="65902" y="136783"/>
                  </a:lnTo>
                  <a:lnTo>
                    <a:pt x="65637" y="135811"/>
                  </a:lnTo>
                  <a:lnTo>
                    <a:pt x="69879" y="134544"/>
                  </a:lnTo>
                  <a:close/>
                  <a:moveTo>
                    <a:pt x="63133" y="136577"/>
                  </a:moveTo>
                  <a:lnTo>
                    <a:pt x="63162" y="137373"/>
                  </a:lnTo>
                  <a:lnTo>
                    <a:pt x="63192" y="138021"/>
                  </a:lnTo>
                  <a:lnTo>
                    <a:pt x="63309" y="138757"/>
                  </a:lnTo>
                  <a:lnTo>
                    <a:pt x="63427" y="139582"/>
                  </a:lnTo>
                  <a:lnTo>
                    <a:pt x="63604" y="140466"/>
                  </a:lnTo>
                  <a:lnTo>
                    <a:pt x="61689" y="140819"/>
                  </a:lnTo>
                  <a:lnTo>
                    <a:pt x="59509" y="141261"/>
                  </a:lnTo>
                  <a:lnTo>
                    <a:pt x="58655" y="139523"/>
                  </a:lnTo>
                  <a:lnTo>
                    <a:pt x="58242" y="138757"/>
                  </a:lnTo>
                  <a:lnTo>
                    <a:pt x="57859" y="138050"/>
                  </a:lnTo>
                  <a:lnTo>
                    <a:pt x="60570" y="137314"/>
                  </a:lnTo>
                  <a:lnTo>
                    <a:pt x="63133" y="136577"/>
                  </a:lnTo>
                  <a:close/>
                  <a:moveTo>
                    <a:pt x="54030" y="139081"/>
                  </a:moveTo>
                  <a:lnTo>
                    <a:pt x="54707" y="140584"/>
                  </a:lnTo>
                  <a:lnTo>
                    <a:pt x="55473" y="142175"/>
                  </a:lnTo>
                  <a:lnTo>
                    <a:pt x="55031" y="142293"/>
                  </a:lnTo>
                  <a:lnTo>
                    <a:pt x="54324" y="140731"/>
                  </a:lnTo>
                  <a:lnTo>
                    <a:pt x="53941" y="139965"/>
                  </a:lnTo>
                  <a:lnTo>
                    <a:pt x="53558" y="139199"/>
                  </a:lnTo>
                  <a:lnTo>
                    <a:pt x="54030" y="139081"/>
                  </a:lnTo>
                  <a:close/>
                  <a:moveTo>
                    <a:pt x="120668" y="121877"/>
                  </a:moveTo>
                  <a:lnTo>
                    <a:pt x="121522" y="124410"/>
                  </a:lnTo>
                  <a:lnTo>
                    <a:pt x="119961" y="125913"/>
                  </a:lnTo>
                  <a:lnTo>
                    <a:pt x="118282" y="127474"/>
                  </a:lnTo>
                  <a:lnTo>
                    <a:pt x="116337" y="129301"/>
                  </a:lnTo>
                  <a:lnTo>
                    <a:pt x="112802" y="130833"/>
                  </a:lnTo>
                  <a:lnTo>
                    <a:pt x="112095" y="131157"/>
                  </a:lnTo>
                  <a:lnTo>
                    <a:pt x="111359" y="131598"/>
                  </a:lnTo>
                  <a:lnTo>
                    <a:pt x="110563" y="132099"/>
                  </a:lnTo>
                  <a:lnTo>
                    <a:pt x="109709" y="132688"/>
                  </a:lnTo>
                  <a:lnTo>
                    <a:pt x="108825" y="133337"/>
                  </a:lnTo>
                  <a:lnTo>
                    <a:pt x="107882" y="134044"/>
                  </a:lnTo>
                  <a:lnTo>
                    <a:pt x="106940" y="134810"/>
                  </a:lnTo>
                  <a:lnTo>
                    <a:pt x="105968" y="135605"/>
                  </a:lnTo>
                  <a:lnTo>
                    <a:pt x="104995" y="136430"/>
                  </a:lnTo>
                  <a:lnTo>
                    <a:pt x="104023" y="137314"/>
                  </a:lnTo>
                  <a:lnTo>
                    <a:pt x="102049" y="139111"/>
                  </a:lnTo>
                  <a:lnTo>
                    <a:pt x="100164" y="140908"/>
                  </a:lnTo>
                  <a:lnTo>
                    <a:pt x="98367" y="142705"/>
                  </a:lnTo>
                  <a:lnTo>
                    <a:pt x="96511" y="143707"/>
                  </a:lnTo>
                  <a:lnTo>
                    <a:pt x="96835" y="140584"/>
                  </a:lnTo>
                  <a:lnTo>
                    <a:pt x="99427" y="138610"/>
                  </a:lnTo>
                  <a:lnTo>
                    <a:pt x="101902" y="136754"/>
                  </a:lnTo>
                  <a:lnTo>
                    <a:pt x="106439" y="133425"/>
                  </a:lnTo>
                  <a:lnTo>
                    <a:pt x="108589" y="131864"/>
                  </a:lnTo>
                  <a:lnTo>
                    <a:pt x="110622" y="130332"/>
                  </a:lnTo>
                  <a:lnTo>
                    <a:pt x="112596" y="128800"/>
                  </a:lnTo>
                  <a:lnTo>
                    <a:pt x="114511" y="127209"/>
                  </a:lnTo>
                  <a:lnTo>
                    <a:pt x="115984" y="125972"/>
                  </a:lnTo>
                  <a:lnTo>
                    <a:pt x="117516" y="124646"/>
                  </a:lnTo>
                  <a:lnTo>
                    <a:pt x="120668" y="121877"/>
                  </a:lnTo>
                  <a:close/>
                  <a:moveTo>
                    <a:pt x="98043" y="130803"/>
                  </a:moveTo>
                  <a:lnTo>
                    <a:pt x="96481" y="132306"/>
                  </a:lnTo>
                  <a:lnTo>
                    <a:pt x="94979" y="133867"/>
                  </a:lnTo>
                  <a:lnTo>
                    <a:pt x="93535" y="135399"/>
                  </a:lnTo>
                  <a:lnTo>
                    <a:pt x="92151" y="136931"/>
                  </a:lnTo>
                  <a:lnTo>
                    <a:pt x="90913" y="138404"/>
                  </a:lnTo>
                  <a:lnTo>
                    <a:pt x="89823" y="139788"/>
                  </a:lnTo>
                  <a:lnTo>
                    <a:pt x="89323" y="140437"/>
                  </a:lnTo>
                  <a:lnTo>
                    <a:pt x="88881" y="141055"/>
                  </a:lnTo>
                  <a:lnTo>
                    <a:pt x="88468" y="141644"/>
                  </a:lnTo>
                  <a:lnTo>
                    <a:pt x="88144" y="142204"/>
                  </a:lnTo>
                  <a:lnTo>
                    <a:pt x="87702" y="142970"/>
                  </a:lnTo>
                  <a:lnTo>
                    <a:pt x="87319" y="143736"/>
                  </a:lnTo>
                  <a:lnTo>
                    <a:pt x="87290" y="143235"/>
                  </a:lnTo>
                  <a:lnTo>
                    <a:pt x="87231" y="142823"/>
                  </a:lnTo>
                  <a:lnTo>
                    <a:pt x="87202" y="142440"/>
                  </a:lnTo>
                  <a:lnTo>
                    <a:pt x="87172" y="142027"/>
                  </a:lnTo>
                  <a:lnTo>
                    <a:pt x="87143" y="141085"/>
                  </a:lnTo>
                  <a:lnTo>
                    <a:pt x="87202" y="140083"/>
                  </a:lnTo>
                  <a:lnTo>
                    <a:pt x="87349" y="138964"/>
                  </a:lnTo>
                  <a:lnTo>
                    <a:pt x="87526" y="137844"/>
                  </a:lnTo>
                  <a:lnTo>
                    <a:pt x="87761" y="136666"/>
                  </a:lnTo>
                  <a:lnTo>
                    <a:pt x="88085" y="135517"/>
                  </a:lnTo>
                  <a:lnTo>
                    <a:pt x="88468" y="134368"/>
                  </a:lnTo>
                  <a:lnTo>
                    <a:pt x="88940" y="133837"/>
                  </a:lnTo>
                  <a:lnTo>
                    <a:pt x="91179" y="133160"/>
                  </a:lnTo>
                  <a:lnTo>
                    <a:pt x="93211" y="132512"/>
                  </a:lnTo>
                  <a:lnTo>
                    <a:pt x="95008" y="131923"/>
                  </a:lnTo>
                  <a:lnTo>
                    <a:pt x="96511" y="131392"/>
                  </a:lnTo>
                  <a:lnTo>
                    <a:pt x="98043" y="130803"/>
                  </a:lnTo>
                  <a:close/>
                  <a:moveTo>
                    <a:pt x="49287" y="140201"/>
                  </a:moveTo>
                  <a:lnTo>
                    <a:pt x="50877" y="143383"/>
                  </a:lnTo>
                  <a:lnTo>
                    <a:pt x="49110" y="143883"/>
                  </a:lnTo>
                  <a:lnTo>
                    <a:pt x="47460" y="144384"/>
                  </a:lnTo>
                  <a:lnTo>
                    <a:pt x="45781" y="142705"/>
                  </a:lnTo>
                  <a:lnTo>
                    <a:pt x="44160" y="141114"/>
                  </a:lnTo>
                  <a:lnTo>
                    <a:pt x="47018" y="140613"/>
                  </a:lnTo>
                  <a:lnTo>
                    <a:pt x="48108" y="140437"/>
                  </a:lnTo>
                  <a:lnTo>
                    <a:pt x="49287" y="140201"/>
                  </a:lnTo>
                  <a:close/>
                  <a:moveTo>
                    <a:pt x="82871" y="135635"/>
                  </a:moveTo>
                  <a:lnTo>
                    <a:pt x="82252" y="137343"/>
                  </a:lnTo>
                  <a:lnTo>
                    <a:pt x="81693" y="138964"/>
                  </a:lnTo>
                  <a:lnTo>
                    <a:pt x="80720" y="141880"/>
                  </a:lnTo>
                  <a:lnTo>
                    <a:pt x="80013" y="144148"/>
                  </a:lnTo>
                  <a:lnTo>
                    <a:pt x="79601" y="145474"/>
                  </a:lnTo>
                  <a:lnTo>
                    <a:pt x="78805" y="144384"/>
                  </a:lnTo>
                  <a:lnTo>
                    <a:pt x="78010" y="143265"/>
                  </a:lnTo>
                  <a:lnTo>
                    <a:pt x="76979" y="141762"/>
                  </a:lnTo>
                  <a:lnTo>
                    <a:pt x="75918" y="140260"/>
                  </a:lnTo>
                  <a:lnTo>
                    <a:pt x="75653" y="138757"/>
                  </a:lnTo>
                  <a:lnTo>
                    <a:pt x="76213" y="137549"/>
                  </a:lnTo>
                  <a:lnTo>
                    <a:pt x="82871" y="135635"/>
                  </a:lnTo>
                  <a:close/>
                  <a:moveTo>
                    <a:pt x="92298" y="144384"/>
                  </a:moveTo>
                  <a:lnTo>
                    <a:pt x="92092" y="145239"/>
                  </a:lnTo>
                  <a:lnTo>
                    <a:pt x="91856" y="146152"/>
                  </a:lnTo>
                  <a:lnTo>
                    <a:pt x="89323" y="147448"/>
                  </a:lnTo>
                  <a:lnTo>
                    <a:pt x="90000" y="146712"/>
                  </a:lnTo>
                  <a:lnTo>
                    <a:pt x="90707" y="145946"/>
                  </a:lnTo>
                  <a:lnTo>
                    <a:pt x="91473" y="145180"/>
                  </a:lnTo>
                  <a:lnTo>
                    <a:pt x="92298" y="144384"/>
                  </a:lnTo>
                  <a:close/>
                  <a:moveTo>
                    <a:pt x="72619" y="142734"/>
                  </a:moveTo>
                  <a:lnTo>
                    <a:pt x="72589" y="145798"/>
                  </a:lnTo>
                  <a:lnTo>
                    <a:pt x="72619" y="146594"/>
                  </a:lnTo>
                  <a:lnTo>
                    <a:pt x="72678" y="147419"/>
                  </a:lnTo>
                  <a:lnTo>
                    <a:pt x="71912" y="147419"/>
                  </a:lnTo>
                  <a:lnTo>
                    <a:pt x="71234" y="147477"/>
                  </a:lnTo>
                  <a:lnTo>
                    <a:pt x="70350" y="147566"/>
                  </a:lnTo>
                  <a:lnTo>
                    <a:pt x="69378" y="147684"/>
                  </a:lnTo>
                  <a:lnTo>
                    <a:pt x="68642" y="145474"/>
                  </a:lnTo>
                  <a:lnTo>
                    <a:pt x="68288" y="144355"/>
                  </a:lnTo>
                  <a:lnTo>
                    <a:pt x="70645" y="143471"/>
                  </a:lnTo>
                  <a:lnTo>
                    <a:pt x="72619" y="142734"/>
                  </a:lnTo>
                  <a:close/>
                  <a:moveTo>
                    <a:pt x="76449" y="143824"/>
                  </a:moveTo>
                  <a:lnTo>
                    <a:pt x="78982" y="147360"/>
                  </a:lnTo>
                  <a:lnTo>
                    <a:pt x="79778" y="148391"/>
                  </a:lnTo>
                  <a:lnTo>
                    <a:pt x="78540" y="148155"/>
                  </a:lnTo>
                  <a:lnTo>
                    <a:pt x="77008" y="147890"/>
                  </a:lnTo>
                  <a:lnTo>
                    <a:pt x="76449" y="143824"/>
                  </a:lnTo>
                  <a:close/>
                  <a:moveTo>
                    <a:pt x="64753" y="145592"/>
                  </a:moveTo>
                  <a:lnTo>
                    <a:pt x="65136" y="147036"/>
                  </a:lnTo>
                  <a:lnTo>
                    <a:pt x="65548" y="148450"/>
                  </a:lnTo>
                  <a:lnTo>
                    <a:pt x="64282" y="148803"/>
                  </a:lnTo>
                  <a:lnTo>
                    <a:pt x="62985" y="149216"/>
                  </a:lnTo>
                  <a:lnTo>
                    <a:pt x="61895" y="146564"/>
                  </a:lnTo>
                  <a:lnTo>
                    <a:pt x="64753" y="145592"/>
                  </a:lnTo>
                  <a:close/>
                  <a:moveTo>
                    <a:pt x="85905" y="137432"/>
                  </a:moveTo>
                  <a:lnTo>
                    <a:pt x="85670" y="138198"/>
                  </a:lnTo>
                  <a:lnTo>
                    <a:pt x="85434" y="138964"/>
                  </a:lnTo>
                  <a:lnTo>
                    <a:pt x="85228" y="139788"/>
                  </a:lnTo>
                  <a:lnTo>
                    <a:pt x="85051" y="140613"/>
                  </a:lnTo>
                  <a:lnTo>
                    <a:pt x="84904" y="141497"/>
                  </a:lnTo>
                  <a:lnTo>
                    <a:pt x="84756" y="142528"/>
                  </a:lnTo>
                  <a:lnTo>
                    <a:pt x="84609" y="143677"/>
                  </a:lnTo>
                  <a:lnTo>
                    <a:pt x="84462" y="144944"/>
                  </a:lnTo>
                  <a:lnTo>
                    <a:pt x="84197" y="147772"/>
                  </a:lnTo>
                  <a:lnTo>
                    <a:pt x="83961" y="150806"/>
                  </a:lnTo>
                  <a:lnTo>
                    <a:pt x="82694" y="149275"/>
                  </a:lnTo>
                  <a:lnTo>
                    <a:pt x="81398" y="147743"/>
                  </a:lnTo>
                  <a:lnTo>
                    <a:pt x="80455" y="146623"/>
                  </a:lnTo>
                  <a:lnTo>
                    <a:pt x="80779" y="145946"/>
                  </a:lnTo>
                  <a:lnTo>
                    <a:pt x="81221" y="145091"/>
                  </a:lnTo>
                  <a:lnTo>
                    <a:pt x="81722" y="144060"/>
                  </a:lnTo>
                  <a:lnTo>
                    <a:pt x="82370" y="142911"/>
                  </a:lnTo>
                  <a:lnTo>
                    <a:pt x="83107" y="141644"/>
                  </a:lnTo>
                  <a:lnTo>
                    <a:pt x="83931" y="140289"/>
                  </a:lnTo>
                  <a:lnTo>
                    <a:pt x="84874" y="138875"/>
                  </a:lnTo>
                  <a:lnTo>
                    <a:pt x="85905" y="137432"/>
                  </a:lnTo>
                  <a:close/>
                  <a:moveTo>
                    <a:pt x="47843" y="150099"/>
                  </a:moveTo>
                  <a:lnTo>
                    <a:pt x="48992" y="150836"/>
                  </a:lnTo>
                  <a:lnTo>
                    <a:pt x="48992" y="150836"/>
                  </a:lnTo>
                  <a:lnTo>
                    <a:pt x="46812" y="150335"/>
                  </a:lnTo>
                  <a:lnTo>
                    <a:pt x="47843" y="150099"/>
                  </a:lnTo>
                  <a:close/>
                  <a:moveTo>
                    <a:pt x="58213" y="147713"/>
                  </a:moveTo>
                  <a:lnTo>
                    <a:pt x="59745" y="150600"/>
                  </a:lnTo>
                  <a:lnTo>
                    <a:pt x="59156" y="150924"/>
                  </a:lnTo>
                  <a:lnTo>
                    <a:pt x="58566" y="151248"/>
                  </a:lnTo>
                  <a:lnTo>
                    <a:pt x="57948" y="149775"/>
                  </a:lnTo>
                  <a:lnTo>
                    <a:pt x="57270" y="147978"/>
                  </a:lnTo>
                  <a:lnTo>
                    <a:pt x="58213" y="147713"/>
                  </a:lnTo>
                  <a:close/>
                  <a:moveTo>
                    <a:pt x="53676" y="148833"/>
                  </a:moveTo>
                  <a:lnTo>
                    <a:pt x="54295" y="149746"/>
                  </a:lnTo>
                  <a:lnTo>
                    <a:pt x="54972" y="150718"/>
                  </a:lnTo>
                  <a:lnTo>
                    <a:pt x="55709" y="151661"/>
                  </a:lnTo>
                  <a:lnTo>
                    <a:pt x="56475" y="152604"/>
                  </a:lnTo>
                  <a:lnTo>
                    <a:pt x="55944" y="152987"/>
                  </a:lnTo>
                  <a:lnTo>
                    <a:pt x="55738" y="153163"/>
                  </a:lnTo>
                  <a:lnTo>
                    <a:pt x="53764" y="150954"/>
                  </a:lnTo>
                  <a:lnTo>
                    <a:pt x="52851" y="149952"/>
                  </a:lnTo>
                  <a:lnTo>
                    <a:pt x="52085" y="149157"/>
                  </a:lnTo>
                  <a:lnTo>
                    <a:pt x="53676" y="148833"/>
                  </a:lnTo>
                  <a:close/>
                  <a:moveTo>
                    <a:pt x="80485" y="149304"/>
                  </a:moveTo>
                  <a:lnTo>
                    <a:pt x="81280" y="150276"/>
                  </a:lnTo>
                  <a:lnTo>
                    <a:pt x="82105" y="151219"/>
                  </a:lnTo>
                  <a:lnTo>
                    <a:pt x="83814" y="153134"/>
                  </a:lnTo>
                  <a:lnTo>
                    <a:pt x="83784" y="153340"/>
                  </a:lnTo>
                  <a:lnTo>
                    <a:pt x="77745" y="153458"/>
                  </a:lnTo>
                  <a:lnTo>
                    <a:pt x="77244" y="149716"/>
                  </a:lnTo>
                  <a:lnTo>
                    <a:pt x="78246" y="149540"/>
                  </a:lnTo>
                  <a:lnTo>
                    <a:pt x="79129" y="149392"/>
                  </a:lnTo>
                  <a:lnTo>
                    <a:pt x="79866" y="149333"/>
                  </a:lnTo>
                  <a:lnTo>
                    <a:pt x="80485" y="149304"/>
                  </a:lnTo>
                  <a:close/>
                  <a:moveTo>
                    <a:pt x="73179" y="150924"/>
                  </a:moveTo>
                  <a:lnTo>
                    <a:pt x="73444" y="152221"/>
                  </a:lnTo>
                  <a:lnTo>
                    <a:pt x="73768" y="153517"/>
                  </a:lnTo>
                  <a:lnTo>
                    <a:pt x="72560" y="153635"/>
                  </a:lnTo>
                  <a:lnTo>
                    <a:pt x="71382" y="153782"/>
                  </a:lnTo>
                  <a:lnTo>
                    <a:pt x="70763" y="151955"/>
                  </a:lnTo>
                  <a:lnTo>
                    <a:pt x="71411" y="151661"/>
                  </a:lnTo>
                  <a:lnTo>
                    <a:pt x="72324" y="151278"/>
                  </a:lnTo>
                  <a:lnTo>
                    <a:pt x="73179" y="150924"/>
                  </a:lnTo>
                  <a:close/>
                  <a:moveTo>
                    <a:pt x="67080" y="153311"/>
                  </a:moveTo>
                  <a:lnTo>
                    <a:pt x="67611" y="154725"/>
                  </a:lnTo>
                  <a:lnTo>
                    <a:pt x="66491" y="155108"/>
                  </a:lnTo>
                  <a:lnTo>
                    <a:pt x="65372" y="155550"/>
                  </a:lnTo>
                  <a:lnTo>
                    <a:pt x="64782" y="153988"/>
                  </a:lnTo>
                  <a:lnTo>
                    <a:pt x="65931" y="153664"/>
                  </a:lnTo>
                  <a:lnTo>
                    <a:pt x="67080" y="153311"/>
                  </a:lnTo>
                  <a:close/>
                  <a:moveTo>
                    <a:pt x="91473" y="148096"/>
                  </a:moveTo>
                  <a:lnTo>
                    <a:pt x="91238" y="149304"/>
                  </a:lnTo>
                  <a:lnTo>
                    <a:pt x="91031" y="150571"/>
                  </a:lnTo>
                  <a:lnTo>
                    <a:pt x="90855" y="151867"/>
                  </a:lnTo>
                  <a:lnTo>
                    <a:pt x="90678" y="153163"/>
                  </a:lnTo>
                  <a:lnTo>
                    <a:pt x="90206" y="154253"/>
                  </a:lnTo>
                  <a:lnTo>
                    <a:pt x="89794" y="155196"/>
                  </a:lnTo>
                  <a:lnTo>
                    <a:pt x="89205" y="156669"/>
                  </a:lnTo>
                  <a:lnTo>
                    <a:pt x="88881" y="156286"/>
                  </a:lnTo>
                  <a:lnTo>
                    <a:pt x="87938" y="155196"/>
                  </a:lnTo>
                  <a:lnTo>
                    <a:pt x="86936" y="154106"/>
                  </a:lnTo>
                  <a:lnTo>
                    <a:pt x="87143" y="150217"/>
                  </a:lnTo>
                  <a:lnTo>
                    <a:pt x="87702" y="149451"/>
                  </a:lnTo>
                  <a:lnTo>
                    <a:pt x="88350" y="148597"/>
                  </a:lnTo>
                  <a:lnTo>
                    <a:pt x="89794" y="148391"/>
                  </a:lnTo>
                  <a:lnTo>
                    <a:pt x="91473" y="148096"/>
                  </a:lnTo>
                  <a:close/>
                  <a:moveTo>
                    <a:pt x="123319" y="130744"/>
                  </a:moveTo>
                  <a:lnTo>
                    <a:pt x="123879" y="133278"/>
                  </a:lnTo>
                  <a:lnTo>
                    <a:pt x="124409" y="135811"/>
                  </a:lnTo>
                  <a:lnTo>
                    <a:pt x="124881" y="138374"/>
                  </a:lnTo>
                  <a:lnTo>
                    <a:pt x="125323" y="140937"/>
                  </a:lnTo>
                  <a:lnTo>
                    <a:pt x="125499" y="142086"/>
                  </a:lnTo>
                  <a:lnTo>
                    <a:pt x="125647" y="143265"/>
                  </a:lnTo>
                  <a:lnTo>
                    <a:pt x="125971" y="145621"/>
                  </a:lnTo>
                  <a:lnTo>
                    <a:pt x="121935" y="148214"/>
                  </a:lnTo>
                  <a:lnTo>
                    <a:pt x="119990" y="149422"/>
                  </a:lnTo>
                  <a:lnTo>
                    <a:pt x="118252" y="150482"/>
                  </a:lnTo>
                  <a:lnTo>
                    <a:pt x="118252" y="150482"/>
                  </a:lnTo>
                  <a:lnTo>
                    <a:pt x="120491" y="145857"/>
                  </a:lnTo>
                  <a:lnTo>
                    <a:pt x="121463" y="143824"/>
                  </a:lnTo>
                  <a:lnTo>
                    <a:pt x="121463" y="143824"/>
                  </a:lnTo>
                  <a:lnTo>
                    <a:pt x="120167" y="144973"/>
                  </a:lnTo>
                  <a:lnTo>
                    <a:pt x="117103" y="147743"/>
                  </a:lnTo>
                  <a:lnTo>
                    <a:pt x="115277" y="149451"/>
                  </a:lnTo>
                  <a:lnTo>
                    <a:pt x="113421" y="151219"/>
                  </a:lnTo>
                  <a:lnTo>
                    <a:pt x="111683" y="152898"/>
                  </a:lnTo>
                  <a:lnTo>
                    <a:pt x="110917" y="153694"/>
                  </a:lnTo>
                  <a:lnTo>
                    <a:pt x="110239" y="154401"/>
                  </a:lnTo>
                  <a:lnTo>
                    <a:pt x="108825" y="155019"/>
                  </a:lnTo>
                  <a:lnTo>
                    <a:pt x="107382" y="155638"/>
                  </a:lnTo>
                  <a:lnTo>
                    <a:pt x="105909" y="156227"/>
                  </a:lnTo>
                  <a:lnTo>
                    <a:pt x="104465" y="156757"/>
                  </a:lnTo>
                  <a:lnTo>
                    <a:pt x="105732" y="153782"/>
                  </a:lnTo>
                  <a:lnTo>
                    <a:pt x="106881" y="151042"/>
                  </a:lnTo>
                  <a:lnTo>
                    <a:pt x="107794" y="148715"/>
                  </a:lnTo>
                  <a:lnTo>
                    <a:pt x="108148" y="147743"/>
                  </a:lnTo>
                  <a:lnTo>
                    <a:pt x="108413" y="146947"/>
                  </a:lnTo>
                  <a:lnTo>
                    <a:pt x="108914" y="145268"/>
                  </a:lnTo>
                  <a:lnTo>
                    <a:pt x="109414" y="143559"/>
                  </a:lnTo>
                  <a:lnTo>
                    <a:pt x="111064" y="142234"/>
                  </a:lnTo>
                  <a:lnTo>
                    <a:pt x="112213" y="141261"/>
                  </a:lnTo>
                  <a:lnTo>
                    <a:pt x="113509" y="140054"/>
                  </a:lnTo>
                  <a:lnTo>
                    <a:pt x="114982" y="138698"/>
                  </a:lnTo>
                  <a:lnTo>
                    <a:pt x="116573" y="137225"/>
                  </a:lnTo>
                  <a:lnTo>
                    <a:pt x="119932" y="134014"/>
                  </a:lnTo>
                  <a:lnTo>
                    <a:pt x="123319" y="130744"/>
                  </a:lnTo>
                  <a:close/>
                  <a:moveTo>
                    <a:pt x="59303" y="155667"/>
                  </a:moveTo>
                  <a:lnTo>
                    <a:pt x="60776" y="157140"/>
                  </a:lnTo>
                  <a:lnTo>
                    <a:pt x="60776" y="157140"/>
                  </a:lnTo>
                  <a:lnTo>
                    <a:pt x="59067" y="156227"/>
                  </a:lnTo>
                  <a:lnTo>
                    <a:pt x="59097" y="156227"/>
                  </a:lnTo>
                  <a:lnTo>
                    <a:pt x="59067" y="156198"/>
                  </a:lnTo>
                  <a:lnTo>
                    <a:pt x="59038" y="156227"/>
                  </a:lnTo>
                  <a:lnTo>
                    <a:pt x="58508" y="155962"/>
                  </a:lnTo>
                  <a:lnTo>
                    <a:pt x="59303" y="155667"/>
                  </a:lnTo>
                  <a:close/>
                  <a:moveTo>
                    <a:pt x="62131" y="154754"/>
                  </a:moveTo>
                  <a:lnTo>
                    <a:pt x="62426" y="155226"/>
                  </a:lnTo>
                  <a:lnTo>
                    <a:pt x="63339" y="156433"/>
                  </a:lnTo>
                  <a:lnTo>
                    <a:pt x="62337" y="156905"/>
                  </a:lnTo>
                  <a:lnTo>
                    <a:pt x="61336" y="157435"/>
                  </a:lnTo>
                  <a:lnTo>
                    <a:pt x="60363" y="155284"/>
                  </a:lnTo>
                  <a:lnTo>
                    <a:pt x="62131" y="154754"/>
                  </a:lnTo>
                  <a:close/>
                  <a:moveTo>
                    <a:pt x="58095" y="156139"/>
                  </a:moveTo>
                  <a:lnTo>
                    <a:pt x="59185" y="156728"/>
                  </a:lnTo>
                  <a:lnTo>
                    <a:pt x="60246" y="157317"/>
                  </a:lnTo>
                  <a:lnTo>
                    <a:pt x="58301" y="157376"/>
                  </a:lnTo>
                  <a:lnTo>
                    <a:pt x="55709" y="157494"/>
                  </a:lnTo>
                  <a:lnTo>
                    <a:pt x="56121" y="157199"/>
                  </a:lnTo>
                  <a:lnTo>
                    <a:pt x="56593" y="156905"/>
                  </a:lnTo>
                  <a:lnTo>
                    <a:pt x="57093" y="156640"/>
                  </a:lnTo>
                  <a:lnTo>
                    <a:pt x="57594" y="156374"/>
                  </a:lnTo>
                  <a:lnTo>
                    <a:pt x="58095" y="156139"/>
                  </a:lnTo>
                  <a:close/>
                  <a:moveTo>
                    <a:pt x="86789" y="156463"/>
                  </a:moveTo>
                  <a:lnTo>
                    <a:pt x="88999" y="158937"/>
                  </a:lnTo>
                  <a:lnTo>
                    <a:pt x="86612" y="158908"/>
                  </a:lnTo>
                  <a:lnTo>
                    <a:pt x="86789" y="156463"/>
                  </a:lnTo>
                  <a:close/>
                  <a:moveTo>
                    <a:pt x="83696" y="154813"/>
                  </a:moveTo>
                  <a:lnTo>
                    <a:pt x="83490" y="158937"/>
                  </a:lnTo>
                  <a:lnTo>
                    <a:pt x="82164" y="158996"/>
                  </a:lnTo>
                  <a:lnTo>
                    <a:pt x="80868" y="159114"/>
                  </a:lnTo>
                  <a:lnTo>
                    <a:pt x="79630" y="159232"/>
                  </a:lnTo>
                  <a:lnTo>
                    <a:pt x="78481" y="159409"/>
                  </a:lnTo>
                  <a:lnTo>
                    <a:pt x="78305" y="157995"/>
                  </a:lnTo>
                  <a:lnTo>
                    <a:pt x="79188" y="157641"/>
                  </a:lnTo>
                  <a:lnTo>
                    <a:pt x="80013" y="157258"/>
                  </a:lnTo>
                  <a:lnTo>
                    <a:pt x="80779" y="156875"/>
                  </a:lnTo>
                  <a:lnTo>
                    <a:pt x="81486" y="156463"/>
                  </a:lnTo>
                  <a:lnTo>
                    <a:pt x="82105" y="156021"/>
                  </a:lnTo>
                  <a:lnTo>
                    <a:pt x="82694" y="155608"/>
                  </a:lnTo>
                  <a:lnTo>
                    <a:pt x="83224" y="155196"/>
                  </a:lnTo>
                  <a:lnTo>
                    <a:pt x="83696" y="154813"/>
                  </a:lnTo>
                  <a:close/>
                  <a:moveTo>
                    <a:pt x="101224" y="149628"/>
                  </a:moveTo>
                  <a:lnTo>
                    <a:pt x="100665" y="150659"/>
                  </a:lnTo>
                  <a:lnTo>
                    <a:pt x="100134" y="151779"/>
                  </a:lnTo>
                  <a:lnTo>
                    <a:pt x="99604" y="152928"/>
                  </a:lnTo>
                  <a:lnTo>
                    <a:pt x="99103" y="154135"/>
                  </a:lnTo>
                  <a:lnTo>
                    <a:pt x="98603" y="155373"/>
                  </a:lnTo>
                  <a:lnTo>
                    <a:pt x="98131" y="156610"/>
                  </a:lnTo>
                  <a:lnTo>
                    <a:pt x="97719" y="157877"/>
                  </a:lnTo>
                  <a:lnTo>
                    <a:pt x="97365" y="159085"/>
                  </a:lnTo>
                  <a:lnTo>
                    <a:pt x="94537" y="159969"/>
                  </a:lnTo>
                  <a:lnTo>
                    <a:pt x="94537" y="159969"/>
                  </a:lnTo>
                  <a:lnTo>
                    <a:pt x="95303" y="153752"/>
                  </a:lnTo>
                  <a:lnTo>
                    <a:pt x="98072" y="151838"/>
                  </a:lnTo>
                  <a:lnTo>
                    <a:pt x="101224" y="149628"/>
                  </a:lnTo>
                  <a:close/>
                  <a:moveTo>
                    <a:pt x="75300" y="158790"/>
                  </a:moveTo>
                  <a:lnTo>
                    <a:pt x="75801" y="160263"/>
                  </a:lnTo>
                  <a:lnTo>
                    <a:pt x="74828" y="160735"/>
                  </a:lnTo>
                  <a:lnTo>
                    <a:pt x="73827" y="161206"/>
                  </a:lnTo>
                  <a:lnTo>
                    <a:pt x="73120" y="159055"/>
                  </a:lnTo>
                  <a:lnTo>
                    <a:pt x="74210" y="158937"/>
                  </a:lnTo>
                  <a:lnTo>
                    <a:pt x="75300" y="158790"/>
                  </a:lnTo>
                  <a:close/>
                  <a:moveTo>
                    <a:pt x="65342" y="160145"/>
                  </a:moveTo>
                  <a:lnTo>
                    <a:pt x="66933" y="161059"/>
                  </a:lnTo>
                  <a:lnTo>
                    <a:pt x="64606" y="161353"/>
                  </a:lnTo>
                  <a:lnTo>
                    <a:pt x="63162" y="161559"/>
                  </a:lnTo>
                  <a:lnTo>
                    <a:pt x="61719" y="161766"/>
                  </a:lnTo>
                  <a:lnTo>
                    <a:pt x="62190" y="161501"/>
                  </a:lnTo>
                  <a:lnTo>
                    <a:pt x="62632" y="161265"/>
                  </a:lnTo>
                  <a:lnTo>
                    <a:pt x="63545" y="160823"/>
                  </a:lnTo>
                  <a:lnTo>
                    <a:pt x="64458" y="160440"/>
                  </a:lnTo>
                  <a:lnTo>
                    <a:pt x="65342" y="160145"/>
                  </a:lnTo>
                  <a:close/>
                  <a:moveTo>
                    <a:pt x="70026" y="159320"/>
                  </a:moveTo>
                  <a:lnTo>
                    <a:pt x="71057" y="160823"/>
                  </a:lnTo>
                  <a:lnTo>
                    <a:pt x="72089" y="162208"/>
                  </a:lnTo>
                  <a:lnTo>
                    <a:pt x="71382" y="162679"/>
                  </a:lnTo>
                  <a:lnTo>
                    <a:pt x="70291" y="162031"/>
                  </a:lnTo>
                  <a:lnTo>
                    <a:pt x="69172" y="161412"/>
                  </a:lnTo>
                  <a:lnTo>
                    <a:pt x="67287" y="160440"/>
                  </a:lnTo>
                  <a:lnTo>
                    <a:pt x="67021" y="159733"/>
                  </a:lnTo>
                  <a:lnTo>
                    <a:pt x="67758" y="159586"/>
                  </a:lnTo>
                  <a:lnTo>
                    <a:pt x="68524" y="159497"/>
                  </a:lnTo>
                  <a:lnTo>
                    <a:pt x="70026" y="159320"/>
                  </a:lnTo>
                  <a:close/>
                  <a:moveTo>
                    <a:pt x="96805" y="161471"/>
                  </a:moveTo>
                  <a:lnTo>
                    <a:pt x="96688" y="162208"/>
                  </a:lnTo>
                  <a:lnTo>
                    <a:pt x="96599" y="162944"/>
                  </a:lnTo>
                  <a:lnTo>
                    <a:pt x="96540" y="163710"/>
                  </a:lnTo>
                  <a:lnTo>
                    <a:pt x="96511" y="164505"/>
                  </a:lnTo>
                  <a:lnTo>
                    <a:pt x="95362" y="163386"/>
                  </a:lnTo>
                  <a:lnTo>
                    <a:pt x="94242" y="162266"/>
                  </a:lnTo>
                  <a:lnTo>
                    <a:pt x="94360" y="161501"/>
                  </a:lnTo>
                  <a:lnTo>
                    <a:pt x="96805" y="161471"/>
                  </a:lnTo>
                  <a:close/>
                  <a:moveTo>
                    <a:pt x="77539" y="164152"/>
                  </a:moveTo>
                  <a:lnTo>
                    <a:pt x="78187" y="165242"/>
                  </a:lnTo>
                  <a:lnTo>
                    <a:pt x="78805" y="166185"/>
                  </a:lnTo>
                  <a:lnTo>
                    <a:pt x="79365" y="166921"/>
                  </a:lnTo>
                  <a:lnTo>
                    <a:pt x="79837" y="167540"/>
                  </a:lnTo>
                  <a:lnTo>
                    <a:pt x="79837" y="167540"/>
                  </a:lnTo>
                  <a:lnTo>
                    <a:pt x="78246" y="166685"/>
                  </a:lnTo>
                  <a:lnTo>
                    <a:pt x="76625" y="165802"/>
                  </a:lnTo>
                  <a:lnTo>
                    <a:pt x="75771" y="165301"/>
                  </a:lnTo>
                  <a:lnTo>
                    <a:pt x="76272" y="164947"/>
                  </a:lnTo>
                  <a:lnTo>
                    <a:pt x="76891" y="164535"/>
                  </a:lnTo>
                  <a:lnTo>
                    <a:pt x="77539" y="164152"/>
                  </a:lnTo>
                  <a:close/>
                  <a:moveTo>
                    <a:pt x="57830" y="159851"/>
                  </a:moveTo>
                  <a:lnTo>
                    <a:pt x="57270" y="160381"/>
                  </a:lnTo>
                  <a:lnTo>
                    <a:pt x="56740" y="160941"/>
                  </a:lnTo>
                  <a:lnTo>
                    <a:pt x="56210" y="161501"/>
                  </a:lnTo>
                  <a:lnTo>
                    <a:pt x="55679" y="162090"/>
                  </a:lnTo>
                  <a:lnTo>
                    <a:pt x="54678" y="163327"/>
                  </a:lnTo>
                  <a:lnTo>
                    <a:pt x="53706" y="164594"/>
                  </a:lnTo>
                  <a:lnTo>
                    <a:pt x="49935" y="166303"/>
                  </a:lnTo>
                  <a:lnTo>
                    <a:pt x="46517" y="167893"/>
                  </a:lnTo>
                  <a:lnTo>
                    <a:pt x="47195" y="166951"/>
                  </a:lnTo>
                  <a:lnTo>
                    <a:pt x="48432" y="165330"/>
                  </a:lnTo>
                  <a:lnTo>
                    <a:pt x="49169" y="164358"/>
                  </a:lnTo>
                  <a:lnTo>
                    <a:pt x="50023" y="163327"/>
                  </a:lnTo>
                  <a:lnTo>
                    <a:pt x="50907" y="162266"/>
                  </a:lnTo>
                  <a:lnTo>
                    <a:pt x="51850" y="161176"/>
                  </a:lnTo>
                  <a:lnTo>
                    <a:pt x="53028" y="161000"/>
                  </a:lnTo>
                  <a:lnTo>
                    <a:pt x="54000" y="160823"/>
                  </a:lnTo>
                  <a:lnTo>
                    <a:pt x="55149" y="160558"/>
                  </a:lnTo>
                  <a:lnTo>
                    <a:pt x="56475" y="160204"/>
                  </a:lnTo>
                  <a:lnTo>
                    <a:pt x="57830" y="159851"/>
                  </a:lnTo>
                  <a:close/>
                  <a:moveTo>
                    <a:pt x="106380" y="160705"/>
                  </a:moveTo>
                  <a:lnTo>
                    <a:pt x="105820" y="161825"/>
                  </a:lnTo>
                  <a:lnTo>
                    <a:pt x="105319" y="163003"/>
                  </a:lnTo>
                  <a:lnTo>
                    <a:pt x="104789" y="164211"/>
                  </a:lnTo>
                  <a:lnTo>
                    <a:pt x="104318" y="165419"/>
                  </a:lnTo>
                  <a:lnTo>
                    <a:pt x="103846" y="166627"/>
                  </a:lnTo>
                  <a:lnTo>
                    <a:pt x="103405" y="167776"/>
                  </a:lnTo>
                  <a:lnTo>
                    <a:pt x="103022" y="168924"/>
                  </a:lnTo>
                  <a:lnTo>
                    <a:pt x="102668" y="169985"/>
                  </a:lnTo>
                  <a:lnTo>
                    <a:pt x="101313" y="168866"/>
                  </a:lnTo>
                  <a:lnTo>
                    <a:pt x="99987" y="167687"/>
                  </a:lnTo>
                  <a:lnTo>
                    <a:pt x="100517" y="166244"/>
                  </a:lnTo>
                  <a:lnTo>
                    <a:pt x="101166" y="164653"/>
                  </a:lnTo>
                  <a:lnTo>
                    <a:pt x="102609" y="161147"/>
                  </a:lnTo>
                  <a:lnTo>
                    <a:pt x="104553" y="160941"/>
                  </a:lnTo>
                  <a:lnTo>
                    <a:pt x="105467" y="160823"/>
                  </a:lnTo>
                  <a:lnTo>
                    <a:pt x="106380" y="160705"/>
                  </a:lnTo>
                  <a:close/>
                  <a:moveTo>
                    <a:pt x="83401" y="161501"/>
                  </a:moveTo>
                  <a:lnTo>
                    <a:pt x="83372" y="163032"/>
                  </a:lnTo>
                  <a:lnTo>
                    <a:pt x="83342" y="164388"/>
                  </a:lnTo>
                  <a:lnTo>
                    <a:pt x="83372" y="165448"/>
                  </a:lnTo>
                  <a:lnTo>
                    <a:pt x="83401" y="166214"/>
                  </a:lnTo>
                  <a:lnTo>
                    <a:pt x="83431" y="166509"/>
                  </a:lnTo>
                  <a:lnTo>
                    <a:pt x="83490" y="166803"/>
                  </a:lnTo>
                  <a:lnTo>
                    <a:pt x="83637" y="167363"/>
                  </a:lnTo>
                  <a:lnTo>
                    <a:pt x="83873" y="167923"/>
                  </a:lnTo>
                  <a:lnTo>
                    <a:pt x="84108" y="168483"/>
                  </a:lnTo>
                  <a:lnTo>
                    <a:pt x="84403" y="169013"/>
                  </a:lnTo>
                  <a:lnTo>
                    <a:pt x="84727" y="169484"/>
                  </a:lnTo>
                  <a:lnTo>
                    <a:pt x="85051" y="169956"/>
                  </a:lnTo>
                  <a:lnTo>
                    <a:pt x="85375" y="170397"/>
                  </a:lnTo>
                  <a:lnTo>
                    <a:pt x="85375" y="170397"/>
                  </a:lnTo>
                  <a:lnTo>
                    <a:pt x="84344" y="169838"/>
                  </a:lnTo>
                  <a:lnTo>
                    <a:pt x="82576" y="168924"/>
                  </a:lnTo>
                  <a:lnTo>
                    <a:pt x="80838" y="168041"/>
                  </a:lnTo>
                  <a:lnTo>
                    <a:pt x="80161" y="165949"/>
                  </a:lnTo>
                  <a:lnTo>
                    <a:pt x="79748" y="164594"/>
                  </a:lnTo>
                  <a:lnTo>
                    <a:pt x="79336" y="163150"/>
                  </a:lnTo>
                  <a:lnTo>
                    <a:pt x="80367" y="162679"/>
                  </a:lnTo>
                  <a:lnTo>
                    <a:pt x="81427" y="162237"/>
                  </a:lnTo>
                  <a:lnTo>
                    <a:pt x="82429" y="161825"/>
                  </a:lnTo>
                  <a:lnTo>
                    <a:pt x="83401" y="161501"/>
                  </a:lnTo>
                  <a:close/>
                  <a:moveTo>
                    <a:pt x="118900" y="155108"/>
                  </a:moveTo>
                  <a:lnTo>
                    <a:pt x="117015" y="156993"/>
                  </a:lnTo>
                  <a:lnTo>
                    <a:pt x="115483" y="158554"/>
                  </a:lnTo>
                  <a:lnTo>
                    <a:pt x="115012" y="159114"/>
                  </a:lnTo>
                  <a:lnTo>
                    <a:pt x="114511" y="159792"/>
                  </a:lnTo>
                  <a:lnTo>
                    <a:pt x="113981" y="160587"/>
                  </a:lnTo>
                  <a:lnTo>
                    <a:pt x="113421" y="161471"/>
                  </a:lnTo>
                  <a:lnTo>
                    <a:pt x="112861" y="162443"/>
                  </a:lnTo>
                  <a:lnTo>
                    <a:pt x="112301" y="163474"/>
                  </a:lnTo>
                  <a:lnTo>
                    <a:pt x="111742" y="164535"/>
                  </a:lnTo>
                  <a:lnTo>
                    <a:pt x="111211" y="165654"/>
                  </a:lnTo>
                  <a:lnTo>
                    <a:pt x="110652" y="166803"/>
                  </a:lnTo>
                  <a:lnTo>
                    <a:pt x="110151" y="167923"/>
                  </a:lnTo>
                  <a:lnTo>
                    <a:pt x="109179" y="170162"/>
                  </a:lnTo>
                  <a:lnTo>
                    <a:pt x="108354" y="172224"/>
                  </a:lnTo>
                  <a:lnTo>
                    <a:pt x="108000" y="173167"/>
                  </a:lnTo>
                  <a:lnTo>
                    <a:pt x="107706" y="174021"/>
                  </a:lnTo>
                  <a:lnTo>
                    <a:pt x="105761" y="172519"/>
                  </a:lnTo>
                  <a:lnTo>
                    <a:pt x="106233" y="171605"/>
                  </a:lnTo>
                  <a:lnTo>
                    <a:pt x="106763" y="170633"/>
                  </a:lnTo>
                  <a:lnTo>
                    <a:pt x="107853" y="168748"/>
                  </a:lnTo>
                  <a:lnTo>
                    <a:pt x="108914" y="166951"/>
                  </a:lnTo>
                  <a:lnTo>
                    <a:pt x="110887" y="163710"/>
                  </a:lnTo>
                  <a:lnTo>
                    <a:pt x="112743" y="160735"/>
                  </a:lnTo>
                  <a:lnTo>
                    <a:pt x="113598" y="159291"/>
                  </a:lnTo>
                  <a:lnTo>
                    <a:pt x="114423" y="157906"/>
                  </a:lnTo>
                  <a:lnTo>
                    <a:pt x="115571" y="157258"/>
                  </a:lnTo>
                  <a:lnTo>
                    <a:pt x="116720" y="156551"/>
                  </a:lnTo>
                  <a:lnTo>
                    <a:pt x="117840" y="155844"/>
                  </a:lnTo>
                  <a:lnTo>
                    <a:pt x="118900" y="155108"/>
                  </a:lnTo>
                  <a:close/>
                  <a:moveTo>
                    <a:pt x="89941" y="159998"/>
                  </a:moveTo>
                  <a:lnTo>
                    <a:pt x="90089" y="160175"/>
                  </a:lnTo>
                  <a:lnTo>
                    <a:pt x="90030" y="161766"/>
                  </a:lnTo>
                  <a:lnTo>
                    <a:pt x="90000" y="163268"/>
                  </a:lnTo>
                  <a:lnTo>
                    <a:pt x="90059" y="164623"/>
                  </a:lnTo>
                  <a:lnTo>
                    <a:pt x="90148" y="165831"/>
                  </a:lnTo>
                  <a:lnTo>
                    <a:pt x="90295" y="167127"/>
                  </a:lnTo>
                  <a:lnTo>
                    <a:pt x="90501" y="168394"/>
                  </a:lnTo>
                  <a:lnTo>
                    <a:pt x="90707" y="169602"/>
                  </a:lnTo>
                  <a:lnTo>
                    <a:pt x="90972" y="170751"/>
                  </a:lnTo>
                  <a:lnTo>
                    <a:pt x="91208" y="171812"/>
                  </a:lnTo>
                  <a:lnTo>
                    <a:pt x="91473" y="172784"/>
                  </a:lnTo>
                  <a:lnTo>
                    <a:pt x="91945" y="174375"/>
                  </a:lnTo>
                  <a:lnTo>
                    <a:pt x="91945" y="174375"/>
                  </a:lnTo>
                  <a:lnTo>
                    <a:pt x="91709" y="174198"/>
                  </a:lnTo>
                  <a:lnTo>
                    <a:pt x="90825" y="173609"/>
                  </a:lnTo>
                  <a:lnTo>
                    <a:pt x="89912" y="173049"/>
                  </a:lnTo>
                  <a:lnTo>
                    <a:pt x="89028" y="172519"/>
                  </a:lnTo>
                  <a:lnTo>
                    <a:pt x="88144" y="171959"/>
                  </a:lnTo>
                  <a:lnTo>
                    <a:pt x="87437" y="171488"/>
                  </a:lnTo>
                  <a:lnTo>
                    <a:pt x="86701" y="171075"/>
                  </a:lnTo>
                  <a:lnTo>
                    <a:pt x="86406" y="169985"/>
                  </a:lnTo>
                  <a:lnTo>
                    <a:pt x="86288" y="169337"/>
                  </a:lnTo>
                  <a:lnTo>
                    <a:pt x="86170" y="168659"/>
                  </a:lnTo>
                  <a:lnTo>
                    <a:pt x="86053" y="167952"/>
                  </a:lnTo>
                  <a:lnTo>
                    <a:pt x="85994" y="167216"/>
                  </a:lnTo>
                  <a:lnTo>
                    <a:pt x="85994" y="166509"/>
                  </a:lnTo>
                  <a:lnTo>
                    <a:pt x="86053" y="165772"/>
                  </a:lnTo>
                  <a:lnTo>
                    <a:pt x="86229" y="163828"/>
                  </a:lnTo>
                  <a:lnTo>
                    <a:pt x="86494" y="160617"/>
                  </a:lnTo>
                  <a:lnTo>
                    <a:pt x="87909" y="160322"/>
                  </a:lnTo>
                  <a:lnTo>
                    <a:pt x="88999" y="160145"/>
                  </a:lnTo>
                  <a:lnTo>
                    <a:pt x="89706" y="160028"/>
                  </a:lnTo>
                  <a:lnTo>
                    <a:pt x="89941" y="159998"/>
                  </a:lnTo>
                  <a:close/>
                  <a:moveTo>
                    <a:pt x="75005" y="166037"/>
                  </a:moveTo>
                  <a:lnTo>
                    <a:pt x="76272" y="166803"/>
                  </a:lnTo>
                  <a:lnTo>
                    <a:pt x="77539" y="167569"/>
                  </a:lnTo>
                  <a:lnTo>
                    <a:pt x="78835" y="168306"/>
                  </a:lnTo>
                  <a:lnTo>
                    <a:pt x="80161" y="169013"/>
                  </a:lnTo>
                  <a:lnTo>
                    <a:pt x="79129" y="169396"/>
                  </a:lnTo>
                  <a:lnTo>
                    <a:pt x="77981" y="169808"/>
                  </a:lnTo>
                  <a:lnTo>
                    <a:pt x="76802" y="170162"/>
                  </a:lnTo>
                  <a:lnTo>
                    <a:pt x="76242" y="170280"/>
                  </a:lnTo>
                  <a:lnTo>
                    <a:pt x="75771" y="170397"/>
                  </a:lnTo>
                  <a:lnTo>
                    <a:pt x="75476" y="170456"/>
                  </a:lnTo>
                  <a:lnTo>
                    <a:pt x="75123" y="170574"/>
                  </a:lnTo>
                  <a:lnTo>
                    <a:pt x="74151" y="170957"/>
                  </a:lnTo>
                  <a:lnTo>
                    <a:pt x="72913" y="171488"/>
                  </a:lnTo>
                  <a:lnTo>
                    <a:pt x="71470" y="172195"/>
                  </a:lnTo>
                  <a:lnTo>
                    <a:pt x="69850" y="172990"/>
                  </a:lnTo>
                  <a:lnTo>
                    <a:pt x="68111" y="173874"/>
                  </a:lnTo>
                  <a:lnTo>
                    <a:pt x="66314" y="174816"/>
                  </a:lnTo>
                  <a:lnTo>
                    <a:pt x="64488" y="175789"/>
                  </a:lnTo>
                  <a:lnTo>
                    <a:pt x="66373" y="173756"/>
                  </a:lnTo>
                  <a:lnTo>
                    <a:pt x="67463" y="172578"/>
                  </a:lnTo>
                  <a:lnTo>
                    <a:pt x="68671" y="171370"/>
                  </a:lnTo>
                  <a:lnTo>
                    <a:pt x="69967" y="170132"/>
                  </a:lnTo>
                  <a:lnTo>
                    <a:pt x="71323" y="168866"/>
                  </a:lnTo>
                  <a:lnTo>
                    <a:pt x="72737" y="167628"/>
                  </a:lnTo>
                  <a:lnTo>
                    <a:pt x="73503" y="167010"/>
                  </a:lnTo>
                  <a:lnTo>
                    <a:pt x="74239" y="166420"/>
                  </a:lnTo>
                  <a:lnTo>
                    <a:pt x="75005" y="166037"/>
                  </a:lnTo>
                  <a:close/>
                  <a:moveTo>
                    <a:pt x="93948" y="164329"/>
                  </a:moveTo>
                  <a:lnTo>
                    <a:pt x="95185" y="165566"/>
                  </a:lnTo>
                  <a:lnTo>
                    <a:pt x="96452" y="166744"/>
                  </a:lnTo>
                  <a:lnTo>
                    <a:pt x="96481" y="168483"/>
                  </a:lnTo>
                  <a:lnTo>
                    <a:pt x="96540" y="170250"/>
                  </a:lnTo>
                  <a:lnTo>
                    <a:pt x="96629" y="171959"/>
                  </a:lnTo>
                  <a:lnTo>
                    <a:pt x="96717" y="173550"/>
                  </a:lnTo>
                  <a:lnTo>
                    <a:pt x="96923" y="176172"/>
                  </a:lnTo>
                  <a:lnTo>
                    <a:pt x="97041" y="177674"/>
                  </a:lnTo>
                  <a:lnTo>
                    <a:pt x="96216" y="177144"/>
                  </a:lnTo>
                  <a:lnTo>
                    <a:pt x="95362" y="176614"/>
                  </a:lnTo>
                  <a:lnTo>
                    <a:pt x="93918" y="175671"/>
                  </a:lnTo>
                  <a:lnTo>
                    <a:pt x="92475" y="174728"/>
                  </a:lnTo>
                  <a:lnTo>
                    <a:pt x="92534" y="173609"/>
                  </a:lnTo>
                  <a:lnTo>
                    <a:pt x="92563" y="172430"/>
                  </a:lnTo>
                  <a:lnTo>
                    <a:pt x="92622" y="171812"/>
                  </a:lnTo>
                  <a:lnTo>
                    <a:pt x="92711" y="171046"/>
                  </a:lnTo>
                  <a:lnTo>
                    <a:pt x="92887" y="170103"/>
                  </a:lnTo>
                  <a:lnTo>
                    <a:pt x="93064" y="169072"/>
                  </a:lnTo>
                  <a:lnTo>
                    <a:pt x="93535" y="166744"/>
                  </a:lnTo>
                  <a:lnTo>
                    <a:pt x="93742" y="165537"/>
                  </a:lnTo>
                  <a:lnTo>
                    <a:pt x="93948" y="164329"/>
                  </a:lnTo>
                  <a:close/>
                  <a:moveTo>
                    <a:pt x="99398" y="169396"/>
                  </a:moveTo>
                  <a:lnTo>
                    <a:pt x="100783" y="170574"/>
                  </a:lnTo>
                  <a:lnTo>
                    <a:pt x="102197" y="171753"/>
                  </a:lnTo>
                  <a:lnTo>
                    <a:pt x="102049" y="172460"/>
                  </a:lnTo>
                  <a:lnTo>
                    <a:pt x="101932" y="173078"/>
                  </a:lnTo>
                  <a:lnTo>
                    <a:pt x="101843" y="173638"/>
                  </a:lnTo>
                  <a:lnTo>
                    <a:pt x="101814" y="174198"/>
                  </a:lnTo>
                  <a:lnTo>
                    <a:pt x="101725" y="175317"/>
                  </a:lnTo>
                  <a:lnTo>
                    <a:pt x="101725" y="176378"/>
                  </a:lnTo>
                  <a:lnTo>
                    <a:pt x="101755" y="177380"/>
                  </a:lnTo>
                  <a:lnTo>
                    <a:pt x="101843" y="178293"/>
                  </a:lnTo>
                  <a:lnTo>
                    <a:pt x="101932" y="179118"/>
                  </a:lnTo>
                  <a:lnTo>
                    <a:pt x="102020" y="179825"/>
                  </a:lnTo>
                  <a:lnTo>
                    <a:pt x="102138" y="180414"/>
                  </a:lnTo>
                  <a:lnTo>
                    <a:pt x="100517" y="179560"/>
                  </a:lnTo>
                  <a:lnTo>
                    <a:pt x="98897" y="178705"/>
                  </a:lnTo>
                  <a:lnTo>
                    <a:pt x="97954" y="178204"/>
                  </a:lnTo>
                  <a:lnTo>
                    <a:pt x="98043" y="176908"/>
                  </a:lnTo>
                  <a:lnTo>
                    <a:pt x="98102" y="176024"/>
                  </a:lnTo>
                  <a:lnTo>
                    <a:pt x="98220" y="175023"/>
                  </a:lnTo>
                  <a:lnTo>
                    <a:pt x="98396" y="173903"/>
                  </a:lnTo>
                  <a:lnTo>
                    <a:pt x="98603" y="172695"/>
                  </a:lnTo>
                  <a:lnTo>
                    <a:pt x="98838" y="171429"/>
                  </a:lnTo>
                  <a:lnTo>
                    <a:pt x="99162" y="170132"/>
                  </a:lnTo>
                  <a:lnTo>
                    <a:pt x="99398" y="169396"/>
                  </a:lnTo>
                  <a:close/>
                  <a:moveTo>
                    <a:pt x="105054" y="174080"/>
                  </a:moveTo>
                  <a:lnTo>
                    <a:pt x="107205" y="175818"/>
                  </a:lnTo>
                  <a:lnTo>
                    <a:pt x="106999" y="176849"/>
                  </a:lnTo>
                  <a:lnTo>
                    <a:pt x="106851" y="177851"/>
                  </a:lnTo>
                  <a:lnTo>
                    <a:pt x="106763" y="178853"/>
                  </a:lnTo>
                  <a:lnTo>
                    <a:pt x="106704" y="179795"/>
                  </a:lnTo>
                  <a:lnTo>
                    <a:pt x="106645" y="180650"/>
                  </a:lnTo>
                  <a:lnTo>
                    <a:pt x="106645" y="181445"/>
                  </a:lnTo>
                  <a:lnTo>
                    <a:pt x="106675" y="182594"/>
                  </a:lnTo>
                  <a:lnTo>
                    <a:pt x="106351" y="182417"/>
                  </a:lnTo>
                  <a:lnTo>
                    <a:pt x="105526" y="182005"/>
                  </a:lnTo>
                  <a:lnTo>
                    <a:pt x="104730" y="181622"/>
                  </a:lnTo>
                  <a:lnTo>
                    <a:pt x="103080" y="180885"/>
                  </a:lnTo>
                  <a:lnTo>
                    <a:pt x="103139" y="180443"/>
                  </a:lnTo>
                  <a:lnTo>
                    <a:pt x="103257" y="179854"/>
                  </a:lnTo>
                  <a:lnTo>
                    <a:pt x="103375" y="179147"/>
                  </a:lnTo>
                  <a:lnTo>
                    <a:pt x="103581" y="178322"/>
                  </a:lnTo>
                  <a:lnTo>
                    <a:pt x="103846" y="177409"/>
                  </a:lnTo>
                  <a:lnTo>
                    <a:pt x="104170" y="176407"/>
                  </a:lnTo>
                  <a:lnTo>
                    <a:pt x="104553" y="175288"/>
                  </a:lnTo>
                  <a:lnTo>
                    <a:pt x="105054" y="174080"/>
                  </a:lnTo>
                  <a:close/>
                  <a:moveTo>
                    <a:pt x="86701" y="0"/>
                  </a:moveTo>
                  <a:lnTo>
                    <a:pt x="86377" y="6128"/>
                  </a:lnTo>
                  <a:lnTo>
                    <a:pt x="85935" y="15997"/>
                  </a:lnTo>
                  <a:lnTo>
                    <a:pt x="85905" y="16881"/>
                  </a:lnTo>
                  <a:lnTo>
                    <a:pt x="85905" y="17882"/>
                  </a:lnTo>
                  <a:lnTo>
                    <a:pt x="85964" y="20239"/>
                  </a:lnTo>
                  <a:lnTo>
                    <a:pt x="86053" y="22891"/>
                  </a:lnTo>
                  <a:lnTo>
                    <a:pt x="86229" y="25748"/>
                  </a:lnTo>
                  <a:lnTo>
                    <a:pt x="86406" y="28606"/>
                  </a:lnTo>
                  <a:lnTo>
                    <a:pt x="86612" y="31346"/>
                  </a:lnTo>
                  <a:lnTo>
                    <a:pt x="86848" y="33791"/>
                  </a:lnTo>
                  <a:lnTo>
                    <a:pt x="87054" y="35853"/>
                  </a:lnTo>
                  <a:lnTo>
                    <a:pt x="86406" y="34439"/>
                  </a:lnTo>
                  <a:lnTo>
                    <a:pt x="85758" y="33113"/>
                  </a:lnTo>
                  <a:lnTo>
                    <a:pt x="85110" y="31935"/>
                  </a:lnTo>
                  <a:lnTo>
                    <a:pt x="84491" y="30904"/>
                  </a:lnTo>
                  <a:lnTo>
                    <a:pt x="82134" y="27192"/>
                  </a:lnTo>
                  <a:lnTo>
                    <a:pt x="80985" y="25424"/>
                  </a:lnTo>
                  <a:lnTo>
                    <a:pt x="79866" y="23715"/>
                  </a:lnTo>
                  <a:lnTo>
                    <a:pt x="78776" y="22183"/>
                  </a:lnTo>
                  <a:lnTo>
                    <a:pt x="78246" y="21447"/>
                  </a:lnTo>
                  <a:lnTo>
                    <a:pt x="77745" y="20769"/>
                  </a:lnTo>
                  <a:lnTo>
                    <a:pt x="77215" y="20151"/>
                  </a:lnTo>
                  <a:lnTo>
                    <a:pt x="76714" y="19562"/>
                  </a:lnTo>
                  <a:lnTo>
                    <a:pt x="76242" y="19031"/>
                  </a:lnTo>
                  <a:lnTo>
                    <a:pt x="75742" y="18560"/>
                  </a:lnTo>
                  <a:lnTo>
                    <a:pt x="74652" y="17588"/>
                  </a:lnTo>
                  <a:lnTo>
                    <a:pt x="73355" y="16439"/>
                  </a:lnTo>
                  <a:lnTo>
                    <a:pt x="70527" y="14052"/>
                  </a:lnTo>
                  <a:lnTo>
                    <a:pt x="67198" y="11283"/>
                  </a:lnTo>
                  <a:lnTo>
                    <a:pt x="67581" y="12550"/>
                  </a:lnTo>
                  <a:lnTo>
                    <a:pt x="68023" y="13905"/>
                  </a:lnTo>
                  <a:lnTo>
                    <a:pt x="68583" y="15584"/>
                  </a:lnTo>
                  <a:lnTo>
                    <a:pt x="69231" y="17440"/>
                  </a:lnTo>
                  <a:lnTo>
                    <a:pt x="69938" y="19326"/>
                  </a:lnTo>
                  <a:lnTo>
                    <a:pt x="70291" y="20239"/>
                  </a:lnTo>
                  <a:lnTo>
                    <a:pt x="70674" y="21123"/>
                  </a:lnTo>
                  <a:lnTo>
                    <a:pt x="71057" y="21918"/>
                  </a:lnTo>
                  <a:lnTo>
                    <a:pt x="71440" y="22655"/>
                  </a:lnTo>
                  <a:lnTo>
                    <a:pt x="71882" y="23421"/>
                  </a:lnTo>
                  <a:lnTo>
                    <a:pt x="72442" y="24334"/>
                  </a:lnTo>
                  <a:lnTo>
                    <a:pt x="73149" y="25365"/>
                  </a:lnTo>
                  <a:lnTo>
                    <a:pt x="73945" y="26485"/>
                  </a:lnTo>
                  <a:lnTo>
                    <a:pt x="75771" y="28959"/>
                  </a:lnTo>
                  <a:lnTo>
                    <a:pt x="77745" y="31552"/>
                  </a:lnTo>
                  <a:lnTo>
                    <a:pt x="79719" y="34056"/>
                  </a:lnTo>
                  <a:lnTo>
                    <a:pt x="81545" y="36354"/>
                  </a:lnTo>
                  <a:lnTo>
                    <a:pt x="84049" y="39506"/>
                  </a:lnTo>
                  <a:lnTo>
                    <a:pt x="84874" y="40537"/>
                  </a:lnTo>
                  <a:lnTo>
                    <a:pt x="85964" y="41863"/>
                  </a:lnTo>
                  <a:lnTo>
                    <a:pt x="88498" y="44809"/>
                  </a:lnTo>
                  <a:lnTo>
                    <a:pt x="92092" y="48874"/>
                  </a:lnTo>
                  <a:lnTo>
                    <a:pt x="92328" y="49640"/>
                  </a:lnTo>
                  <a:lnTo>
                    <a:pt x="92563" y="50377"/>
                  </a:lnTo>
                  <a:lnTo>
                    <a:pt x="92534" y="50377"/>
                  </a:lnTo>
                  <a:lnTo>
                    <a:pt x="92534" y="50406"/>
                  </a:lnTo>
                  <a:lnTo>
                    <a:pt x="92534" y="50436"/>
                  </a:lnTo>
                  <a:lnTo>
                    <a:pt x="92563" y="50465"/>
                  </a:lnTo>
                  <a:lnTo>
                    <a:pt x="92593" y="50436"/>
                  </a:lnTo>
                  <a:lnTo>
                    <a:pt x="93035" y="51673"/>
                  </a:lnTo>
                  <a:lnTo>
                    <a:pt x="93506" y="52910"/>
                  </a:lnTo>
                  <a:lnTo>
                    <a:pt x="92622" y="51761"/>
                  </a:lnTo>
                  <a:lnTo>
                    <a:pt x="91503" y="50318"/>
                  </a:lnTo>
                  <a:lnTo>
                    <a:pt x="90206" y="48727"/>
                  </a:lnTo>
                  <a:lnTo>
                    <a:pt x="88733" y="46989"/>
                  </a:lnTo>
                  <a:lnTo>
                    <a:pt x="87967" y="46135"/>
                  </a:lnTo>
                  <a:lnTo>
                    <a:pt x="87172" y="45280"/>
                  </a:lnTo>
                  <a:lnTo>
                    <a:pt x="86347" y="44426"/>
                  </a:lnTo>
                  <a:lnTo>
                    <a:pt x="85522" y="43630"/>
                  </a:lnTo>
                  <a:lnTo>
                    <a:pt x="84697" y="42865"/>
                  </a:lnTo>
                  <a:lnTo>
                    <a:pt x="83873" y="42128"/>
                  </a:lnTo>
                  <a:lnTo>
                    <a:pt x="83077" y="41480"/>
                  </a:lnTo>
                  <a:lnTo>
                    <a:pt x="82252" y="40891"/>
                  </a:lnTo>
                  <a:lnTo>
                    <a:pt x="77303" y="37503"/>
                  </a:lnTo>
                  <a:lnTo>
                    <a:pt x="71323" y="33496"/>
                  </a:lnTo>
                  <a:lnTo>
                    <a:pt x="68377" y="31552"/>
                  </a:lnTo>
                  <a:lnTo>
                    <a:pt x="65666" y="29784"/>
                  </a:lnTo>
                  <a:lnTo>
                    <a:pt x="63339" y="28311"/>
                  </a:lnTo>
                  <a:lnTo>
                    <a:pt x="62396" y="27751"/>
                  </a:lnTo>
                  <a:lnTo>
                    <a:pt x="61601" y="27280"/>
                  </a:lnTo>
                  <a:lnTo>
                    <a:pt x="58861" y="25778"/>
                  </a:lnTo>
                  <a:lnTo>
                    <a:pt x="56504" y="24452"/>
                  </a:lnTo>
                  <a:lnTo>
                    <a:pt x="54265" y="23185"/>
                  </a:lnTo>
                  <a:lnTo>
                    <a:pt x="55473" y="24599"/>
                  </a:lnTo>
                  <a:lnTo>
                    <a:pt x="56799" y="26190"/>
                  </a:lnTo>
                  <a:lnTo>
                    <a:pt x="58478" y="28134"/>
                  </a:lnTo>
                  <a:lnTo>
                    <a:pt x="60393" y="30314"/>
                  </a:lnTo>
                  <a:lnTo>
                    <a:pt x="62455" y="32583"/>
                  </a:lnTo>
                  <a:lnTo>
                    <a:pt x="63486" y="33702"/>
                  </a:lnTo>
                  <a:lnTo>
                    <a:pt x="64517" y="34763"/>
                  </a:lnTo>
                  <a:lnTo>
                    <a:pt x="65519" y="35794"/>
                  </a:lnTo>
                  <a:lnTo>
                    <a:pt x="66462" y="36737"/>
                  </a:lnTo>
                  <a:lnTo>
                    <a:pt x="66963" y="37208"/>
                  </a:lnTo>
                  <a:lnTo>
                    <a:pt x="67463" y="37650"/>
                  </a:lnTo>
                  <a:lnTo>
                    <a:pt x="68553" y="38534"/>
                  </a:lnTo>
                  <a:lnTo>
                    <a:pt x="69702" y="39418"/>
                  </a:lnTo>
                  <a:lnTo>
                    <a:pt x="70910" y="40243"/>
                  </a:lnTo>
                  <a:lnTo>
                    <a:pt x="72147" y="41097"/>
                  </a:lnTo>
                  <a:lnTo>
                    <a:pt x="73414" y="41892"/>
                  </a:lnTo>
                  <a:lnTo>
                    <a:pt x="74681" y="42658"/>
                  </a:lnTo>
                  <a:lnTo>
                    <a:pt x="75948" y="43395"/>
                  </a:lnTo>
                  <a:lnTo>
                    <a:pt x="78393" y="44750"/>
                  </a:lnTo>
                  <a:lnTo>
                    <a:pt x="80661" y="45958"/>
                  </a:lnTo>
                  <a:lnTo>
                    <a:pt x="82576" y="46959"/>
                  </a:lnTo>
                  <a:lnTo>
                    <a:pt x="84049" y="47755"/>
                  </a:lnTo>
                  <a:lnTo>
                    <a:pt x="85139" y="48403"/>
                  </a:lnTo>
                  <a:lnTo>
                    <a:pt x="86436" y="49169"/>
                  </a:lnTo>
                  <a:lnTo>
                    <a:pt x="89264" y="50878"/>
                  </a:lnTo>
                  <a:lnTo>
                    <a:pt x="93801" y="53706"/>
                  </a:lnTo>
                  <a:lnTo>
                    <a:pt x="95038" y="57241"/>
                  </a:lnTo>
                  <a:lnTo>
                    <a:pt x="96275" y="60776"/>
                  </a:lnTo>
                  <a:lnTo>
                    <a:pt x="95067" y="59392"/>
                  </a:lnTo>
                  <a:lnTo>
                    <a:pt x="93683" y="57860"/>
                  </a:lnTo>
                  <a:lnTo>
                    <a:pt x="92946" y="57094"/>
                  </a:lnTo>
                  <a:lnTo>
                    <a:pt x="92180" y="56298"/>
                  </a:lnTo>
                  <a:lnTo>
                    <a:pt x="91414" y="55532"/>
                  </a:lnTo>
                  <a:lnTo>
                    <a:pt x="90619" y="54796"/>
                  </a:lnTo>
                  <a:lnTo>
                    <a:pt x="89735" y="54030"/>
                  </a:lnTo>
                  <a:lnTo>
                    <a:pt x="88498" y="53058"/>
                  </a:lnTo>
                  <a:lnTo>
                    <a:pt x="86995" y="51938"/>
                  </a:lnTo>
                  <a:lnTo>
                    <a:pt x="85257" y="50671"/>
                  </a:lnTo>
                  <a:lnTo>
                    <a:pt x="83342" y="49287"/>
                  </a:lnTo>
                  <a:lnTo>
                    <a:pt x="81280" y="47843"/>
                  </a:lnTo>
                  <a:lnTo>
                    <a:pt x="79100" y="46370"/>
                  </a:lnTo>
                  <a:lnTo>
                    <a:pt x="76891" y="44868"/>
                  </a:lnTo>
                  <a:lnTo>
                    <a:pt x="74681" y="43395"/>
                  </a:lnTo>
                  <a:lnTo>
                    <a:pt x="72530" y="42010"/>
                  </a:lnTo>
                  <a:lnTo>
                    <a:pt x="70468" y="40714"/>
                  </a:lnTo>
                  <a:lnTo>
                    <a:pt x="68553" y="39536"/>
                  </a:lnTo>
                  <a:lnTo>
                    <a:pt x="66815" y="38504"/>
                  </a:lnTo>
                  <a:lnTo>
                    <a:pt x="65342" y="37680"/>
                  </a:lnTo>
                  <a:lnTo>
                    <a:pt x="64694" y="37355"/>
                  </a:lnTo>
                  <a:lnTo>
                    <a:pt x="64134" y="37090"/>
                  </a:lnTo>
                  <a:lnTo>
                    <a:pt x="63634" y="36884"/>
                  </a:lnTo>
                  <a:lnTo>
                    <a:pt x="63251" y="36766"/>
                  </a:lnTo>
                  <a:lnTo>
                    <a:pt x="61836" y="36354"/>
                  </a:lnTo>
                  <a:lnTo>
                    <a:pt x="60393" y="36000"/>
                  </a:lnTo>
                  <a:lnTo>
                    <a:pt x="57683" y="35323"/>
                  </a:lnTo>
                  <a:lnTo>
                    <a:pt x="55650" y="34881"/>
                  </a:lnTo>
                  <a:lnTo>
                    <a:pt x="54854" y="34704"/>
                  </a:lnTo>
                  <a:lnTo>
                    <a:pt x="59568" y="38563"/>
                  </a:lnTo>
                  <a:lnTo>
                    <a:pt x="67287" y="44897"/>
                  </a:lnTo>
                  <a:lnTo>
                    <a:pt x="68111" y="45545"/>
                  </a:lnTo>
                  <a:lnTo>
                    <a:pt x="69084" y="46252"/>
                  </a:lnTo>
                  <a:lnTo>
                    <a:pt x="70174" y="47048"/>
                  </a:lnTo>
                  <a:lnTo>
                    <a:pt x="71382" y="47843"/>
                  </a:lnTo>
                  <a:lnTo>
                    <a:pt x="72678" y="48668"/>
                  </a:lnTo>
                  <a:lnTo>
                    <a:pt x="74033" y="49552"/>
                  </a:lnTo>
                  <a:lnTo>
                    <a:pt x="76832" y="51290"/>
                  </a:lnTo>
                  <a:lnTo>
                    <a:pt x="79689" y="52969"/>
                  </a:lnTo>
                  <a:lnTo>
                    <a:pt x="82429" y="54531"/>
                  </a:lnTo>
                  <a:lnTo>
                    <a:pt x="84904" y="55886"/>
                  </a:lnTo>
                  <a:lnTo>
                    <a:pt x="86936" y="56976"/>
                  </a:lnTo>
                  <a:lnTo>
                    <a:pt x="89617" y="58361"/>
                  </a:lnTo>
                  <a:lnTo>
                    <a:pt x="92328" y="59834"/>
                  </a:lnTo>
                  <a:lnTo>
                    <a:pt x="94832" y="61189"/>
                  </a:lnTo>
                  <a:lnTo>
                    <a:pt x="96805" y="62308"/>
                  </a:lnTo>
                  <a:lnTo>
                    <a:pt x="97807" y="65048"/>
                  </a:lnTo>
                  <a:lnTo>
                    <a:pt x="98426" y="66580"/>
                  </a:lnTo>
                  <a:lnTo>
                    <a:pt x="99044" y="68112"/>
                  </a:lnTo>
                  <a:lnTo>
                    <a:pt x="100370" y="71117"/>
                  </a:lnTo>
                  <a:lnTo>
                    <a:pt x="98573" y="69320"/>
                  </a:lnTo>
                  <a:lnTo>
                    <a:pt x="97542" y="68318"/>
                  </a:lnTo>
                  <a:lnTo>
                    <a:pt x="96452" y="67258"/>
                  </a:lnTo>
                  <a:lnTo>
                    <a:pt x="95303" y="66226"/>
                  </a:lnTo>
                  <a:lnTo>
                    <a:pt x="94125" y="65225"/>
                  </a:lnTo>
                  <a:lnTo>
                    <a:pt x="92946" y="64282"/>
                  </a:lnTo>
                  <a:lnTo>
                    <a:pt x="91768" y="63398"/>
                  </a:lnTo>
                  <a:lnTo>
                    <a:pt x="91296" y="63074"/>
                  </a:lnTo>
                  <a:lnTo>
                    <a:pt x="90766" y="62721"/>
                  </a:lnTo>
                  <a:lnTo>
                    <a:pt x="89529" y="62014"/>
                  </a:lnTo>
                  <a:lnTo>
                    <a:pt x="88115" y="61218"/>
                  </a:lnTo>
                  <a:lnTo>
                    <a:pt x="86553" y="60423"/>
                  </a:lnTo>
                  <a:lnTo>
                    <a:pt x="84845" y="59598"/>
                  </a:lnTo>
                  <a:lnTo>
                    <a:pt x="83077" y="58773"/>
                  </a:lnTo>
                  <a:lnTo>
                    <a:pt x="81221" y="57948"/>
                  </a:lnTo>
                  <a:lnTo>
                    <a:pt x="79306" y="57153"/>
                  </a:lnTo>
                  <a:lnTo>
                    <a:pt x="77421" y="56357"/>
                  </a:lnTo>
                  <a:lnTo>
                    <a:pt x="75535" y="55621"/>
                  </a:lnTo>
                  <a:lnTo>
                    <a:pt x="73709" y="54914"/>
                  </a:lnTo>
                  <a:lnTo>
                    <a:pt x="71941" y="54295"/>
                  </a:lnTo>
                  <a:lnTo>
                    <a:pt x="70321" y="53735"/>
                  </a:lnTo>
                  <a:lnTo>
                    <a:pt x="68818" y="53264"/>
                  </a:lnTo>
                  <a:lnTo>
                    <a:pt x="67463" y="52881"/>
                  </a:lnTo>
                  <a:lnTo>
                    <a:pt x="66344" y="52616"/>
                  </a:lnTo>
                  <a:lnTo>
                    <a:pt x="65195" y="52439"/>
                  </a:lnTo>
                  <a:lnTo>
                    <a:pt x="63810" y="52262"/>
                  </a:lnTo>
                  <a:lnTo>
                    <a:pt x="62278" y="52115"/>
                  </a:lnTo>
                  <a:lnTo>
                    <a:pt x="60599" y="51968"/>
                  </a:lnTo>
                  <a:lnTo>
                    <a:pt x="58861" y="51850"/>
                  </a:lnTo>
                  <a:lnTo>
                    <a:pt x="57035" y="51761"/>
                  </a:lnTo>
                  <a:lnTo>
                    <a:pt x="53381" y="51585"/>
                  </a:lnTo>
                  <a:lnTo>
                    <a:pt x="49994" y="51467"/>
                  </a:lnTo>
                  <a:lnTo>
                    <a:pt x="47195" y="51408"/>
                  </a:lnTo>
                  <a:lnTo>
                    <a:pt x="44543" y="51349"/>
                  </a:lnTo>
                  <a:lnTo>
                    <a:pt x="50141" y="52469"/>
                  </a:lnTo>
                  <a:lnTo>
                    <a:pt x="54737" y="53382"/>
                  </a:lnTo>
                  <a:lnTo>
                    <a:pt x="58508" y="54089"/>
                  </a:lnTo>
                  <a:lnTo>
                    <a:pt x="59215" y="54236"/>
                  </a:lnTo>
                  <a:lnTo>
                    <a:pt x="59981" y="54413"/>
                  </a:lnTo>
                  <a:lnTo>
                    <a:pt x="60746" y="54649"/>
                  </a:lnTo>
                  <a:lnTo>
                    <a:pt x="61601" y="54914"/>
                  </a:lnTo>
                  <a:lnTo>
                    <a:pt x="62455" y="55208"/>
                  </a:lnTo>
                  <a:lnTo>
                    <a:pt x="63368" y="55562"/>
                  </a:lnTo>
                  <a:lnTo>
                    <a:pt x="65401" y="56416"/>
                  </a:lnTo>
                  <a:lnTo>
                    <a:pt x="67670" y="57418"/>
                  </a:lnTo>
                  <a:lnTo>
                    <a:pt x="70203" y="58596"/>
                  </a:lnTo>
                  <a:lnTo>
                    <a:pt x="76301" y="61513"/>
                  </a:lnTo>
                  <a:lnTo>
                    <a:pt x="83666" y="65019"/>
                  </a:lnTo>
                  <a:lnTo>
                    <a:pt x="91532" y="68789"/>
                  </a:lnTo>
                  <a:lnTo>
                    <a:pt x="101431" y="73591"/>
                  </a:lnTo>
                  <a:lnTo>
                    <a:pt x="102432" y="75919"/>
                  </a:lnTo>
                  <a:lnTo>
                    <a:pt x="102904" y="77068"/>
                  </a:lnTo>
                  <a:lnTo>
                    <a:pt x="103346" y="78246"/>
                  </a:lnTo>
                  <a:lnTo>
                    <a:pt x="104200" y="80573"/>
                  </a:lnTo>
                  <a:lnTo>
                    <a:pt x="103463" y="79778"/>
                  </a:lnTo>
                  <a:lnTo>
                    <a:pt x="102992" y="79307"/>
                  </a:lnTo>
                  <a:lnTo>
                    <a:pt x="102491" y="78835"/>
                  </a:lnTo>
                  <a:lnTo>
                    <a:pt x="101902" y="78335"/>
                  </a:lnTo>
                  <a:lnTo>
                    <a:pt x="101283" y="77804"/>
                  </a:lnTo>
                  <a:lnTo>
                    <a:pt x="100576" y="77244"/>
                  </a:lnTo>
                  <a:lnTo>
                    <a:pt x="99810" y="76655"/>
                  </a:lnTo>
                  <a:lnTo>
                    <a:pt x="99280" y="76272"/>
                  </a:lnTo>
                  <a:lnTo>
                    <a:pt x="98661" y="75889"/>
                  </a:lnTo>
                  <a:lnTo>
                    <a:pt x="97306" y="75064"/>
                  </a:lnTo>
                  <a:lnTo>
                    <a:pt x="95774" y="74181"/>
                  </a:lnTo>
                  <a:lnTo>
                    <a:pt x="94095" y="73297"/>
                  </a:lnTo>
                  <a:lnTo>
                    <a:pt x="92269" y="72413"/>
                  </a:lnTo>
                  <a:lnTo>
                    <a:pt x="90354" y="71529"/>
                  </a:lnTo>
                  <a:lnTo>
                    <a:pt x="88380" y="70675"/>
                  </a:lnTo>
                  <a:lnTo>
                    <a:pt x="86377" y="69879"/>
                  </a:lnTo>
                  <a:lnTo>
                    <a:pt x="86494" y="69879"/>
                  </a:lnTo>
                  <a:lnTo>
                    <a:pt x="86347" y="69850"/>
                  </a:lnTo>
                  <a:lnTo>
                    <a:pt x="84933" y="69320"/>
                  </a:lnTo>
                  <a:lnTo>
                    <a:pt x="83519" y="68819"/>
                  </a:lnTo>
                  <a:lnTo>
                    <a:pt x="82164" y="68377"/>
                  </a:lnTo>
                  <a:lnTo>
                    <a:pt x="80838" y="67965"/>
                  </a:lnTo>
                  <a:lnTo>
                    <a:pt x="79542" y="67611"/>
                  </a:lnTo>
                  <a:lnTo>
                    <a:pt x="78305" y="67287"/>
                  </a:lnTo>
                  <a:lnTo>
                    <a:pt x="77126" y="67051"/>
                  </a:lnTo>
                  <a:lnTo>
                    <a:pt x="76066" y="66904"/>
                  </a:lnTo>
                  <a:lnTo>
                    <a:pt x="73208" y="66550"/>
                  </a:lnTo>
                  <a:lnTo>
                    <a:pt x="70291" y="66197"/>
                  </a:lnTo>
                  <a:lnTo>
                    <a:pt x="68818" y="66020"/>
                  </a:lnTo>
                  <a:lnTo>
                    <a:pt x="67375" y="65902"/>
                  </a:lnTo>
                  <a:lnTo>
                    <a:pt x="65931" y="65755"/>
                  </a:lnTo>
                  <a:lnTo>
                    <a:pt x="64488" y="65667"/>
                  </a:lnTo>
                  <a:lnTo>
                    <a:pt x="66344" y="60099"/>
                  </a:lnTo>
                  <a:lnTo>
                    <a:pt x="67198" y="57506"/>
                  </a:lnTo>
                  <a:lnTo>
                    <a:pt x="65902" y="59922"/>
                  </a:lnTo>
                  <a:lnTo>
                    <a:pt x="64517" y="62485"/>
                  </a:lnTo>
                  <a:lnTo>
                    <a:pt x="62868" y="65608"/>
                  </a:lnTo>
                  <a:lnTo>
                    <a:pt x="61954" y="65578"/>
                  </a:lnTo>
                  <a:lnTo>
                    <a:pt x="61041" y="65578"/>
                  </a:lnTo>
                  <a:lnTo>
                    <a:pt x="60157" y="65608"/>
                  </a:lnTo>
                  <a:lnTo>
                    <a:pt x="59303" y="65637"/>
                  </a:lnTo>
                  <a:lnTo>
                    <a:pt x="58449" y="65696"/>
                  </a:lnTo>
                  <a:lnTo>
                    <a:pt x="57624" y="65785"/>
                  </a:lnTo>
                  <a:lnTo>
                    <a:pt x="56799" y="65902"/>
                  </a:lnTo>
                  <a:lnTo>
                    <a:pt x="56033" y="66050"/>
                  </a:lnTo>
                  <a:lnTo>
                    <a:pt x="55031" y="66285"/>
                  </a:lnTo>
                  <a:lnTo>
                    <a:pt x="54089" y="66550"/>
                  </a:lnTo>
                  <a:lnTo>
                    <a:pt x="53205" y="66875"/>
                  </a:lnTo>
                  <a:lnTo>
                    <a:pt x="52380" y="67228"/>
                  </a:lnTo>
                  <a:lnTo>
                    <a:pt x="51584" y="67640"/>
                  </a:lnTo>
                  <a:lnTo>
                    <a:pt x="50818" y="68053"/>
                  </a:lnTo>
                  <a:lnTo>
                    <a:pt x="50141" y="68524"/>
                  </a:lnTo>
                  <a:lnTo>
                    <a:pt x="49493" y="69025"/>
                  </a:lnTo>
                  <a:lnTo>
                    <a:pt x="47637" y="58213"/>
                  </a:lnTo>
                  <a:lnTo>
                    <a:pt x="47401" y="58979"/>
                  </a:lnTo>
                  <a:lnTo>
                    <a:pt x="46812" y="60953"/>
                  </a:lnTo>
                  <a:lnTo>
                    <a:pt x="46016" y="63634"/>
                  </a:lnTo>
                  <a:lnTo>
                    <a:pt x="45633" y="65077"/>
                  </a:lnTo>
                  <a:lnTo>
                    <a:pt x="45280" y="66521"/>
                  </a:lnTo>
                  <a:lnTo>
                    <a:pt x="45192" y="66845"/>
                  </a:lnTo>
                  <a:lnTo>
                    <a:pt x="45162" y="67228"/>
                  </a:lnTo>
                  <a:lnTo>
                    <a:pt x="45074" y="68259"/>
                  </a:lnTo>
                  <a:lnTo>
                    <a:pt x="45044" y="69496"/>
                  </a:lnTo>
                  <a:lnTo>
                    <a:pt x="45044" y="70999"/>
                  </a:lnTo>
                  <a:lnTo>
                    <a:pt x="45074" y="72649"/>
                  </a:lnTo>
                  <a:lnTo>
                    <a:pt x="45133" y="74475"/>
                  </a:lnTo>
                  <a:lnTo>
                    <a:pt x="45221" y="76449"/>
                  </a:lnTo>
                  <a:lnTo>
                    <a:pt x="45309" y="78511"/>
                  </a:lnTo>
                  <a:lnTo>
                    <a:pt x="45604" y="82783"/>
                  </a:lnTo>
                  <a:lnTo>
                    <a:pt x="45928" y="87084"/>
                  </a:lnTo>
                  <a:lnTo>
                    <a:pt x="46311" y="91150"/>
                  </a:lnTo>
                  <a:lnTo>
                    <a:pt x="46517" y="93006"/>
                  </a:lnTo>
                  <a:lnTo>
                    <a:pt x="46724" y="94744"/>
                  </a:lnTo>
                  <a:lnTo>
                    <a:pt x="46370" y="95657"/>
                  </a:lnTo>
                  <a:lnTo>
                    <a:pt x="46458" y="95451"/>
                  </a:lnTo>
                  <a:lnTo>
                    <a:pt x="46753" y="94921"/>
                  </a:lnTo>
                  <a:lnTo>
                    <a:pt x="46930" y="96276"/>
                  </a:lnTo>
                  <a:lnTo>
                    <a:pt x="47106" y="97454"/>
                  </a:lnTo>
                  <a:lnTo>
                    <a:pt x="47254" y="98456"/>
                  </a:lnTo>
                  <a:lnTo>
                    <a:pt x="47431" y="99222"/>
                  </a:lnTo>
                  <a:lnTo>
                    <a:pt x="47666" y="100282"/>
                  </a:lnTo>
                  <a:lnTo>
                    <a:pt x="47961" y="101343"/>
                  </a:lnTo>
                  <a:lnTo>
                    <a:pt x="48255" y="102374"/>
                  </a:lnTo>
                  <a:lnTo>
                    <a:pt x="48550" y="103405"/>
                  </a:lnTo>
                  <a:lnTo>
                    <a:pt x="49198" y="105349"/>
                  </a:lnTo>
                  <a:lnTo>
                    <a:pt x="49787" y="107088"/>
                  </a:lnTo>
                  <a:lnTo>
                    <a:pt x="47342" y="104259"/>
                  </a:lnTo>
                  <a:lnTo>
                    <a:pt x="44897" y="101431"/>
                  </a:lnTo>
                  <a:lnTo>
                    <a:pt x="44691" y="96128"/>
                  </a:lnTo>
                  <a:lnTo>
                    <a:pt x="44573" y="92829"/>
                  </a:lnTo>
                  <a:lnTo>
                    <a:pt x="44543" y="91297"/>
                  </a:lnTo>
                  <a:lnTo>
                    <a:pt x="44543" y="90030"/>
                  </a:lnTo>
                  <a:lnTo>
                    <a:pt x="44573" y="88351"/>
                  </a:lnTo>
                  <a:lnTo>
                    <a:pt x="44661" y="86200"/>
                  </a:lnTo>
                  <a:lnTo>
                    <a:pt x="44720" y="83637"/>
                  </a:lnTo>
                  <a:lnTo>
                    <a:pt x="44750" y="80839"/>
                  </a:lnTo>
                  <a:lnTo>
                    <a:pt x="44750" y="79366"/>
                  </a:lnTo>
                  <a:lnTo>
                    <a:pt x="44691" y="77863"/>
                  </a:lnTo>
                  <a:lnTo>
                    <a:pt x="44632" y="76390"/>
                  </a:lnTo>
                  <a:lnTo>
                    <a:pt x="44543" y="74888"/>
                  </a:lnTo>
                  <a:lnTo>
                    <a:pt x="44396" y="73415"/>
                  </a:lnTo>
                  <a:lnTo>
                    <a:pt x="44190" y="72001"/>
                  </a:lnTo>
                  <a:lnTo>
                    <a:pt x="43954" y="70616"/>
                  </a:lnTo>
                  <a:lnTo>
                    <a:pt x="43807" y="69968"/>
                  </a:lnTo>
                  <a:lnTo>
                    <a:pt x="43660" y="69320"/>
                  </a:lnTo>
                  <a:lnTo>
                    <a:pt x="43306" y="67994"/>
                  </a:lnTo>
                  <a:lnTo>
                    <a:pt x="42923" y="66609"/>
                  </a:lnTo>
                  <a:lnTo>
                    <a:pt x="42511" y="65195"/>
                  </a:lnTo>
                  <a:lnTo>
                    <a:pt x="42039" y="63752"/>
                  </a:lnTo>
                  <a:lnTo>
                    <a:pt x="41097" y="60865"/>
                  </a:lnTo>
                  <a:lnTo>
                    <a:pt x="40154" y="58095"/>
                  </a:lnTo>
                  <a:lnTo>
                    <a:pt x="39270" y="55680"/>
                  </a:lnTo>
                  <a:lnTo>
                    <a:pt x="38563" y="53735"/>
                  </a:lnTo>
                  <a:lnTo>
                    <a:pt x="37915" y="51968"/>
                  </a:lnTo>
                  <a:lnTo>
                    <a:pt x="37915" y="54590"/>
                  </a:lnTo>
                  <a:lnTo>
                    <a:pt x="37886" y="57271"/>
                  </a:lnTo>
                  <a:lnTo>
                    <a:pt x="37856" y="60393"/>
                  </a:lnTo>
                  <a:lnTo>
                    <a:pt x="37856" y="61307"/>
                  </a:lnTo>
                  <a:lnTo>
                    <a:pt x="37886" y="62426"/>
                  </a:lnTo>
                  <a:lnTo>
                    <a:pt x="38003" y="65166"/>
                  </a:lnTo>
                  <a:lnTo>
                    <a:pt x="38210" y="68377"/>
                  </a:lnTo>
                  <a:lnTo>
                    <a:pt x="38445" y="71912"/>
                  </a:lnTo>
                  <a:lnTo>
                    <a:pt x="38976" y="79100"/>
                  </a:lnTo>
                  <a:lnTo>
                    <a:pt x="39476" y="85081"/>
                  </a:lnTo>
                  <a:lnTo>
                    <a:pt x="39565" y="86083"/>
                  </a:lnTo>
                  <a:lnTo>
                    <a:pt x="39742" y="87114"/>
                  </a:lnTo>
                  <a:lnTo>
                    <a:pt x="39948" y="88174"/>
                  </a:lnTo>
                  <a:lnTo>
                    <a:pt x="40213" y="89264"/>
                  </a:lnTo>
                  <a:lnTo>
                    <a:pt x="40507" y="90384"/>
                  </a:lnTo>
                  <a:lnTo>
                    <a:pt x="40832" y="91503"/>
                  </a:lnTo>
                  <a:lnTo>
                    <a:pt x="41185" y="92623"/>
                  </a:lnTo>
                  <a:lnTo>
                    <a:pt x="41568" y="93742"/>
                  </a:lnTo>
                  <a:lnTo>
                    <a:pt x="42334" y="95863"/>
                  </a:lnTo>
                  <a:lnTo>
                    <a:pt x="43070" y="97778"/>
                  </a:lnTo>
                  <a:lnTo>
                    <a:pt x="43778" y="99457"/>
                  </a:lnTo>
                  <a:lnTo>
                    <a:pt x="44337" y="100783"/>
                  </a:lnTo>
                  <a:lnTo>
                    <a:pt x="44337" y="100783"/>
                  </a:lnTo>
                  <a:lnTo>
                    <a:pt x="43512" y="99782"/>
                  </a:lnTo>
                  <a:lnTo>
                    <a:pt x="42658" y="98780"/>
                  </a:lnTo>
                  <a:lnTo>
                    <a:pt x="42688" y="98780"/>
                  </a:lnTo>
                  <a:lnTo>
                    <a:pt x="42688" y="98750"/>
                  </a:lnTo>
                  <a:lnTo>
                    <a:pt x="42658" y="98721"/>
                  </a:lnTo>
                  <a:lnTo>
                    <a:pt x="42599" y="98721"/>
                  </a:lnTo>
                  <a:lnTo>
                    <a:pt x="42098" y="98132"/>
                  </a:lnTo>
                  <a:lnTo>
                    <a:pt x="41539" y="97572"/>
                  </a:lnTo>
                  <a:lnTo>
                    <a:pt x="39771" y="92446"/>
                  </a:lnTo>
                  <a:lnTo>
                    <a:pt x="38445" y="88793"/>
                  </a:lnTo>
                  <a:lnTo>
                    <a:pt x="37856" y="87202"/>
                  </a:lnTo>
                  <a:lnTo>
                    <a:pt x="37385" y="85965"/>
                  </a:lnTo>
                  <a:lnTo>
                    <a:pt x="35882" y="82223"/>
                  </a:lnTo>
                  <a:lnTo>
                    <a:pt x="34792" y="79513"/>
                  </a:lnTo>
                  <a:lnTo>
                    <a:pt x="33555" y="76537"/>
                  </a:lnTo>
                  <a:lnTo>
                    <a:pt x="32288" y="73533"/>
                  </a:lnTo>
                  <a:lnTo>
                    <a:pt x="31051" y="70734"/>
                  </a:lnTo>
                  <a:lnTo>
                    <a:pt x="30462" y="69496"/>
                  </a:lnTo>
                  <a:lnTo>
                    <a:pt x="29931" y="68377"/>
                  </a:lnTo>
                  <a:lnTo>
                    <a:pt x="29431" y="67405"/>
                  </a:lnTo>
                  <a:lnTo>
                    <a:pt x="28989" y="66639"/>
                  </a:lnTo>
                  <a:lnTo>
                    <a:pt x="28517" y="65961"/>
                  </a:lnTo>
                  <a:lnTo>
                    <a:pt x="28016" y="65225"/>
                  </a:lnTo>
                  <a:lnTo>
                    <a:pt x="27427" y="64488"/>
                  </a:lnTo>
                  <a:lnTo>
                    <a:pt x="26838" y="63722"/>
                  </a:lnTo>
                  <a:lnTo>
                    <a:pt x="25542" y="62161"/>
                  </a:lnTo>
                  <a:lnTo>
                    <a:pt x="24246" y="60658"/>
                  </a:lnTo>
                  <a:lnTo>
                    <a:pt x="23067" y="59362"/>
                  </a:lnTo>
                  <a:lnTo>
                    <a:pt x="22095" y="58302"/>
                  </a:lnTo>
                  <a:lnTo>
                    <a:pt x="21182" y="57329"/>
                  </a:lnTo>
                  <a:lnTo>
                    <a:pt x="21948" y="61601"/>
                  </a:lnTo>
                  <a:lnTo>
                    <a:pt x="22625" y="65254"/>
                  </a:lnTo>
                  <a:lnTo>
                    <a:pt x="22979" y="66933"/>
                  </a:lnTo>
                  <a:lnTo>
                    <a:pt x="23273" y="68377"/>
                  </a:lnTo>
                  <a:lnTo>
                    <a:pt x="23450" y="69025"/>
                  </a:lnTo>
                  <a:lnTo>
                    <a:pt x="23656" y="69703"/>
                  </a:lnTo>
                  <a:lnTo>
                    <a:pt x="23921" y="70439"/>
                  </a:lnTo>
                  <a:lnTo>
                    <a:pt x="24216" y="71205"/>
                  </a:lnTo>
                  <a:lnTo>
                    <a:pt x="24540" y="71971"/>
                  </a:lnTo>
                  <a:lnTo>
                    <a:pt x="24923" y="72796"/>
                  </a:lnTo>
                  <a:lnTo>
                    <a:pt x="25719" y="74505"/>
                  </a:lnTo>
                  <a:lnTo>
                    <a:pt x="26632" y="76331"/>
                  </a:lnTo>
                  <a:lnTo>
                    <a:pt x="27604" y="78187"/>
                  </a:lnTo>
                  <a:lnTo>
                    <a:pt x="29666" y="82076"/>
                  </a:lnTo>
                  <a:lnTo>
                    <a:pt x="30285" y="83137"/>
                  </a:lnTo>
                  <a:lnTo>
                    <a:pt x="30992" y="84285"/>
                  </a:lnTo>
                  <a:lnTo>
                    <a:pt x="31817" y="85493"/>
                  </a:lnTo>
                  <a:lnTo>
                    <a:pt x="32701" y="86731"/>
                  </a:lnTo>
                  <a:lnTo>
                    <a:pt x="32701" y="86731"/>
                  </a:lnTo>
                  <a:lnTo>
                    <a:pt x="31051" y="85552"/>
                  </a:lnTo>
                  <a:lnTo>
                    <a:pt x="29018" y="84138"/>
                  </a:lnTo>
                  <a:lnTo>
                    <a:pt x="26720" y="82606"/>
                  </a:lnTo>
                  <a:lnTo>
                    <a:pt x="24334" y="81015"/>
                  </a:lnTo>
                  <a:lnTo>
                    <a:pt x="21948" y="79483"/>
                  </a:lnTo>
                  <a:lnTo>
                    <a:pt x="19679" y="78069"/>
                  </a:lnTo>
                  <a:lnTo>
                    <a:pt x="17647" y="76862"/>
                  </a:lnTo>
                  <a:lnTo>
                    <a:pt x="16792" y="76361"/>
                  </a:lnTo>
                  <a:lnTo>
                    <a:pt x="15997" y="75948"/>
                  </a:lnTo>
                  <a:lnTo>
                    <a:pt x="7188" y="71470"/>
                  </a:lnTo>
                  <a:lnTo>
                    <a:pt x="1709" y="68701"/>
                  </a:lnTo>
                  <a:lnTo>
                    <a:pt x="1709" y="68701"/>
                  </a:lnTo>
                  <a:lnTo>
                    <a:pt x="2121" y="69172"/>
                  </a:lnTo>
                  <a:lnTo>
                    <a:pt x="3211" y="70439"/>
                  </a:lnTo>
                  <a:lnTo>
                    <a:pt x="4949" y="72354"/>
                  </a:lnTo>
                  <a:lnTo>
                    <a:pt x="6010" y="73503"/>
                  </a:lnTo>
                  <a:lnTo>
                    <a:pt x="7188" y="74770"/>
                  </a:lnTo>
                  <a:lnTo>
                    <a:pt x="8484" y="76096"/>
                  </a:lnTo>
                  <a:lnTo>
                    <a:pt x="9899" y="77480"/>
                  </a:lnTo>
                  <a:lnTo>
                    <a:pt x="11372" y="78894"/>
                  </a:lnTo>
                  <a:lnTo>
                    <a:pt x="12933" y="80308"/>
                  </a:lnTo>
                  <a:lnTo>
                    <a:pt x="14583" y="81722"/>
                  </a:lnTo>
                  <a:lnTo>
                    <a:pt x="16262" y="83137"/>
                  </a:lnTo>
                  <a:lnTo>
                    <a:pt x="17116" y="83814"/>
                  </a:lnTo>
                  <a:lnTo>
                    <a:pt x="17971" y="84462"/>
                  </a:lnTo>
                  <a:lnTo>
                    <a:pt x="18854" y="85110"/>
                  </a:lnTo>
                  <a:lnTo>
                    <a:pt x="19709" y="85729"/>
                  </a:lnTo>
                  <a:lnTo>
                    <a:pt x="21211" y="86731"/>
                  </a:lnTo>
                  <a:lnTo>
                    <a:pt x="22743" y="87732"/>
                  </a:lnTo>
                  <a:lnTo>
                    <a:pt x="24304" y="88675"/>
                  </a:lnTo>
                  <a:lnTo>
                    <a:pt x="25866" y="89618"/>
                  </a:lnTo>
                  <a:lnTo>
                    <a:pt x="27427" y="90531"/>
                  </a:lnTo>
                  <a:lnTo>
                    <a:pt x="28959" y="91385"/>
                  </a:lnTo>
                  <a:lnTo>
                    <a:pt x="30491" y="92210"/>
                  </a:lnTo>
                  <a:lnTo>
                    <a:pt x="31964" y="93006"/>
                  </a:lnTo>
                  <a:lnTo>
                    <a:pt x="34733" y="94420"/>
                  </a:lnTo>
                  <a:lnTo>
                    <a:pt x="37149" y="95598"/>
                  </a:lnTo>
                  <a:lnTo>
                    <a:pt x="39152" y="96570"/>
                  </a:lnTo>
                  <a:lnTo>
                    <a:pt x="40625" y="97218"/>
                  </a:lnTo>
                  <a:lnTo>
                    <a:pt x="41391" y="98073"/>
                  </a:lnTo>
                  <a:lnTo>
                    <a:pt x="42157" y="98957"/>
                  </a:lnTo>
                  <a:lnTo>
                    <a:pt x="42864" y="99870"/>
                  </a:lnTo>
                  <a:lnTo>
                    <a:pt x="43571" y="100754"/>
                  </a:lnTo>
                  <a:lnTo>
                    <a:pt x="41833" y="100106"/>
                  </a:lnTo>
                  <a:lnTo>
                    <a:pt x="39565" y="99251"/>
                  </a:lnTo>
                  <a:lnTo>
                    <a:pt x="36913" y="98309"/>
                  </a:lnTo>
                  <a:lnTo>
                    <a:pt x="34115" y="97366"/>
                  </a:lnTo>
                  <a:lnTo>
                    <a:pt x="32347" y="96777"/>
                  </a:lnTo>
                  <a:lnTo>
                    <a:pt x="30815" y="96276"/>
                  </a:lnTo>
                  <a:lnTo>
                    <a:pt x="29372" y="95863"/>
                  </a:lnTo>
                  <a:lnTo>
                    <a:pt x="28635" y="95687"/>
                  </a:lnTo>
                  <a:lnTo>
                    <a:pt x="27899" y="95510"/>
                  </a:lnTo>
                  <a:lnTo>
                    <a:pt x="27103" y="95362"/>
                  </a:lnTo>
                  <a:lnTo>
                    <a:pt x="26278" y="95245"/>
                  </a:lnTo>
                  <a:lnTo>
                    <a:pt x="25394" y="95127"/>
                  </a:lnTo>
                  <a:lnTo>
                    <a:pt x="24422" y="95009"/>
                  </a:lnTo>
                  <a:lnTo>
                    <a:pt x="23362" y="94921"/>
                  </a:lnTo>
                  <a:lnTo>
                    <a:pt x="22183" y="94832"/>
                  </a:lnTo>
                  <a:lnTo>
                    <a:pt x="19444" y="94685"/>
                  </a:lnTo>
                  <a:lnTo>
                    <a:pt x="17882" y="94685"/>
                  </a:lnTo>
                  <a:lnTo>
                    <a:pt x="17087" y="94714"/>
                  </a:lnTo>
                  <a:lnTo>
                    <a:pt x="16291" y="94744"/>
                  </a:lnTo>
                  <a:lnTo>
                    <a:pt x="14642" y="94891"/>
                  </a:lnTo>
                  <a:lnTo>
                    <a:pt x="12992" y="95127"/>
                  </a:lnTo>
                  <a:lnTo>
                    <a:pt x="11342" y="95362"/>
                  </a:lnTo>
                  <a:lnTo>
                    <a:pt x="9722" y="95687"/>
                  </a:lnTo>
                  <a:lnTo>
                    <a:pt x="8160" y="96011"/>
                  </a:lnTo>
                  <a:lnTo>
                    <a:pt x="6687" y="96364"/>
                  </a:lnTo>
                  <a:lnTo>
                    <a:pt x="5303" y="96718"/>
                  </a:lnTo>
                  <a:lnTo>
                    <a:pt x="4007" y="97042"/>
                  </a:lnTo>
                  <a:lnTo>
                    <a:pt x="1885" y="97660"/>
                  </a:lnTo>
                  <a:lnTo>
                    <a:pt x="501" y="98102"/>
                  </a:lnTo>
                  <a:lnTo>
                    <a:pt x="0" y="98279"/>
                  </a:lnTo>
                  <a:lnTo>
                    <a:pt x="1473" y="98102"/>
                  </a:lnTo>
                  <a:lnTo>
                    <a:pt x="3093" y="97926"/>
                  </a:lnTo>
                  <a:lnTo>
                    <a:pt x="5067" y="97749"/>
                  </a:lnTo>
                  <a:lnTo>
                    <a:pt x="7247" y="97572"/>
                  </a:lnTo>
                  <a:lnTo>
                    <a:pt x="9457" y="97484"/>
                  </a:lnTo>
                  <a:lnTo>
                    <a:pt x="10517" y="97454"/>
                  </a:lnTo>
                  <a:lnTo>
                    <a:pt x="11519" y="97454"/>
                  </a:lnTo>
                  <a:lnTo>
                    <a:pt x="12432" y="97484"/>
                  </a:lnTo>
                  <a:lnTo>
                    <a:pt x="13286" y="97543"/>
                  </a:lnTo>
                  <a:lnTo>
                    <a:pt x="14141" y="97660"/>
                  </a:lnTo>
                  <a:lnTo>
                    <a:pt x="15142" y="97808"/>
                  </a:lnTo>
                  <a:lnTo>
                    <a:pt x="16291" y="98014"/>
                  </a:lnTo>
                  <a:lnTo>
                    <a:pt x="17529" y="98250"/>
                  </a:lnTo>
                  <a:lnTo>
                    <a:pt x="20268" y="98809"/>
                  </a:lnTo>
                  <a:lnTo>
                    <a:pt x="23126" y="99457"/>
                  </a:lnTo>
                  <a:lnTo>
                    <a:pt x="25984" y="100106"/>
                  </a:lnTo>
                  <a:lnTo>
                    <a:pt x="28606" y="100754"/>
                  </a:lnTo>
                  <a:lnTo>
                    <a:pt x="32553" y="101667"/>
                  </a:lnTo>
                  <a:lnTo>
                    <a:pt x="33172" y="101814"/>
                  </a:lnTo>
                  <a:lnTo>
                    <a:pt x="33938" y="101962"/>
                  </a:lnTo>
                  <a:lnTo>
                    <a:pt x="35647" y="102227"/>
                  </a:lnTo>
                  <a:lnTo>
                    <a:pt x="37561" y="102492"/>
                  </a:lnTo>
                  <a:lnTo>
                    <a:pt x="39565" y="102757"/>
                  </a:lnTo>
                  <a:lnTo>
                    <a:pt x="43247" y="103169"/>
                  </a:lnTo>
                  <a:lnTo>
                    <a:pt x="45663" y="103405"/>
                  </a:lnTo>
                  <a:lnTo>
                    <a:pt x="47902" y="106145"/>
                  </a:lnTo>
                  <a:lnTo>
                    <a:pt x="49021" y="107530"/>
                  </a:lnTo>
                  <a:lnTo>
                    <a:pt x="50111" y="108914"/>
                  </a:lnTo>
                  <a:lnTo>
                    <a:pt x="47961" y="108354"/>
                  </a:lnTo>
                  <a:lnTo>
                    <a:pt x="45162" y="107618"/>
                  </a:lnTo>
                  <a:lnTo>
                    <a:pt x="43719" y="107294"/>
                  </a:lnTo>
                  <a:lnTo>
                    <a:pt x="42334" y="106970"/>
                  </a:lnTo>
                  <a:lnTo>
                    <a:pt x="41067" y="106705"/>
                  </a:lnTo>
                  <a:lnTo>
                    <a:pt x="40036" y="106528"/>
                  </a:lnTo>
                  <a:lnTo>
                    <a:pt x="39329" y="106469"/>
                  </a:lnTo>
                  <a:lnTo>
                    <a:pt x="38386" y="106440"/>
                  </a:lnTo>
                  <a:lnTo>
                    <a:pt x="35941" y="106440"/>
                  </a:lnTo>
                  <a:lnTo>
                    <a:pt x="32907" y="106528"/>
                  </a:lnTo>
                  <a:lnTo>
                    <a:pt x="29519" y="106646"/>
                  </a:lnTo>
                  <a:lnTo>
                    <a:pt x="22802" y="106940"/>
                  </a:lnTo>
                  <a:lnTo>
                    <a:pt x="19915" y="107088"/>
                  </a:lnTo>
                  <a:lnTo>
                    <a:pt x="17705" y="107176"/>
                  </a:lnTo>
                  <a:lnTo>
                    <a:pt x="17234" y="107205"/>
                  </a:lnTo>
                  <a:lnTo>
                    <a:pt x="16733" y="107235"/>
                  </a:lnTo>
                  <a:lnTo>
                    <a:pt x="15614" y="107412"/>
                  </a:lnTo>
                  <a:lnTo>
                    <a:pt x="14376" y="107618"/>
                  </a:lnTo>
                  <a:lnTo>
                    <a:pt x="13080" y="107913"/>
                  </a:lnTo>
                  <a:lnTo>
                    <a:pt x="11725" y="108266"/>
                  </a:lnTo>
                  <a:lnTo>
                    <a:pt x="10340" y="108620"/>
                  </a:lnTo>
                  <a:lnTo>
                    <a:pt x="8985" y="109003"/>
                  </a:lnTo>
                  <a:lnTo>
                    <a:pt x="7630" y="109415"/>
                  </a:lnTo>
                  <a:lnTo>
                    <a:pt x="5126" y="110181"/>
                  </a:lnTo>
                  <a:lnTo>
                    <a:pt x="3064" y="110859"/>
                  </a:lnTo>
                  <a:lnTo>
                    <a:pt x="1178" y="111536"/>
                  </a:lnTo>
                  <a:lnTo>
                    <a:pt x="5892" y="111359"/>
                  </a:lnTo>
                  <a:lnTo>
                    <a:pt x="16615" y="110976"/>
                  </a:lnTo>
                  <a:lnTo>
                    <a:pt x="22596" y="110770"/>
                  </a:lnTo>
                  <a:lnTo>
                    <a:pt x="28105" y="110623"/>
                  </a:lnTo>
                  <a:lnTo>
                    <a:pt x="32494" y="110534"/>
                  </a:lnTo>
                  <a:lnTo>
                    <a:pt x="35116" y="110534"/>
                  </a:lnTo>
                  <a:lnTo>
                    <a:pt x="35971" y="110564"/>
                  </a:lnTo>
                  <a:lnTo>
                    <a:pt x="36972" y="110564"/>
                  </a:lnTo>
                  <a:lnTo>
                    <a:pt x="39300" y="110505"/>
                  </a:lnTo>
                  <a:lnTo>
                    <a:pt x="41892" y="110417"/>
                  </a:lnTo>
                  <a:lnTo>
                    <a:pt x="44514" y="110299"/>
                  </a:lnTo>
                  <a:lnTo>
                    <a:pt x="48992" y="110034"/>
                  </a:lnTo>
                  <a:lnTo>
                    <a:pt x="50877" y="109916"/>
                  </a:lnTo>
                  <a:lnTo>
                    <a:pt x="52262" y="111831"/>
                  </a:lnTo>
                  <a:lnTo>
                    <a:pt x="53647" y="113746"/>
                  </a:lnTo>
                  <a:lnTo>
                    <a:pt x="56416" y="117605"/>
                  </a:lnTo>
                  <a:lnTo>
                    <a:pt x="53499" y="116927"/>
                  </a:lnTo>
                  <a:lnTo>
                    <a:pt x="51761" y="116544"/>
                  </a:lnTo>
                  <a:lnTo>
                    <a:pt x="49905" y="116161"/>
                  </a:lnTo>
                  <a:lnTo>
                    <a:pt x="48079" y="115778"/>
                  </a:lnTo>
                  <a:lnTo>
                    <a:pt x="46311" y="115454"/>
                  </a:lnTo>
                  <a:lnTo>
                    <a:pt x="44661" y="115189"/>
                  </a:lnTo>
                  <a:lnTo>
                    <a:pt x="43218" y="115012"/>
                  </a:lnTo>
                  <a:lnTo>
                    <a:pt x="41185" y="114836"/>
                  </a:lnTo>
                  <a:lnTo>
                    <a:pt x="38769" y="114718"/>
                  </a:lnTo>
                  <a:lnTo>
                    <a:pt x="36030" y="114629"/>
                  </a:lnTo>
                  <a:lnTo>
                    <a:pt x="33025" y="114571"/>
                  </a:lnTo>
                  <a:lnTo>
                    <a:pt x="29872" y="114600"/>
                  </a:lnTo>
                  <a:lnTo>
                    <a:pt x="28223" y="114629"/>
                  </a:lnTo>
                  <a:lnTo>
                    <a:pt x="26573" y="114659"/>
                  </a:lnTo>
                  <a:lnTo>
                    <a:pt x="24923" y="114747"/>
                  </a:lnTo>
                  <a:lnTo>
                    <a:pt x="23273" y="114836"/>
                  </a:lnTo>
                  <a:lnTo>
                    <a:pt x="21653" y="114953"/>
                  </a:lnTo>
                  <a:lnTo>
                    <a:pt x="20033" y="115071"/>
                  </a:lnTo>
                  <a:lnTo>
                    <a:pt x="19237" y="115160"/>
                  </a:lnTo>
                  <a:lnTo>
                    <a:pt x="18412" y="115248"/>
                  </a:lnTo>
                  <a:lnTo>
                    <a:pt x="17617" y="115395"/>
                  </a:lnTo>
                  <a:lnTo>
                    <a:pt x="16822" y="115513"/>
                  </a:lnTo>
                  <a:lnTo>
                    <a:pt x="15231" y="115867"/>
                  </a:lnTo>
                  <a:lnTo>
                    <a:pt x="13669" y="116250"/>
                  </a:lnTo>
                  <a:lnTo>
                    <a:pt x="12167" y="116662"/>
                  </a:lnTo>
                  <a:lnTo>
                    <a:pt x="10694" y="117134"/>
                  </a:lnTo>
                  <a:lnTo>
                    <a:pt x="9309" y="117605"/>
                  </a:lnTo>
                  <a:lnTo>
                    <a:pt x="8013" y="118076"/>
                  </a:lnTo>
                  <a:lnTo>
                    <a:pt x="6805" y="118518"/>
                  </a:lnTo>
                  <a:lnTo>
                    <a:pt x="5745" y="118990"/>
                  </a:lnTo>
                  <a:lnTo>
                    <a:pt x="3948" y="119755"/>
                  </a:lnTo>
                  <a:lnTo>
                    <a:pt x="2799" y="120286"/>
                  </a:lnTo>
                  <a:lnTo>
                    <a:pt x="2416" y="120492"/>
                  </a:lnTo>
                  <a:lnTo>
                    <a:pt x="2416" y="120492"/>
                  </a:lnTo>
                  <a:lnTo>
                    <a:pt x="3152" y="120374"/>
                  </a:lnTo>
                  <a:lnTo>
                    <a:pt x="5067" y="120080"/>
                  </a:lnTo>
                  <a:lnTo>
                    <a:pt x="6304" y="119903"/>
                  </a:lnTo>
                  <a:lnTo>
                    <a:pt x="7630" y="119755"/>
                  </a:lnTo>
                  <a:lnTo>
                    <a:pt x="9015" y="119608"/>
                  </a:lnTo>
                  <a:lnTo>
                    <a:pt x="10399" y="119490"/>
                  </a:lnTo>
                  <a:lnTo>
                    <a:pt x="12108" y="119402"/>
                  </a:lnTo>
                  <a:lnTo>
                    <a:pt x="14494" y="119343"/>
                  </a:lnTo>
                  <a:lnTo>
                    <a:pt x="17411" y="119314"/>
                  </a:lnTo>
                  <a:lnTo>
                    <a:pt x="20710" y="119314"/>
                  </a:lnTo>
                  <a:lnTo>
                    <a:pt x="24275" y="119373"/>
                  </a:lnTo>
                  <a:lnTo>
                    <a:pt x="27958" y="119461"/>
                  </a:lnTo>
                  <a:lnTo>
                    <a:pt x="29813" y="119520"/>
                  </a:lnTo>
                  <a:lnTo>
                    <a:pt x="31640" y="119638"/>
                  </a:lnTo>
                  <a:lnTo>
                    <a:pt x="33408" y="119726"/>
                  </a:lnTo>
                  <a:lnTo>
                    <a:pt x="35146" y="119844"/>
                  </a:lnTo>
                  <a:lnTo>
                    <a:pt x="36589" y="119962"/>
                  </a:lnTo>
                  <a:lnTo>
                    <a:pt x="38151" y="120021"/>
                  </a:lnTo>
                  <a:lnTo>
                    <a:pt x="39742" y="120080"/>
                  </a:lnTo>
                  <a:lnTo>
                    <a:pt x="43041" y="120080"/>
                  </a:lnTo>
                  <a:lnTo>
                    <a:pt x="44691" y="120050"/>
                  </a:lnTo>
                  <a:lnTo>
                    <a:pt x="47990" y="119962"/>
                  </a:lnTo>
                  <a:lnTo>
                    <a:pt x="51054" y="119814"/>
                  </a:lnTo>
                  <a:lnTo>
                    <a:pt x="53794" y="119667"/>
                  </a:lnTo>
                  <a:lnTo>
                    <a:pt x="56062" y="119520"/>
                  </a:lnTo>
                  <a:lnTo>
                    <a:pt x="57712" y="119402"/>
                  </a:lnTo>
                  <a:lnTo>
                    <a:pt x="58920" y="121022"/>
                  </a:lnTo>
                  <a:lnTo>
                    <a:pt x="60157" y="122643"/>
                  </a:lnTo>
                  <a:lnTo>
                    <a:pt x="61424" y="124263"/>
                  </a:lnTo>
                  <a:lnTo>
                    <a:pt x="62691" y="125824"/>
                  </a:lnTo>
                  <a:lnTo>
                    <a:pt x="61218" y="125795"/>
                  </a:lnTo>
                  <a:lnTo>
                    <a:pt x="59539" y="125677"/>
                  </a:lnTo>
                  <a:lnTo>
                    <a:pt x="58684" y="125618"/>
                  </a:lnTo>
                  <a:lnTo>
                    <a:pt x="57859" y="125530"/>
                  </a:lnTo>
                  <a:lnTo>
                    <a:pt x="57123" y="125412"/>
                  </a:lnTo>
                  <a:lnTo>
                    <a:pt x="56445" y="125294"/>
                  </a:lnTo>
                  <a:lnTo>
                    <a:pt x="56151" y="125235"/>
                  </a:lnTo>
                  <a:lnTo>
                    <a:pt x="55738" y="125206"/>
                  </a:lnTo>
                  <a:lnTo>
                    <a:pt x="54648" y="125176"/>
                  </a:lnTo>
                  <a:lnTo>
                    <a:pt x="53234" y="125176"/>
                  </a:lnTo>
                  <a:lnTo>
                    <a:pt x="51525" y="125265"/>
                  </a:lnTo>
                  <a:lnTo>
                    <a:pt x="49640" y="125382"/>
                  </a:lnTo>
                  <a:lnTo>
                    <a:pt x="47548" y="125530"/>
                  </a:lnTo>
                  <a:lnTo>
                    <a:pt x="45309" y="125706"/>
                  </a:lnTo>
                  <a:lnTo>
                    <a:pt x="43012" y="125913"/>
                  </a:lnTo>
                  <a:lnTo>
                    <a:pt x="42894" y="125824"/>
                  </a:lnTo>
                  <a:lnTo>
                    <a:pt x="42953" y="125942"/>
                  </a:lnTo>
                  <a:lnTo>
                    <a:pt x="39742" y="126266"/>
                  </a:lnTo>
                  <a:lnTo>
                    <a:pt x="36589" y="126620"/>
                  </a:lnTo>
                  <a:lnTo>
                    <a:pt x="33614" y="127003"/>
                  </a:lnTo>
                  <a:lnTo>
                    <a:pt x="30904" y="127386"/>
                  </a:lnTo>
                  <a:lnTo>
                    <a:pt x="30108" y="127533"/>
                  </a:lnTo>
                  <a:lnTo>
                    <a:pt x="29342" y="127710"/>
                  </a:lnTo>
                  <a:lnTo>
                    <a:pt x="28547" y="127886"/>
                  </a:lnTo>
                  <a:lnTo>
                    <a:pt x="27722" y="128093"/>
                  </a:lnTo>
                  <a:lnTo>
                    <a:pt x="26926" y="128328"/>
                  </a:lnTo>
                  <a:lnTo>
                    <a:pt x="26131" y="128564"/>
                  </a:lnTo>
                  <a:lnTo>
                    <a:pt x="24570" y="129124"/>
                  </a:lnTo>
                  <a:lnTo>
                    <a:pt x="23008" y="129742"/>
                  </a:lnTo>
                  <a:lnTo>
                    <a:pt x="21506" y="130361"/>
                  </a:lnTo>
                  <a:lnTo>
                    <a:pt x="20092" y="131039"/>
                  </a:lnTo>
                  <a:lnTo>
                    <a:pt x="18737" y="131687"/>
                  </a:lnTo>
                  <a:lnTo>
                    <a:pt x="17470" y="132335"/>
                  </a:lnTo>
                  <a:lnTo>
                    <a:pt x="16321" y="132924"/>
                  </a:lnTo>
                  <a:lnTo>
                    <a:pt x="15319" y="133484"/>
                  </a:lnTo>
                  <a:lnTo>
                    <a:pt x="14465" y="133985"/>
                  </a:lnTo>
                  <a:lnTo>
                    <a:pt x="13228" y="134721"/>
                  </a:lnTo>
                  <a:lnTo>
                    <a:pt x="12815" y="134986"/>
                  </a:lnTo>
                  <a:lnTo>
                    <a:pt x="12815" y="134986"/>
                  </a:lnTo>
                  <a:lnTo>
                    <a:pt x="15054" y="134544"/>
                  </a:lnTo>
                  <a:lnTo>
                    <a:pt x="17588" y="134044"/>
                  </a:lnTo>
                  <a:lnTo>
                    <a:pt x="20769" y="133454"/>
                  </a:lnTo>
                  <a:lnTo>
                    <a:pt x="24422" y="132806"/>
                  </a:lnTo>
                  <a:lnTo>
                    <a:pt x="28311" y="132158"/>
                  </a:lnTo>
                  <a:lnTo>
                    <a:pt x="30314" y="131864"/>
                  </a:lnTo>
                  <a:lnTo>
                    <a:pt x="32259" y="131569"/>
                  </a:lnTo>
                  <a:lnTo>
                    <a:pt x="34203" y="131304"/>
                  </a:lnTo>
                  <a:lnTo>
                    <a:pt x="36088" y="131068"/>
                  </a:lnTo>
                  <a:lnTo>
                    <a:pt x="40066" y="130597"/>
                  </a:lnTo>
                  <a:lnTo>
                    <a:pt x="44602" y="130037"/>
                  </a:lnTo>
                  <a:lnTo>
                    <a:pt x="45192" y="131540"/>
                  </a:lnTo>
                  <a:lnTo>
                    <a:pt x="45545" y="132394"/>
                  </a:lnTo>
                  <a:lnTo>
                    <a:pt x="46046" y="133454"/>
                  </a:lnTo>
                  <a:lnTo>
                    <a:pt x="44779" y="133631"/>
                  </a:lnTo>
                  <a:lnTo>
                    <a:pt x="43512" y="133837"/>
                  </a:lnTo>
                  <a:lnTo>
                    <a:pt x="42246" y="134073"/>
                  </a:lnTo>
                  <a:lnTo>
                    <a:pt x="40949" y="134338"/>
                  </a:lnTo>
                  <a:lnTo>
                    <a:pt x="38445" y="134869"/>
                  </a:lnTo>
                  <a:lnTo>
                    <a:pt x="35971" y="135458"/>
                  </a:lnTo>
                  <a:lnTo>
                    <a:pt x="33908" y="134486"/>
                  </a:lnTo>
                  <a:lnTo>
                    <a:pt x="33054" y="134073"/>
                  </a:lnTo>
                  <a:lnTo>
                    <a:pt x="34203" y="135929"/>
                  </a:lnTo>
                  <a:lnTo>
                    <a:pt x="32347" y="136430"/>
                  </a:lnTo>
                  <a:lnTo>
                    <a:pt x="30579" y="136931"/>
                  </a:lnTo>
                  <a:lnTo>
                    <a:pt x="27398" y="137844"/>
                  </a:lnTo>
                  <a:lnTo>
                    <a:pt x="26278" y="138168"/>
                  </a:lnTo>
                  <a:lnTo>
                    <a:pt x="24923" y="138551"/>
                  </a:lnTo>
                  <a:lnTo>
                    <a:pt x="21800" y="139346"/>
                  </a:lnTo>
                  <a:lnTo>
                    <a:pt x="18295" y="140201"/>
                  </a:lnTo>
                  <a:lnTo>
                    <a:pt x="14759" y="141055"/>
                  </a:lnTo>
                  <a:lnTo>
                    <a:pt x="8750" y="142469"/>
                  </a:lnTo>
                  <a:lnTo>
                    <a:pt x="6187" y="143058"/>
                  </a:lnTo>
                  <a:lnTo>
                    <a:pt x="7836" y="143235"/>
                  </a:lnTo>
                  <a:lnTo>
                    <a:pt x="11813" y="143677"/>
                  </a:lnTo>
                  <a:lnTo>
                    <a:pt x="14200" y="143913"/>
                  </a:lnTo>
                  <a:lnTo>
                    <a:pt x="16615" y="144119"/>
                  </a:lnTo>
                  <a:lnTo>
                    <a:pt x="18884" y="144296"/>
                  </a:lnTo>
                  <a:lnTo>
                    <a:pt x="20799" y="144384"/>
                  </a:lnTo>
                  <a:lnTo>
                    <a:pt x="21417" y="144384"/>
                  </a:lnTo>
                  <a:lnTo>
                    <a:pt x="22154" y="144355"/>
                  </a:lnTo>
                  <a:lnTo>
                    <a:pt x="22949" y="144325"/>
                  </a:lnTo>
                  <a:lnTo>
                    <a:pt x="23863" y="144237"/>
                  </a:lnTo>
                  <a:lnTo>
                    <a:pt x="25895" y="144001"/>
                  </a:lnTo>
                  <a:lnTo>
                    <a:pt x="28164" y="143707"/>
                  </a:lnTo>
                  <a:lnTo>
                    <a:pt x="30609" y="143353"/>
                  </a:lnTo>
                  <a:lnTo>
                    <a:pt x="33172" y="142970"/>
                  </a:lnTo>
                  <a:lnTo>
                    <a:pt x="38416" y="142086"/>
                  </a:lnTo>
                  <a:lnTo>
                    <a:pt x="38858" y="142558"/>
                  </a:lnTo>
                  <a:lnTo>
                    <a:pt x="39300" y="143000"/>
                  </a:lnTo>
                  <a:lnTo>
                    <a:pt x="40331" y="144001"/>
                  </a:lnTo>
                  <a:lnTo>
                    <a:pt x="41480" y="145003"/>
                  </a:lnTo>
                  <a:lnTo>
                    <a:pt x="42717" y="146063"/>
                  </a:lnTo>
                  <a:lnTo>
                    <a:pt x="42570" y="146122"/>
                  </a:lnTo>
                  <a:lnTo>
                    <a:pt x="41509" y="146623"/>
                  </a:lnTo>
                  <a:lnTo>
                    <a:pt x="40390" y="147212"/>
                  </a:lnTo>
                  <a:lnTo>
                    <a:pt x="39211" y="147860"/>
                  </a:lnTo>
                  <a:lnTo>
                    <a:pt x="38003" y="148597"/>
                  </a:lnTo>
                  <a:lnTo>
                    <a:pt x="36177" y="148302"/>
                  </a:lnTo>
                  <a:lnTo>
                    <a:pt x="35381" y="148214"/>
                  </a:lnTo>
                  <a:lnTo>
                    <a:pt x="34704" y="148126"/>
                  </a:lnTo>
                  <a:lnTo>
                    <a:pt x="27486" y="147536"/>
                  </a:lnTo>
                  <a:lnTo>
                    <a:pt x="23008" y="147183"/>
                  </a:lnTo>
                  <a:lnTo>
                    <a:pt x="23804" y="147595"/>
                  </a:lnTo>
                  <a:lnTo>
                    <a:pt x="24746" y="148067"/>
                  </a:lnTo>
                  <a:lnTo>
                    <a:pt x="25984" y="148685"/>
                  </a:lnTo>
                  <a:lnTo>
                    <a:pt x="27516" y="149392"/>
                  </a:lnTo>
                  <a:lnTo>
                    <a:pt x="29254" y="150158"/>
                  </a:lnTo>
                  <a:lnTo>
                    <a:pt x="31169" y="150924"/>
                  </a:lnTo>
                  <a:lnTo>
                    <a:pt x="33231" y="151720"/>
                  </a:lnTo>
                  <a:lnTo>
                    <a:pt x="30845" y="153399"/>
                  </a:lnTo>
                  <a:lnTo>
                    <a:pt x="28930" y="154813"/>
                  </a:lnTo>
                  <a:lnTo>
                    <a:pt x="27133" y="156139"/>
                  </a:lnTo>
                  <a:lnTo>
                    <a:pt x="30373" y="154990"/>
                  </a:lnTo>
                  <a:lnTo>
                    <a:pt x="33467" y="153929"/>
                  </a:lnTo>
                  <a:lnTo>
                    <a:pt x="35116" y="153399"/>
                  </a:lnTo>
                  <a:lnTo>
                    <a:pt x="36737" y="152898"/>
                  </a:lnTo>
                  <a:lnTo>
                    <a:pt x="38327" y="153340"/>
                  </a:lnTo>
                  <a:lnTo>
                    <a:pt x="39918" y="153723"/>
                  </a:lnTo>
                  <a:lnTo>
                    <a:pt x="41686" y="154106"/>
                  </a:lnTo>
                  <a:lnTo>
                    <a:pt x="43453" y="154401"/>
                  </a:lnTo>
                  <a:lnTo>
                    <a:pt x="45251" y="154695"/>
                  </a:lnTo>
                  <a:lnTo>
                    <a:pt x="47018" y="154931"/>
                  </a:lnTo>
                  <a:lnTo>
                    <a:pt x="48727" y="155137"/>
                  </a:lnTo>
                  <a:lnTo>
                    <a:pt x="50377" y="155284"/>
                  </a:lnTo>
                  <a:lnTo>
                    <a:pt x="51938" y="155432"/>
                  </a:lnTo>
                  <a:lnTo>
                    <a:pt x="53381" y="155550"/>
                  </a:lnTo>
                  <a:lnTo>
                    <a:pt x="52527" y="156610"/>
                  </a:lnTo>
                  <a:lnTo>
                    <a:pt x="51732" y="157700"/>
                  </a:lnTo>
                  <a:lnTo>
                    <a:pt x="50642" y="157789"/>
                  </a:lnTo>
                  <a:lnTo>
                    <a:pt x="49640" y="157877"/>
                  </a:lnTo>
                  <a:lnTo>
                    <a:pt x="48697" y="158024"/>
                  </a:lnTo>
                  <a:lnTo>
                    <a:pt x="47696" y="158201"/>
                  </a:lnTo>
                  <a:lnTo>
                    <a:pt x="46606" y="158466"/>
                  </a:lnTo>
                  <a:lnTo>
                    <a:pt x="45368" y="158820"/>
                  </a:lnTo>
                  <a:lnTo>
                    <a:pt x="43925" y="159291"/>
                  </a:lnTo>
                  <a:lnTo>
                    <a:pt x="42216" y="159910"/>
                  </a:lnTo>
                  <a:lnTo>
                    <a:pt x="41156" y="160322"/>
                  </a:lnTo>
                  <a:lnTo>
                    <a:pt x="40095" y="160793"/>
                  </a:lnTo>
                  <a:lnTo>
                    <a:pt x="39005" y="161353"/>
                  </a:lnTo>
                  <a:lnTo>
                    <a:pt x="37944" y="161972"/>
                  </a:lnTo>
                  <a:lnTo>
                    <a:pt x="36913" y="162591"/>
                  </a:lnTo>
                  <a:lnTo>
                    <a:pt x="35912" y="163239"/>
                  </a:lnTo>
                  <a:lnTo>
                    <a:pt x="34940" y="163916"/>
                  </a:lnTo>
                  <a:lnTo>
                    <a:pt x="34026" y="164564"/>
                  </a:lnTo>
                  <a:lnTo>
                    <a:pt x="32406" y="165772"/>
                  </a:lnTo>
                  <a:lnTo>
                    <a:pt x="31139" y="166774"/>
                  </a:lnTo>
                  <a:lnTo>
                    <a:pt x="30314" y="167451"/>
                  </a:lnTo>
                  <a:lnTo>
                    <a:pt x="30020" y="167687"/>
                  </a:lnTo>
                  <a:lnTo>
                    <a:pt x="30962" y="167157"/>
                  </a:lnTo>
                  <a:lnTo>
                    <a:pt x="32023" y="166597"/>
                  </a:lnTo>
                  <a:lnTo>
                    <a:pt x="33319" y="165949"/>
                  </a:lnTo>
                  <a:lnTo>
                    <a:pt x="34733" y="165212"/>
                  </a:lnTo>
                  <a:lnTo>
                    <a:pt x="36206" y="164535"/>
                  </a:lnTo>
                  <a:lnTo>
                    <a:pt x="36913" y="164240"/>
                  </a:lnTo>
                  <a:lnTo>
                    <a:pt x="37591" y="163946"/>
                  </a:lnTo>
                  <a:lnTo>
                    <a:pt x="38239" y="163710"/>
                  </a:lnTo>
                  <a:lnTo>
                    <a:pt x="38828" y="163533"/>
                  </a:lnTo>
                  <a:lnTo>
                    <a:pt x="39712" y="163298"/>
                  </a:lnTo>
                  <a:lnTo>
                    <a:pt x="40832" y="163032"/>
                  </a:lnTo>
                  <a:lnTo>
                    <a:pt x="42128" y="162797"/>
                  </a:lnTo>
                  <a:lnTo>
                    <a:pt x="43542" y="162532"/>
                  </a:lnTo>
                  <a:lnTo>
                    <a:pt x="46517" y="162031"/>
                  </a:lnTo>
                  <a:lnTo>
                    <a:pt x="49434" y="161559"/>
                  </a:lnTo>
                  <a:lnTo>
                    <a:pt x="48815" y="162679"/>
                  </a:lnTo>
                  <a:lnTo>
                    <a:pt x="48285" y="163769"/>
                  </a:lnTo>
                  <a:lnTo>
                    <a:pt x="47814" y="164771"/>
                  </a:lnTo>
                  <a:lnTo>
                    <a:pt x="47401" y="165654"/>
                  </a:lnTo>
                  <a:lnTo>
                    <a:pt x="46782" y="167127"/>
                  </a:lnTo>
                  <a:lnTo>
                    <a:pt x="46458" y="167923"/>
                  </a:lnTo>
                  <a:lnTo>
                    <a:pt x="44485" y="168836"/>
                  </a:lnTo>
                  <a:lnTo>
                    <a:pt x="43836" y="169160"/>
                  </a:lnTo>
                  <a:lnTo>
                    <a:pt x="43129" y="169573"/>
                  </a:lnTo>
                  <a:lnTo>
                    <a:pt x="42363" y="170073"/>
                  </a:lnTo>
                  <a:lnTo>
                    <a:pt x="41568" y="170604"/>
                  </a:lnTo>
                  <a:lnTo>
                    <a:pt x="40743" y="171222"/>
                  </a:lnTo>
                  <a:lnTo>
                    <a:pt x="39889" y="171841"/>
                  </a:lnTo>
                  <a:lnTo>
                    <a:pt x="38269" y="173137"/>
                  </a:lnTo>
                  <a:lnTo>
                    <a:pt x="36796" y="174375"/>
                  </a:lnTo>
                  <a:lnTo>
                    <a:pt x="35588" y="175376"/>
                  </a:lnTo>
                  <a:lnTo>
                    <a:pt x="34468" y="176378"/>
                  </a:lnTo>
                  <a:lnTo>
                    <a:pt x="34468" y="176378"/>
                  </a:lnTo>
                  <a:lnTo>
                    <a:pt x="40036" y="173844"/>
                  </a:lnTo>
                  <a:lnTo>
                    <a:pt x="45280" y="171488"/>
                  </a:lnTo>
                  <a:lnTo>
                    <a:pt x="50701" y="169101"/>
                  </a:lnTo>
                  <a:lnTo>
                    <a:pt x="50701" y="169101"/>
                  </a:lnTo>
                  <a:lnTo>
                    <a:pt x="50111" y="170044"/>
                  </a:lnTo>
                  <a:lnTo>
                    <a:pt x="49670" y="170780"/>
                  </a:lnTo>
                  <a:lnTo>
                    <a:pt x="49316" y="171429"/>
                  </a:lnTo>
                  <a:lnTo>
                    <a:pt x="50612" y="170368"/>
                  </a:lnTo>
                  <a:lnTo>
                    <a:pt x="52085" y="169160"/>
                  </a:lnTo>
                  <a:lnTo>
                    <a:pt x="53941" y="167658"/>
                  </a:lnTo>
                  <a:lnTo>
                    <a:pt x="55974" y="166803"/>
                  </a:lnTo>
                  <a:lnTo>
                    <a:pt x="57211" y="166303"/>
                  </a:lnTo>
                  <a:lnTo>
                    <a:pt x="58478" y="165802"/>
                  </a:lnTo>
                  <a:lnTo>
                    <a:pt x="60039" y="165124"/>
                  </a:lnTo>
                  <a:lnTo>
                    <a:pt x="61778" y="164329"/>
                  </a:lnTo>
                  <a:lnTo>
                    <a:pt x="63516" y="163533"/>
                  </a:lnTo>
                  <a:lnTo>
                    <a:pt x="66462" y="162119"/>
                  </a:lnTo>
                  <a:lnTo>
                    <a:pt x="67728" y="161501"/>
                  </a:lnTo>
                  <a:lnTo>
                    <a:pt x="70527" y="163239"/>
                  </a:lnTo>
                  <a:lnTo>
                    <a:pt x="69614" y="163946"/>
                  </a:lnTo>
                  <a:lnTo>
                    <a:pt x="68701" y="164682"/>
                  </a:lnTo>
                  <a:lnTo>
                    <a:pt x="67817" y="165507"/>
                  </a:lnTo>
                  <a:lnTo>
                    <a:pt x="66933" y="166361"/>
                  </a:lnTo>
                  <a:lnTo>
                    <a:pt x="65313" y="166715"/>
                  </a:lnTo>
                  <a:lnTo>
                    <a:pt x="64576" y="166892"/>
                  </a:lnTo>
                  <a:lnTo>
                    <a:pt x="63958" y="167068"/>
                  </a:lnTo>
                  <a:lnTo>
                    <a:pt x="62544" y="167540"/>
                  </a:lnTo>
                  <a:lnTo>
                    <a:pt x="60864" y="168100"/>
                  </a:lnTo>
                  <a:lnTo>
                    <a:pt x="58979" y="168807"/>
                  </a:lnTo>
                  <a:lnTo>
                    <a:pt x="56917" y="169602"/>
                  </a:lnTo>
                  <a:lnTo>
                    <a:pt x="54766" y="170486"/>
                  </a:lnTo>
                  <a:lnTo>
                    <a:pt x="52586" y="171458"/>
                  </a:lnTo>
                  <a:lnTo>
                    <a:pt x="50377" y="172489"/>
                  </a:lnTo>
                  <a:lnTo>
                    <a:pt x="48255" y="173550"/>
                  </a:lnTo>
                  <a:lnTo>
                    <a:pt x="47224" y="174109"/>
                  </a:lnTo>
                  <a:lnTo>
                    <a:pt x="46193" y="174728"/>
                  </a:lnTo>
                  <a:lnTo>
                    <a:pt x="45221" y="175406"/>
                  </a:lnTo>
                  <a:lnTo>
                    <a:pt x="44249" y="176083"/>
                  </a:lnTo>
                  <a:lnTo>
                    <a:pt x="43365" y="176790"/>
                  </a:lnTo>
                  <a:lnTo>
                    <a:pt x="42481" y="177527"/>
                  </a:lnTo>
                  <a:lnTo>
                    <a:pt x="41686" y="178204"/>
                  </a:lnTo>
                  <a:lnTo>
                    <a:pt x="40920" y="178911"/>
                  </a:lnTo>
                  <a:lnTo>
                    <a:pt x="40242" y="179560"/>
                  </a:lnTo>
                  <a:lnTo>
                    <a:pt x="39624" y="180149"/>
                  </a:lnTo>
                  <a:lnTo>
                    <a:pt x="38651" y="181150"/>
                  </a:lnTo>
                  <a:lnTo>
                    <a:pt x="38033" y="181857"/>
                  </a:lnTo>
                  <a:lnTo>
                    <a:pt x="37797" y="182093"/>
                  </a:lnTo>
                  <a:lnTo>
                    <a:pt x="37797" y="182093"/>
                  </a:lnTo>
                  <a:lnTo>
                    <a:pt x="38269" y="181799"/>
                  </a:lnTo>
                  <a:lnTo>
                    <a:pt x="39476" y="181092"/>
                  </a:lnTo>
                  <a:lnTo>
                    <a:pt x="41156" y="180149"/>
                  </a:lnTo>
                  <a:lnTo>
                    <a:pt x="42039" y="179677"/>
                  </a:lnTo>
                  <a:lnTo>
                    <a:pt x="42953" y="179206"/>
                  </a:lnTo>
                  <a:lnTo>
                    <a:pt x="44072" y="178676"/>
                  </a:lnTo>
                  <a:lnTo>
                    <a:pt x="45692" y="177969"/>
                  </a:lnTo>
                  <a:lnTo>
                    <a:pt x="47637" y="177144"/>
                  </a:lnTo>
                  <a:lnTo>
                    <a:pt x="49905" y="176231"/>
                  </a:lnTo>
                  <a:lnTo>
                    <a:pt x="52321" y="175258"/>
                  </a:lnTo>
                  <a:lnTo>
                    <a:pt x="54854" y="174316"/>
                  </a:lnTo>
                  <a:lnTo>
                    <a:pt x="57359" y="173432"/>
                  </a:lnTo>
                  <a:lnTo>
                    <a:pt x="59804" y="172607"/>
                  </a:lnTo>
                  <a:lnTo>
                    <a:pt x="60658" y="172342"/>
                  </a:lnTo>
                  <a:lnTo>
                    <a:pt x="61542" y="172018"/>
                  </a:lnTo>
                  <a:lnTo>
                    <a:pt x="63368" y="171311"/>
                  </a:lnTo>
                  <a:lnTo>
                    <a:pt x="63368" y="171311"/>
                  </a:lnTo>
                  <a:lnTo>
                    <a:pt x="62249" y="173226"/>
                  </a:lnTo>
                  <a:lnTo>
                    <a:pt x="61100" y="175170"/>
                  </a:lnTo>
                  <a:lnTo>
                    <a:pt x="60039" y="177085"/>
                  </a:lnTo>
                  <a:lnTo>
                    <a:pt x="59038" y="178882"/>
                  </a:lnTo>
                  <a:lnTo>
                    <a:pt x="58537" y="179206"/>
                  </a:lnTo>
                  <a:lnTo>
                    <a:pt x="58036" y="179530"/>
                  </a:lnTo>
                  <a:lnTo>
                    <a:pt x="57064" y="180237"/>
                  </a:lnTo>
                  <a:lnTo>
                    <a:pt x="56121" y="181003"/>
                  </a:lnTo>
                  <a:lnTo>
                    <a:pt x="55208" y="181828"/>
                  </a:lnTo>
                  <a:lnTo>
                    <a:pt x="54324" y="182653"/>
                  </a:lnTo>
                  <a:lnTo>
                    <a:pt x="53499" y="183507"/>
                  </a:lnTo>
                  <a:lnTo>
                    <a:pt x="52704" y="184332"/>
                  </a:lnTo>
                  <a:lnTo>
                    <a:pt x="51967" y="185157"/>
                  </a:lnTo>
                  <a:lnTo>
                    <a:pt x="51290" y="185952"/>
                  </a:lnTo>
                  <a:lnTo>
                    <a:pt x="50671" y="186689"/>
                  </a:lnTo>
                  <a:lnTo>
                    <a:pt x="49699" y="187926"/>
                  </a:lnTo>
                  <a:lnTo>
                    <a:pt x="49080" y="188751"/>
                  </a:lnTo>
                  <a:lnTo>
                    <a:pt x="48874" y="189046"/>
                  </a:lnTo>
                  <a:lnTo>
                    <a:pt x="50259" y="188103"/>
                  </a:lnTo>
                  <a:lnTo>
                    <a:pt x="51850" y="187072"/>
                  </a:lnTo>
                  <a:lnTo>
                    <a:pt x="53853" y="185805"/>
                  </a:lnTo>
                  <a:lnTo>
                    <a:pt x="56121" y="184362"/>
                  </a:lnTo>
                  <a:lnTo>
                    <a:pt x="58596" y="182830"/>
                  </a:lnTo>
                  <a:lnTo>
                    <a:pt x="61100" y="181327"/>
                  </a:lnTo>
                  <a:lnTo>
                    <a:pt x="62337" y="180620"/>
                  </a:lnTo>
                  <a:lnTo>
                    <a:pt x="63545" y="179943"/>
                  </a:lnTo>
                  <a:lnTo>
                    <a:pt x="65814" y="178705"/>
                  </a:lnTo>
                  <a:lnTo>
                    <a:pt x="68347" y="177291"/>
                  </a:lnTo>
                  <a:lnTo>
                    <a:pt x="73679" y="174227"/>
                  </a:lnTo>
                  <a:lnTo>
                    <a:pt x="81516" y="169720"/>
                  </a:lnTo>
                  <a:lnTo>
                    <a:pt x="82547" y="170250"/>
                  </a:lnTo>
                  <a:lnTo>
                    <a:pt x="83519" y="170722"/>
                  </a:lnTo>
                  <a:lnTo>
                    <a:pt x="84491" y="171252"/>
                  </a:lnTo>
                  <a:lnTo>
                    <a:pt x="85434" y="171753"/>
                  </a:lnTo>
                  <a:lnTo>
                    <a:pt x="86377" y="172312"/>
                  </a:lnTo>
                  <a:lnTo>
                    <a:pt x="83902" y="173226"/>
                  </a:lnTo>
                  <a:lnTo>
                    <a:pt x="82193" y="173844"/>
                  </a:lnTo>
                  <a:lnTo>
                    <a:pt x="80278" y="174581"/>
                  </a:lnTo>
                  <a:lnTo>
                    <a:pt x="78305" y="175376"/>
                  </a:lnTo>
                  <a:lnTo>
                    <a:pt x="76331" y="176201"/>
                  </a:lnTo>
                  <a:lnTo>
                    <a:pt x="74445" y="177026"/>
                  </a:lnTo>
                  <a:lnTo>
                    <a:pt x="73591" y="177438"/>
                  </a:lnTo>
                  <a:lnTo>
                    <a:pt x="72796" y="177821"/>
                  </a:lnTo>
                  <a:lnTo>
                    <a:pt x="71882" y="178293"/>
                  </a:lnTo>
                  <a:lnTo>
                    <a:pt x="70969" y="178823"/>
                  </a:lnTo>
                  <a:lnTo>
                    <a:pt x="70056" y="179353"/>
                  </a:lnTo>
                  <a:lnTo>
                    <a:pt x="69143" y="179913"/>
                  </a:lnTo>
                  <a:lnTo>
                    <a:pt x="68229" y="180502"/>
                  </a:lnTo>
                  <a:lnTo>
                    <a:pt x="67316" y="181092"/>
                  </a:lnTo>
                  <a:lnTo>
                    <a:pt x="65578" y="182329"/>
                  </a:lnTo>
                  <a:lnTo>
                    <a:pt x="63899" y="183566"/>
                  </a:lnTo>
                  <a:lnTo>
                    <a:pt x="62308" y="184774"/>
                  </a:lnTo>
                  <a:lnTo>
                    <a:pt x="60864" y="185894"/>
                  </a:lnTo>
                  <a:lnTo>
                    <a:pt x="59568" y="186954"/>
                  </a:lnTo>
                  <a:lnTo>
                    <a:pt x="58066" y="188103"/>
                  </a:lnTo>
                  <a:lnTo>
                    <a:pt x="56180" y="189517"/>
                  </a:lnTo>
                  <a:lnTo>
                    <a:pt x="54030" y="191049"/>
                  </a:lnTo>
                  <a:lnTo>
                    <a:pt x="51879" y="192610"/>
                  </a:lnTo>
                  <a:lnTo>
                    <a:pt x="48167" y="195232"/>
                  </a:lnTo>
                  <a:lnTo>
                    <a:pt x="46606" y="196352"/>
                  </a:lnTo>
                  <a:lnTo>
                    <a:pt x="47784" y="196028"/>
                  </a:lnTo>
                  <a:lnTo>
                    <a:pt x="50583" y="195203"/>
                  </a:lnTo>
                  <a:lnTo>
                    <a:pt x="52262" y="194702"/>
                  </a:lnTo>
                  <a:lnTo>
                    <a:pt x="53971" y="194172"/>
                  </a:lnTo>
                  <a:lnTo>
                    <a:pt x="55562" y="193671"/>
                  </a:lnTo>
                  <a:lnTo>
                    <a:pt x="56887" y="193200"/>
                  </a:lnTo>
                  <a:lnTo>
                    <a:pt x="57506" y="192934"/>
                  </a:lnTo>
                  <a:lnTo>
                    <a:pt x="58272" y="192581"/>
                  </a:lnTo>
                  <a:lnTo>
                    <a:pt x="59156" y="192139"/>
                  </a:lnTo>
                  <a:lnTo>
                    <a:pt x="60128" y="191609"/>
                  </a:lnTo>
                  <a:lnTo>
                    <a:pt x="62278" y="190371"/>
                  </a:lnTo>
                  <a:lnTo>
                    <a:pt x="64635" y="188957"/>
                  </a:lnTo>
                  <a:lnTo>
                    <a:pt x="67080" y="187455"/>
                  </a:lnTo>
                  <a:lnTo>
                    <a:pt x="69467" y="185982"/>
                  </a:lnTo>
                  <a:lnTo>
                    <a:pt x="73620" y="183389"/>
                  </a:lnTo>
                  <a:lnTo>
                    <a:pt x="74445" y="182859"/>
                  </a:lnTo>
                  <a:lnTo>
                    <a:pt x="75359" y="182270"/>
                  </a:lnTo>
                  <a:lnTo>
                    <a:pt x="76301" y="181592"/>
                  </a:lnTo>
                  <a:lnTo>
                    <a:pt x="77303" y="180856"/>
                  </a:lnTo>
                  <a:lnTo>
                    <a:pt x="79395" y="179324"/>
                  </a:lnTo>
                  <a:lnTo>
                    <a:pt x="81457" y="177733"/>
                  </a:lnTo>
                  <a:lnTo>
                    <a:pt x="83401" y="176172"/>
                  </a:lnTo>
                  <a:lnTo>
                    <a:pt x="85139" y="174787"/>
                  </a:lnTo>
                  <a:lnTo>
                    <a:pt x="87408" y="172931"/>
                  </a:lnTo>
                  <a:lnTo>
                    <a:pt x="88704" y="173726"/>
                  </a:lnTo>
                  <a:lnTo>
                    <a:pt x="89971" y="174551"/>
                  </a:lnTo>
                  <a:lnTo>
                    <a:pt x="92062" y="175877"/>
                  </a:lnTo>
                  <a:lnTo>
                    <a:pt x="89617" y="176672"/>
                  </a:lnTo>
                  <a:lnTo>
                    <a:pt x="88026" y="177232"/>
                  </a:lnTo>
                  <a:lnTo>
                    <a:pt x="86524" y="177792"/>
                  </a:lnTo>
                  <a:lnTo>
                    <a:pt x="86053" y="177998"/>
                  </a:lnTo>
                  <a:lnTo>
                    <a:pt x="85404" y="178352"/>
                  </a:lnTo>
                  <a:lnTo>
                    <a:pt x="84668" y="178794"/>
                  </a:lnTo>
                  <a:lnTo>
                    <a:pt x="83784" y="179353"/>
                  </a:lnTo>
                  <a:lnTo>
                    <a:pt x="82841" y="179972"/>
                  </a:lnTo>
                  <a:lnTo>
                    <a:pt x="81810" y="180650"/>
                  </a:lnTo>
                  <a:lnTo>
                    <a:pt x="79660" y="182182"/>
                  </a:lnTo>
                  <a:lnTo>
                    <a:pt x="77450" y="183831"/>
                  </a:lnTo>
                  <a:lnTo>
                    <a:pt x="76390" y="184656"/>
                  </a:lnTo>
                  <a:lnTo>
                    <a:pt x="75359" y="185481"/>
                  </a:lnTo>
                  <a:lnTo>
                    <a:pt x="74416" y="186276"/>
                  </a:lnTo>
                  <a:lnTo>
                    <a:pt x="73532" y="187013"/>
                  </a:lnTo>
                  <a:lnTo>
                    <a:pt x="72766" y="187720"/>
                  </a:lnTo>
                  <a:lnTo>
                    <a:pt x="72118" y="188339"/>
                  </a:lnTo>
                  <a:lnTo>
                    <a:pt x="71529" y="189016"/>
                  </a:lnTo>
                  <a:lnTo>
                    <a:pt x="70910" y="189753"/>
                  </a:lnTo>
                  <a:lnTo>
                    <a:pt x="70262" y="190548"/>
                  </a:lnTo>
                  <a:lnTo>
                    <a:pt x="69614" y="191432"/>
                  </a:lnTo>
                  <a:lnTo>
                    <a:pt x="68966" y="192345"/>
                  </a:lnTo>
                  <a:lnTo>
                    <a:pt x="68318" y="193259"/>
                  </a:lnTo>
                  <a:lnTo>
                    <a:pt x="67110" y="195085"/>
                  </a:lnTo>
                  <a:lnTo>
                    <a:pt x="66049" y="196764"/>
                  </a:lnTo>
                  <a:lnTo>
                    <a:pt x="65195" y="198119"/>
                  </a:lnTo>
                  <a:lnTo>
                    <a:pt x="64429" y="199416"/>
                  </a:lnTo>
                  <a:lnTo>
                    <a:pt x="66432" y="197619"/>
                  </a:lnTo>
                  <a:lnTo>
                    <a:pt x="68347" y="195969"/>
                  </a:lnTo>
                  <a:lnTo>
                    <a:pt x="70321" y="194349"/>
                  </a:lnTo>
                  <a:lnTo>
                    <a:pt x="71323" y="193553"/>
                  </a:lnTo>
                  <a:lnTo>
                    <a:pt x="72442" y="192699"/>
                  </a:lnTo>
                  <a:lnTo>
                    <a:pt x="73679" y="191786"/>
                  </a:lnTo>
                  <a:lnTo>
                    <a:pt x="75035" y="190813"/>
                  </a:lnTo>
                  <a:lnTo>
                    <a:pt x="77922" y="188810"/>
                  </a:lnTo>
                  <a:lnTo>
                    <a:pt x="81044" y="186659"/>
                  </a:lnTo>
                  <a:lnTo>
                    <a:pt x="81899" y="186070"/>
                  </a:lnTo>
                  <a:lnTo>
                    <a:pt x="82783" y="185393"/>
                  </a:lnTo>
                  <a:lnTo>
                    <a:pt x="83725" y="184656"/>
                  </a:lnTo>
                  <a:lnTo>
                    <a:pt x="84697" y="183861"/>
                  </a:lnTo>
                  <a:lnTo>
                    <a:pt x="86671" y="182182"/>
                  </a:lnTo>
                  <a:lnTo>
                    <a:pt x="88557" y="180502"/>
                  </a:lnTo>
                  <a:lnTo>
                    <a:pt x="90236" y="178970"/>
                  </a:lnTo>
                  <a:lnTo>
                    <a:pt x="91591" y="177704"/>
                  </a:lnTo>
                  <a:lnTo>
                    <a:pt x="92828" y="176525"/>
                  </a:lnTo>
                  <a:lnTo>
                    <a:pt x="92711" y="176319"/>
                  </a:lnTo>
                  <a:lnTo>
                    <a:pt x="93535" y="176820"/>
                  </a:lnTo>
                  <a:lnTo>
                    <a:pt x="95332" y="177969"/>
                  </a:lnTo>
                  <a:lnTo>
                    <a:pt x="97159" y="179118"/>
                  </a:lnTo>
                  <a:lnTo>
                    <a:pt x="97954" y="179589"/>
                  </a:lnTo>
                  <a:lnTo>
                    <a:pt x="96688" y="179854"/>
                  </a:lnTo>
                  <a:lnTo>
                    <a:pt x="95892" y="180031"/>
                  </a:lnTo>
                  <a:lnTo>
                    <a:pt x="95067" y="180237"/>
                  </a:lnTo>
                  <a:lnTo>
                    <a:pt x="94213" y="180473"/>
                  </a:lnTo>
                  <a:lnTo>
                    <a:pt x="93388" y="180738"/>
                  </a:lnTo>
                  <a:lnTo>
                    <a:pt x="92593" y="181033"/>
                  </a:lnTo>
                  <a:lnTo>
                    <a:pt x="92239" y="181180"/>
                  </a:lnTo>
                  <a:lnTo>
                    <a:pt x="91915" y="181327"/>
                  </a:lnTo>
                  <a:lnTo>
                    <a:pt x="91002" y="181828"/>
                  </a:lnTo>
                  <a:lnTo>
                    <a:pt x="89971" y="182447"/>
                  </a:lnTo>
                  <a:lnTo>
                    <a:pt x="89411" y="182830"/>
                  </a:lnTo>
                  <a:lnTo>
                    <a:pt x="88822" y="183213"/>
                  </a:lnTo>
                  <a:lnTo>
                    <a:pt x="88233" y="183655"/>
                  </a:lnTo>
                  <a:lnTo>
                    <a:pt x="87614" y="184126"/>
                  </a:lnTo>
                  <a:lnTo>
                    <a:pt x="87025" y="184627"/>
                  </a:lnTo>
                  <a:lnTo>
                    <a:pt x="86406" y="185186"/>
                  </a:lnTo>
                  <a:lnTo>
                    <a:pt x="85817" y="185746"/>
                  </a:lnTo>
                  <a:lnTo>
                    <a:pt x="85228" y="186394"/>
                  </a:lnTo>
                  <a:lnTo>
                    <a:pt x="84639" y="187042"/>
                  </a:lnTo>
                  <a:lnTo>
                    <a:pt x="84108" y="187750"/>
                  </a:lnTo>
                  <a:lnTo>
                    <a:pt x="83578" y="188515"/>
                  </a:lnTo>
                  <a:lnTo>
                    <a:pt x="83077" y="189311"/>
                  </a:lnTo>
                  <a:lnTo>
                    <a:pt x="82841" y="189723"/>
                  </a:lnTo>
                  <a:lnTo>
                    <a:pt x="82635" y="190165"/>
                  </a:lnTo>
                  <a:lnTo>
                    <a:pt x="82458" y="190637"/>
                  </a:lnTo>
                  <a:lnTo>
                    <a:pt x="82252" y="191108"/>
                  </a:lnTo>
                  <a:lnTo>
                    <a:pt x="81928" y="192110"/>
                  </a:lnTo>
                  <a:lnTo>
                    <a:pt x="81663" y="193170"/>
                  </a:lnTo>
                  <a:lnTo>
                    <a:pt x="81427" y="194231"/>
                  </a:lnTo>
                  <a:lnTo>
                    <a:pt x="81251" y="195291"/>
                  </a:lnTo>
                  <a:lnTo>
                    <a:pt x="81103" y="196352"/>
                  </a:lnTo>
                  <a:lnTo>
                    <a:pt x="80985" y="197383"/>
                  </a:lnTo>
                  <a:lnTo>
                    <a:pt x="80897" y="198355"/>
                  </a:lnTo>
                  <a:lnTo>
                    <a:pt x="80868" y="199239"/>
                  </a:lnTo>
                  <a:lnTo>
                    <a:pt x="80809" y="200771"/>
                  </a:lnTo>
                  <a:lnTo>
                    <a:pt x="80779" y="201802"/>
                  </a:lnTo>
                  <a:lnTo>
                    <a:pt x="80779" y="202156"/>
                  </a:lnTo>
                  <a:lnTo>
                    <a:pt x="81074" y="200977"/>
                  </a:lnTo>
                  <a:lnTo>
                    <a:pt x="81427" y="199710"/>
                  </a:lnTo>
                  <a:lnTo>
                    <a:pt x="81869" y="198178"/>
                  </a:lnTo>
                  <a:lnTo>
                    <a:pt x="82400" y="196499"/>
                  </a:lnTo>
                  <a:lnTo>
                    <a:pt x="82694" y="195674"/>
                  </a:lnTo>
                  <a:lnTo>
                    <a:pt x="83018" y="194849"/>
                  </a:lnTo>
                  <a:lnTo>
                    <a:pt x="83342" y="194054"/>
                  </a:lnTo>
                  <a:lnTo>
                    <a:pt x="83666" y="193317"/>
                  </a:lnTo>
                  <a:lnTo>
                    <a:pt x="84020" y="192669"/>
                  </a:lnTo>
                  <a:lnTo>
                    <a:pt x="84373" y="192110"/>
                  </a:lnTo>
                  <a:lnTo>
                    <a:pt x="84756" y="191579"/>
                  </a:lnTo>
                  <a:lnTo>
                    <a:pt x="85198" y="191108"/>
                  </a:lnTo>
                  <a:lnTo>
                    <a:pt x="85640" y="190637"/>
                  </a:lnTo>
                  <a:lnTo>
                    <a:pt x="86141" y="190165"/>
                  </a:lnTo>
                  <a:lnTo>
                    <a:pt x="86671" y="189694"/>
                  </a:lnTo>
                  <a:lnTo>
                    <a:pt x="87202" y="189252"/>
                  </a:lnTo>
                  <a:lnTo>
                    <a:pt x="88350" y="188339"/>
                  </a:lnTo>
                  <a:lnTo>
                    <a:pt x="89558" y="187396"/>
                  </a:lnTo>
                  <a:lnTo>
                    <a:pt x="90796" y="186394"/>
                  </a:lnTo>
                  <a:lnTo>
                    <a:pt x="91414" y="185864"/>
                  </a:lnTo>
                  <a:lnTo>
                    <a:pt x="92033" y="185304"/>
                  </a:lnTo>
                  <a:lnTo>
                    <a:pt x="92622" y="184745"/>
                  </a:lnTo>
                  <a:lnTo>
                    <a:pt x="93211" y="184126"/>
                  </a:lnTo>
                  <a:lnTo>
                    <a:pt x="93653" y="183684"/>
                  </a:lnTo>
                  <a:lnTo>
                    <a:pt x="94066" y="183242"/>
                  </a:lnTo>
                  <a:lnTo>
                    <a:pt x="94891" y="182506"/>
                  </a:lnTo>
                  <a:lnTo>
                    <a:pt x="95686" y="181857"/>
                  </a:lnTo>
                  <a:lnTo>
                    <a:pt x="96452" y="181298"/>
                  </a:lnTo>
                  <a:lnTo>
                    <a:pt x="97130" y="180856"/>
                  </a:lnTo>
                  <a:lnTo>
                    <a:pt x="97748" y="180502"/>
                  </a:lnTo>
                  <a:lnTo>
                    <a:pt x="98278" y="180208"/>
                  </a:lnTo>
                  <a:lnTo>
                    <a:pt x="98691" y="180001"/>
                  </a:lnTo>
                  <a:lnTo>
                    <a:pt x="99545" y="180473"/>
                  </a:lnTo>
                  <a:lnTo>
                    <a:pt x="100429" y="180915"/>
                  </a:lnTo>
                  <a:lnTo>
                    <a:pt x="102197" y="181769"/>
                  </a:lnTo>
                  <a:lnTo>
                    <a:pt x="99427" y="182977"/>
                  </a:lnTo>
                  <a:lnTo>
                    <a:pt x="95981" y="184450"/>
                  </a:lnTo>
                  <a:lnTo>
                    <a:pt x="95421" y="184686"/>
                  </a:lnTo>
                  <a:lnTo>
                    <a:pt x="94861" y="184951"/>
                  </a:lnTo>
                  <a:lnTo>
                    <a:pt x="94331" y="185245"/>
                  </a:lnTo>
                  <a:lnTo>
                    <a:pt x="93801" y="185569"/>
                  </a:lnTo>
                  <a:lnTo>
                    <a:pt x="93270" y="185894"/>
                  </a:lnTo>
                  <a:lnTo>
                    <a:pt x="92769" y="186247"/>
                  </a:lnTo>
                  <a:lnTo>
                    <a:pt x="92269" y="186630"/>
                  </a:lnTo>
                  <a:lnTo>
                    <a:pt x="91738" y="187013"/>
                  </a:lnTo>
                  <a:lnTo>
                    <a:pt x="91238" y="187455"/>
                  </a:lnTo>
                  <a:lnTo>
                    <a:pt x="90737" y="187897"/>
                  </a:lnTo>
                  <a:lnTo>
                    <a:pt x="90236" y="188398"/>
                  </a:lnTo>
                  <a:lnTo>
                    <a:pt x="89735" y="188898"/>
                  </a:lnTo>
                  <a:lnTo>
                    <a:pt x="88675" y="190018"/>
                  </a:lnTo>
                  <a:lnTo>
                    <a:pt x="87614" y="191255"/>
                  </a:lnTo>
                  <a:lnTo>
                    <a:pt x="87319" y="191579"/>
                  </a:lnTo>
                  <a:lnTo>
                    <a:pt x="87084" y="191962"/>
                  </a:lnTo>
                  <a:lnTo>
                    <a:pt x="86819" y="192375"/>
                  </a:lnTo>
                  <a:lnTo>
                    <a:pt x="86583" y="192787"/>
                  </a:lnTo>
                  <a:lnTo>
                    <a:pt x="86377" y="193229"/>
                  </a:lnTo>
                  <a:lnTo>
                    <a:pt x="86141" y="193700"/>
                  </a:lnTo>
                  <a:lnTo>
                    <a:pt x="85758" y="194643"/>
                  </a:lnTo>
                  <a:lnTo>
                    <a:pt x="85404" y="195674"/>
                  </a:lnTo>
                  <a:lnTo>
                    <a:pt x="85080" y="196705"/>
                  </a:lnTo>
                  <a:lnTo>
                    <a:pt x="84786" y="197736"/>
                  </a:lnTo>
                  <a:lnTo>
                    <a:pt x="84550" y="198768"/>
                  </a:lnTo>
                  <a:lnTo>
                    <a:pt x="84344" y="199740"/>
                  </a:lnTo>
                  <a:lnTo>
                    <a:pt x="84167" y="200653"/>
                  </a:lnTo>
                  <a:lnTo>
                    <a:pt x="83902" y="202214"/>
                  </a:lnTo>
                  <a:lnTo>
                    <a:pt x="83755" y="203275"/>
                  </a:lnTo>
                  <a:lnTo>
                    <a:pt x="83696" y="203658"/>
                  </a:lnTo>
                  <a:lnTo>
                    <a:pt x="83696" y="203658"/>
                  </a:lnTo>
                  <a:lnTo>
                    <a:pt x="84138" y="202833"/>
                  </a:lnTo>
                  <a:lnTo>
                    <a:pt x="85316" y="200712"/>
                  </a:lnTo>
                  <a:lnTo>
                    <a:pt x="86966" y="197766"/>
                  </a:lnTo>
                  <a:lnTo>
                    <a:pt x="87909" y="196116"/>
                  </a:lnTo>
                  <a:lnTo>
                    <a:pt x="88910" y="194466"/>
                  </a:lnTo>
                  <a:lnTo>
                    <a:pt x="89146" y="194083"/>
                  </a:lnTo>
                  <a:lnTo>
                    <a:pt x="89411" y="193700"/>
                  </a:lnTo>
                  <a:lnTo>
                    <a:pt x="89676" y="193347"/>
                  </a:lnTo>
                  <a:lnTo>
                    <a:pt x="89971" y="192993"/>
                  </a:lnTo>
                  <a:lnTo>
                    <a:pt x="90530" y="192375"/>
                  </a:lnTo>
                  <a:lnTo>
                    <a:pt x="91120" y="191815"/>
                  </a:lnTo>
                  <a:lnTo>
                    <a:pt x="91738" y="191314"/>
                  </a:lnTo>
                  <a:lnTo>
                    <a:pt x="92357" y="190872"/>
                  </a:lnTo>
                  <a:lnTo>
                    <a:pt x="93005" y="190460"/>
                  </a:lnTo>
                  <a:lnTo>
                    <a:pt x="93653" y="190077"/>
                  </a:lnTo>
                  <a:lnTo>
                    <a:pt x="94979" y="189399"/>
                  </a:lnTo>
                  <a:lnTo>
                    <a:pt x="96275" y="188722"/>
                  </a:lnTo>
                  <a:lnTo>
                    <a:pt x="96923" y="188398"/>
                  </a:lnTo>
                  <a:lnTo>
                    <a:pt x="97542" y="188044"/>
                  </a:lnTo>
                  <a:lnTo>
                    <a:pt x="98161" y="187661"/>
                  </a:lnTo>
                  <a:lnTo>
                    <a:pt x="98750" y="187249"/>
                  </a:lnTo>
                  <a:lnTo>
                    <a:pt x="99192" y="186895"/>
                  </a:lnTo>
                  <a:lnTo>
                    <a:pt x="99604" y="186542"/>
                  </a:lnTo>
                  <a:lnTo>
                    <a:pt x="99987" y="186188"/>
                  </a:lnTo>
                  <a:lnTo>
                    <a:pt x="100341" y="185835"/>
                  </a:lnTo>
                  <a:lnTo>
                    <a:pt x="100665" y="185452"/>
                  </a:lnTo>
                  <a:lnTo>
                    <a:pt x="100959" y="185098"/>
                  </a:lnTo>
                  <a:lnTo>
                    <a:pt x="101490" y="184391"/>
                  </a:lnTo>
                  <a:lnTo>
                    <a:pt x="101932" y="183713"/>
                  </a:lnTo>
                  <a:lnTo>
                    <a:pt x="102285" y="183095"/>
                  </a:lnTo>
                  <a:lnTo>
                    <a:pt x="102580" y="182535"/>
                  </a:lnTo>
                  <a:lnTo>
                    <a:pt x="102786" y="182064"/>
                  </a:lnTo>
                  <a:lnTo>
                    <a:pt x="104436" y="182889"/>
                  </a:lnTo>
                  <a:lnTo>
                    <a:pt x="105791" y="183537"/>
                  </a:lnTo>
                  <a:lnTo>
                    <a:pt x="107146" y="184185"/>
                  </a:lnTo>
                  <a:lnTo>
                    <a:pt x="105349" y="184892"/>
                  </a:lnTo>
                  <a:lnTo>
                    <a:pt x="104200" y="185393"/>
                  </a:lnTo>
                  <a:lnTo>
                    <a:pt x="102992" y="185923"/>
                  </a:lnTo>
                  <a:lnTo>
                    <a:pt x="101814" y="186483"/>
                  </a:lnTo>
                  <a:lnTo>
                    <a:pt x="101224" y="186777"/>
                  </a:lnTo>
                  <a:lnTo>
                    <a:pt x="100694" y="187072"/>
                  </a:lnTo>
                  <a:lnTo>
                    <a:pt x="100193" y="187396"/>
                  </a:lnTo>
                  <a:lnTo>
                    <a:pt x="99751" y="187691"/>
                  </a:lnTo>
                  <a:lnTo>
                    <a:pt x="99368" y="187985"/>
                  </a:lnTo>
                  <a:lnTo>
                    <a:pt x="99044" y="188250"/>
                  </a:lnTo>
                  <a:lnTo>
                    <a:pt x="98337" y="188987"/>
                  </a:lnTo>
                  <a:lnTo>
                    <a:pt x="97630" y="189753"/>
                  </a:lnTo>
                  <a:lnTo>
                    <a:pt x="96953" y="190578"/>
                  </a:lnTo>
                  <a:lnTo>
                    <a:pt x="96334" y="191461"/>
                  </a:lnTo>
                  <a:lnTo>
                    <a:pt x="95715" y="192375"/>
                  </a:lnTo>
                  <a:lnTo>
                    <a:pt x="95156" y="193376"/>
                  </a:lnTo>
                  <a:lnTo>
                    <a:pt x="94891" y="193907"/>
                  </a:lnTo>
                  <a:lnTo>
                    <a:pt x="94625" y="194437"/>
                  </a:lnTo>
                  <a:lnTo>
                    <a:pt x="94390" y="194967"/>
                  </a:lnTo>
                  <a:lnTo>
                    <a:pt x="94154" y="195527"/>
                  </a:lnTo>
                  <a:lnTo>
                    <a:pt x="93918" y="196205"/>
                  </a:lnTo>
                  <a:lnTo>
                    <a:pt x="93712" y="197029"/>
                  </a:lnTo>
                  <a:lnTo>
                    <a:pt x="93506" y="197972"/>
                  </a:lnTo>
                  <a:lnTo>
                    <a:pt x="93300" y="199033"/>
                  </a:lnTo>
                  <a:lnTo>
                    <a:pt x="93123" y="200152"/>
                  </a:lnTo>
                  <a:lnTo>
                    <a:pt x="92946" y="201331"/>
                  </a:lnTo>
                  <a:lnTo>
                    <a:pt x="92622" y="203687"/>
                  </a:lnTo>
                  <a:lnTo>
                    <a:pt x="92357" y="205926"/>
                  </a:lnTo>
                  <a:lnTo>
                    <a:pt x="92180" y="207812"/>
                  </a:lnTo>
                  <a:lnTo>
                    <a:pt x="92003" y="209550"/>
                  </a:lnTo>
                  <a:lnTo>
                    <a:pt x="92976" y="207517"/>
                  </a:lnTo>
                  <a:lnTo>
                    <a:pt x="93830" y="205750"/>
                  </a:lnTo>
                  <a:lnTo>
                    <a:pt x="94537" y="204159"/>
                  </a:lnTo>
                  <a:lnTo>
                    <a:pt x="94861" y="203334"/>
                  </a:lnTo>
                  <a:lnTo>
                    <a:pt x="95274" y="202156"/>
                  </a:lnTo>
                  <a:lnTo>
                    <a:pt x="95833" y="200712"/>
                  </a:lnTo>
                  <a:lnTo>
                    <a:pt x="96452" y="199062"/>
                  </a:lnTo>
                  <a:lnTo>
                    <a:pt x="97218" y="197295"/>
                  </a:lnTo>
                  <a:lnTo>
                    <a:pt x="97630" y="196381"/>
                  </a:lnTo>
                  <a:lnTo>
                    <a:pt x="98102" y="195439"/>
                  </a:lnTo>
                  <a:lnTo>
                    <a:pt x="98573" y="194496"/>
                  </a:lnTo>
                  <a:lnTo>
                    <a:pt x="99074" y="193583"/>
                  </a:lnTo>
                  <a:lnTo>
                    <a:pt x="99604" y="192669"/>
                  </a:lnTo>
                  <a:lnTo>
                    <a:pt x="100164" y="191786"/>
                  </a:lnTo>
                  <a:lnTo>
                    <a:pt x="100783" y="190931"/>
                  </a:lnTo>
                  <a:lnTo>
                    <a:pt x="101401" y="190136"/>
                  </a:lnTo>
                  <a:lnTo>
                    <a:pt x="102049" y="189399"/>
                  </a:lnTo>
                  <a:lnTo>
                    <a:pt x="102727" y="188692"/>
                  </a:lnTo>
                  <a:lnTo>
                    <a:pt x="103375" y="188074"/>
                  </a:lnTo>
                  <a:lnTo>
                    <a:pt x="104053" y="187484"/>
                  </a:lnTo>
                  <a:lnTo>
                    <a:pt x="104671" y="186954"/>
                  </a:lnTo>
                  <a:lnTo>
                    <a:pt x="105290" y="186483"/>
                  </a:lnTo>
                  <a:lnTo>
                    <a:pt x="105879" y="186041"/>
                  </a:lnTo>
                  <a:lnTo>
                    <a:pt x="106409" y="185687"/>
                  </a:lnTo>
                  <a:lnTo>
                    <a:pt x="107293" y="185128"/>
                  </a:lnTo>
                  <a:lnTo>
                    <a:pt x="107882" y="184774"/>
                  </a:lnTo>
                  <a:lnTo>
                    <a:pt x="108089" y="184656"/>
                  </a:lnTo>
                  <a:lnTo>
                    <a:pt x="109827" y="185511"/>
                  </a:lnTo>
                  <a:lnTo>
                    <a:pt x="110711" y="185923"/>
                  </a:lnTo>
                  <a:lnTo>
                    <a:pt x="111624" y="186306"/>
                  </a:lnTo>
                  <a:lnTo>
                    <a:pt x="112684" y="186777"/>
                  </a:lnTo>
                  <a:lnTo>
                    <a:pt x="113774" y="187190"/>
                  </a:lnTo>
                  <a:lnTo>
                    <a:pt x="114864" y="187602"/>
                  </a:lnTo>
                  <a:lnTo>
                    <a:pt x="115954" y="188015"/>
                  </a:lnTo>
                  <a:lnTo>
                    <a:pt x="118134" y="188751"/>
                  </a:lnTo>
                  <a:lnTo>
                    <a:pt x="120373" y="189458"/>
                  </a:lnTo>
                  <a:lnTo>
                    <a:pt x="124792" y="190784"/>
                  </a:lnTo>
                  <a:lnTo>
                    <a:pt x="125882" y="191108"/>
                  </a:lnTo>
                  <a:lnTo>
                    <a:pt x="126972" y="191403"/>
                  </a:lnTo>
                  <a:lnTo>
                    <a:pt x="127532" y="191520"/>
                  </a:lnTo>
                  <a:lnTo>
                    <a:pt x="128092" y="191638"/>
                  </a:lnTo>
                  <a:lnTo>
                    <a:pt x="128652" y="191727"/>
                  </a:lnTo>
                  <a:lnTo>
                    <a:pt x="129211" y="191786"/>
                  </a:lnTo>
                  <a:lnTo>
                    <a:pt x="129329" y="191756"/>
                  </a:lnTo>
                  <a:lnTo>
                    <a:pt x="129447" y="191697"/>
                  </a:lnTo>
                  <a:lnTo>
                    <a:pt x="129506" y="191638"/>
                  </a:lnTo>
                  <a:lnTo>
                    <a:pt x="129565" y="191520"/>
                  </a:lnTo>
                  <a:lnTo>
                    <a:pt x="129565" y="191403"/>
                  </a:lnTo>
                  <a:lnTo>
                    <a:pt x="129565" y="191285"/>
                  </a:lnTo>
                  <a:lnTo>
                    <a:pt x="129506" y="191196"/>
                  </a:lnTo>
                  <a:lnTo>
                    <a:pt x="129388" y="191108"/>
                  </a:lnTo>
                  <a:lnTo>
                    <a:pt x="128946" y="190872"/>
                  </a:lnTo>
                  <a:lnTo>
                    <a:pt x="128504" y="190666"/>
                  </a:lnTo>
                  <a:lnTo>
                    <a:pt x="127562" y="190283"/>
                  </a:lnTo>
                  <a:lnTo>
                    <a:pt x="126590" y="189959"/>
                  </a:lnTo>
                  <a:lnTo>
                    <a:pt x="125617" y="189664"/>
                  </a:lnTo>
                  <a:lnTo>
                    <a:pt x="123644" y="189134"/>
                  </a:lnTo>
                  <a:lnTo>
                    <a:pt x="122642" y="188869"/>
                  </a:lnTo>
                  <a:lnTo>
                    <a:pt x="121670" y="188574"/>
                  </a:lnTo>
                  <a:lnTo>
                    <a:pt x="119696" y="187985"/>
                  </a:lnTo>
                  <a:lnTo>
                    <a:pt x="117722" y="187337"/>
                  </a:lnTo>
                  <a:lnTo>
                    <a:pt x="115748" y="186630"/>
                  </a:lnTo>
                  <a:lnTo>
                    <a:pt x="113804" y="185923"/>
                  </a:lnTo>
                  <a:lnTo>
                    <a:pt x="112360" y="185304"/>
                  </a:lnTo>
                  <a:lnTo>
                    <a:pt x="110946" y="184686"/>
                  </a:lnTo>
                  <a:lnTo>
                    <a:pt x="112773" y="183890"/>
                  </a:lnTo>
                  <a:lnTo>
                    <a:pt x="113951" y="183389"/>
                  </a:lnTo>
                  <a:lnTo>
                    <a:pt x="115218" y="182800"/>
                  </a:lnTo>
                  <a:lnTo>
                    <a:pt x="116544" y="182152"/>
                  </a:lnTo>
                  <a:lnTo>
                    <a:pt x="117840" y="181474"/>
                  </a:lnTo>
                  <a:lnTo>
                    <a:pt x="119077" y="180767"/>
                  </a:lnTo>
                  <a:lnTo>
                    <a:pt x="119637" y="180443"/>
                  </a:lnTo>
                  <a:lnTo>
                    <a:pt x="120167" y="180090"/>
                  </a:lnTo>
                  <a:lnTo>
                    <a:pt x="120786" y="179648"/>
                  </a:lnTo>
                  <a:lnTo>
                    <a:pt x="121405" y="179147"/>
                  </a:lnTo>
                  <a:lnTo>
                    <a:pt x="121994" y="178646"/>
                  </a:lnTo>
                  <a:lnTo>
                    <a:pt x="122553" y="178116"/>
                  </a:lnTo>
                  <a:lnTo>
                    <a:pt x="123113" y="177556"/>
                  </a:lnTo>
                  <a:lnTo>
                    <a:pt x="123644" y="176967"/>
                  </a:lnTo>
                  <a:lnTo>
                    <a:pt x="124144" y="176378"/>
                  </a:lnTo>
                  <a:lnTo>
                    <a:pt x="124645" y="175759"/>
                  </a:lnTo>
                  <a:lnTo>
                    <a:pt x="125117" y="175111"/>
                  </a:lnTo>
                  <a:lnTo>
                    <a:pt x="125588" y="174492"/>
                  </a:lnTo>
                  <a:lnTo>
                    <a:pt x="126000" y="173844"/>
                  </a:lnTo>
                  <a:lnTo>
                    <a:pt x="126413" y="173196"/>
                  </a:lnTo>
                  <a:lnTo>
                    <a:pt x="126796" y="172548"/>
                  </a:lnTo>
                  <a:lnTo>
                    <a:pt x="127179" y="171900"/>
                  </a:lnTo>
                  <a:lnTo>
                    <a:pt x="127503" y="171281"/>
                  </a:lnTo>
                  <a:lnTo>
                    <a:pt x="127827" y="170633"/>
                  </a:lnTo>
                  <a:lnTo>
                    <a:pt x="128151" y="169985"/>
                  </a:lnTo>
                  <a:lnTo>
                    <a:pt x="128445" y="169278"/>
                  </a:lnTo>
                  <a:lnTo>
                    <a:pt x="129035" y="167746"/>
                  </a:lnTo>
                  <a:lnTo>
                    <a:pt x="129594" y="166155"/>
                  </a:lnTo>
                  <a:lnTo>
                    <a:pt x="130095" y="164653"/>
                  </a:lnTo>
                  <a:lnTo>
                    <a:pt x="130508" y="163268"/>
                  </a:lnTo>
                  <a:lnTo>
                    <a:pt x="130832" y="162178"/>
                  </a:lnTo>
                  <a:lnTo>
                    <a:pt x="131126" y="161147"/>
                  </a:lnTo>
                  <a:lnTo>
                    <a:pt x="130213" y="162473"/>
                  </a:lnTo>
                  <a:lnTo>
                    <a:pt x="128092" y="165566"/>
                  </a:lnTo>
                  <a:lnTo>
                    <a:pt x="126855" y="167334"/>
                  </a:lnTo>
                  <a:lnTo>
                    <a:pt x="125647" y="169013"/>
                  </a:lnTo>
                  <a:lnTo>
                    <a:pt x="124557" y="170456"/>
                  </a:lnTo>
                  <a:lnTo>
                    <a:pt x="124115" y="171046"/>
                  </a:lnTo>
                  <a:lnTo>
                    <a:pt x="123732" y="171488"/>
                  </a:lnTo>
                  <a:lnTo>
                    <a:pt x="122229" y="173167"/>
                  </a:lnTo>
                  <a:lnTo>
                    <a:pt x="121375" y="174109"/>
                  </a:lnTo>
                  <a:lnTo>
                    <a:pt x="120462" y="175082"/>
                  </a:lnTo>
                  <a:lnTo>
                    <a:pt x="119490" y="176054"/>
                  </a:lnTo>
                  <a:lnTo>
                    <a:pt x="118517" y="177026"/>
                  </a:lnTo>
                  <a:lnTo>
                    <a:pt x="117516" y="177998"/>
                  </a:lnTo>
                  <a:lnTo>
                    <a:pt x="116514" y="178882"/>
                  </a:lnTo>
                  <a:lnTo>
                    <a:pt x="114393" y="180709"/>
                  </a:lnTo>
                  <a:lnTo>
                    <a:pt x="112272" y="182447"/>
                  </a:lnTo>
                  <a:lnTo>
                    <a:pt x="110033" y="184273"/>
                  </a:lnTo>
                  <a:lnTo>
                    <a:pt x="107823" y="183183"/>
                  </a:lnTo>
                  <a:lnTo>
                    <a:pt x="107853" y="182771"/>
                  </a:lnTo>
                  <a:lnTo>
                    <a:pt x="107971" y="182329"/>
                  </a:lnTo>
                  <a:lnTo>
                    <a:pt x="108177" y="181857"/>
                  </a:lnTo>
                  <a:lnTo>
                    <a:pt x="108295" y="181592"/>
                  </a:lnTo>
                  <a:lnTo>
                    <a:pt x="108442" y="181327"/>
                  </a:lnTo>
                  <a:lnTo>
                    <a:pt x="109179" y="180208"/>
                  </a:lnTo>
                  <a:lnTo>
                    <a:pt x="110387" y="178322"/>
                  </a:lnTo>
                  <a:lnTo>
                    <a:pt x="111005" y="178764"/>
                  </a:lnTo>
                  <a:lnTo>
                    <a:pt x="111653" y="179177"/>
                  </a:lnTo>
                  <a:lnTo>
                    <a:pt x="112301" y="179560"/>
                  </a:lnTo>
                  <a:lnTo>
                    <a:pt x="112979" y="179913"/>
                  </a:lnTo>
                  <a:lnTo>
                    <a:pt x="113156" y="179972"/>
                  </a:lnTo>
                  <a:lnTo>
                    <a:pt x="113303" y="179943"/>
                  </a:lnTo>
                  <a:lnTo>
                    <a:pt x="113450" y="179884"/>
                  </a:lnTo>
                  <a:lnTo>
                    <a:pt x="113539" y="179766"/>
                  </a:lnTo>
                  <a:lnTo>
                    <a:pt x="113627" y="179619"/>
                  </a:lnTo>
                  <a:lnTo>
                    <a:pt x="113657" y="179471"/>
                  </a:lnTo>
                  <a:lnTo>
                    <a:pt x="113657" y="179324"/>
                  </a:lnTo>
                  <a:lnTo>
                    <a:pt x="113568" y="179177"/>
                  </a:lnTo>
                  <a:lnTo>
                    <a:pt x="113038" y="178558"/>
                  </a:lnTo>
                  <a:lnTo>
                    <a:pt x="112478" y="177998"/>
                  </a:lnTo>
                  <a:lnTo>
                    <a:pt x="111918" y="177438"/>
                  </a:lnTo>
                  <a:lnTo>
                    <a:pt x="111329" y="176879"/>
                  </a:lnTo>
                  <a:lnTo>
                    <a:pt x="112950" y="174316"/>
                  </a:lnTo>
                  <a:lnTo>
                    <a:pt x="114658" y="171635"/>
                  </a:lnTo>
                  <a:lnTo>
                    <a:pt x="115454" y="170309"/>
                  </a:lnTo>
                  <a:lnTo>
                    <a:pt x="116220" y="169042"/>
                  </a:lnTo>
                  <a:lnTo>
                    <a:pt x="116897" y="167834"/>
                  </a:lnTo>
                  <a:lnTo>
                    <a:pt x="117486" y="166744"/>
                  </a:lnTo>
                  <a:lnTo>
                    <a:pt x="118341" y="165036"/>
                  </a:lnTo>
                  <a:lnTo>
                    <a:pt x="119342" y="162885"/>
                  </a:lnTo>
                  <a:lnTo>
                    <a:pt x="120462" y="160410"/>
                  </a:lnTo>
                  <a:lnTo>
                    <a:pt x="121611" y="157818"/>
                  </a:lnTo>
                  <a:lnTo>
                    <a:pt x="123761" y="152898"/>
                  </a:lnTo>
                  <a:lnTo>
                    <a:pt x="125264" y="149333"/>
                  </a:lnTo>
                  <a:lnTo>
                    <a:pt x="126354" y="148126"/>
                  </a:lnTo>
                  <a:lnTo>
                    <a:pt x="126560" y="149068"/>
                  </a:lnTo>
                  <a:lnTo>
                    <a:pt x="126796" y="150011"/>
                  </a:lnTo>
                  <a:lnTo>
                    <a:pt x="127061" y="150924"/>
                  </a:lnTo>
                  <a:lnTo>
                    <a:pt x="127355" y="151838"/>
                  </a:lnTo>
                  <a:lnTo>
                    <a:pt x="127444" y="151985"/>
                  </a:lnTo>
                  <a:lnTo>
                    <a:pt x="127591" y="152073"/>
                  </a:lnTo>
                  <a:lnTo>
                    <a:pt x="127738" y="152132"/>
                  </a:lnTo>
                  <a:lnTo>
                    <a:pt x="127886" y="152132"/>
                  </a:lnTo>
                  <a:lnTo>
                    <a:pt x="128062" y="152073"/>
                  </a:lnTo>
                  <a:lnTo>
                    <a:pt x="128180" y="151985"/>
                  </a:lnTo>
                  <a:lnTo>
                    <a:pt x="128269" y="151867"/>
                  </a:lnTo>
                  <a:lnTo>
                    <a:pt x="128328" y="151690"/>
                  </a:lnTo>
                  <a:lnTo>
                    <a:pt x="128328" y="151042"/>
                  </a:lnTo>
                  <a:lnTo>
                    <a:pt x="128328" y="150365"/>
                  </a:lnTo>
                  <a:lnTo>
                    <a:pt x="128298" y="149687"/>
                  </a:lnTo>
                  <a:lnTo>
                    <a:pt x="128239" y="149009"/>
                  </a:lnTo>
                  <a:lnTo>
                    <a:pt x="128092" y="147684"/>
                  </a:lnTo>
                  <a:lnTo>
                    <a:pt x="127886" y="146329"/>
                  </a:lnTo>
                  <a:lnTo>
                    <a:pt x="129211" y="144738"/>
                  </a:lnTo>
                  <a:lnTo>
                    <a:pt x="130272" y="143412"/>
                  </a:lnTo>
                  <a:lnTo>
                    <a:pt x="131215" y="142204"/>
                  </a:lnTo>
                  <a:lnTo>
                    <a:pt x="127591" y="144590"/>
                  </a:lnTo>
                  <a:lnTo>
                    <a:pt x="126737" y="139317"/>
                  </a:lnTo>
                  <a:lnTo>
                    <a:pt x="126295" y="136813"/>
                  </a:lnTo>
                  <a:lnTo>
                    <a:pt x="125824" y="134338"/>
                  </a:lnTo>
                  <a:lnTo>
                    <a:pt x="125264" y="131864"/>
                  </a:lnTo>
                  <a:lnTo>
                    <a:pt x="124675" y="129389"/>
                  </a:lnTo>
                  <a:lnTo>
                    <a:pt x="129094" y="125029"/>
                  </a:lnTo>
                  <a:lnTo>
                    <a:pt x="130891" y="123232"/>
                  </a:lnTo>
                  <a:lnTo>
                    <a:pt x="123820" y="126178"/>
                  </a:lnTo>
                  <a:lnTo>
                    <a:pt x="123113" y="123998"/>
                  </a:lnTo>
                  <a:lnTo>
                    <a:pt x="122406" y="121818"/>
                  </a:lnTo>
                  <a:lnTo>
                    <a:pt x="122612" y="121553"/>
                  </a:lnTo>
                  <a:lnTo>
                    <a:pt x="123172" y="120846"/>
                  </a:lnTo>
                  <a:lnTo>
                    <a:pt x="123585" y="120315"/>
                  </a:lnTo>
                  <a:lnTo>
                    <a:pt x="124085" y="119726"/>
                  </a:lnTo>
                  <a:lnTo>
                    <a:pt x="124675" y="119078"/>
                  </a:lnTo>
                  <a:lnTo>
                    <a:pt x="125352" y="118371"/>
                  </a:lnTo>
                  <a:lnTo>
                    <a:pt x="126118" y="117634"/>
                  </a:lnTo>
                  <a:lnTo>
                    <a:pt x="126943" y="116868"/>
                  </a:lnTo>
                  <a:lnTo>
                    <a:pt x="127856" y="116073"/>
                  </a:lnTo>
                  <a:lnTo>
                    <a:pt x="128828" y="115278"/>
                  </a:lnTo>
                  <a:lnTo>
                    <a:pt x="129889" y="114512"/>
                  </a:lnTo>
                  <a:lnTo>
                    <a:pt x="131008" y="113775"/>
                  </a:lnTo>
                  <a:lnTo>
                    <a:pt x="131598" y="113392"/>
                  </a:lnTo>
                  <a:lnTo>
                    <a:pt x="132187" y="113039"/>
                  </a:lnTo>
                  <a:lnTo>
                    <a:pt x="132806" y="112715"/>
                  </a:lnTo>
                  <a:lnTo>
                    <a:pt x="133454" y="112390"/>
                  </a:lnTo>
                  <a:lnTo>
                    <a:pt x="134750" y="111772"/>
                  </a:lnTo>
                  <a:lnTo>
                    <a:pt x="136076" y="111212"/>
                  </a:lnTo>
                  <a:lnTo>
                    <a:pt x="137431" y="110682"/>
                  </a:lnTo>
                  <a:lnTo>
                    <a:pt x="138756" y="110210"/>
                  </a:lnTo>
                  <a:lnTo>
                    <a:pt x="140112" y="109768"/>
                  </a:lnTo>
                  <a:lnTo>
                    <a:pt x="141437" y="109356"/>
                  </a:lnTo>
                  <a:lnTo>
                    <a:pt x="142734" y="108973"/>
                  </a:lnTo>
                  <a:lnTo>
                    <a:pt x="143971" y="108649"/>
                  </a:lnTo>
                  <a:lnTo>
                    <a:pt x="146298" y="108060"/>
                  </a:lnTo>
                  <a:lnTo>
                    <a:pt x="148360" y="107588"/>
                  </a:lnTo>
                  <a:lnTo>
                    <a:pt x="150040" y="107235"/>
                  </a:lnTo>
                  <a:lnTo>
                    <a:pt x="151218" y="106940"/>
                  </a:lnTo>
                  <a:lnTo>
                    <a:pt x="152279" y="106616"/>
                  </a:lnTo>
                  <a:lnTo>
                    <a:pt x="153486" y="106233"/>
                  </a:lnTo>
                  <a:lnTo>
                    <a:pt x="156049" y="105438"/>
                  </a:lnTo>
                  <a:lnTo>
                    <a:pt x="158966" y="104466"/>
                  </a:lnTo>
                  <a:lnTo>
                    <a:pt x="156550" y="104377"/>
                  </a:lnTo>
                  <a:lnTo>
                    <a:pt x="153987" y="104318"/>
                  </a:lnTo>
                  <a:lnTo>
                    <a:pt x="150923" y="104259"/>
                  </a:lnTo>
                  <a:lnTo>
                    <a:pt x="147653" y="104289"/>
                  </a:lnTo>
                  <a:lnTo>
                    <a:pt x="146033" y="104318"/>
                  </a:lnTo>
                  <a:lnTo>
                    <a:pt x="144472" y="104377"/>
                  </a:lnTo>
                  <a:lnTo>
                    <a:pt x="142999" y="104466"/>
                  </a:lnTo>
                  <a:lnTo>
                    <a:pt x="141673" y="104554"/>
                  </a:lnTo>
                  <a:lnTo>
                    <a:pt x="140554" y="104701"/>
                  </a:lnTo>
                  <a:lnTo>
                    <a:pt x="140053" y="104790"/>
                  </a:lnTo>
                  <a:lnTo>
                    <a:pt x="139611" y="104908"/>
                  </a:lnTo>
                  <a:lnTo>
                    <a:pt x="138786" y="105114"/>
                  </a:lnTo>
                  <a:lnTo>
                    <a:pt x="138020" y="105349"/>
                  </a:lnTo>
                  <a:lnTo>
                    <a:pt x="137254" y="105585"/>
                  </a:lnTo>
                  <a:lnTo>
                    <a:pt x="136488" y="105850"/>
                  </a:lnTo>
                  <a:lnTo>
                    <a:pt x="135781" y="106145"/>
                  </a:lnTo>
                  <a:lnTo>
                    <a:pt x="135074" y="106469"/>
                  </a:lnTo>
                  <a:lnTo>
                    <a:pt x="134367" y="106764"/>
                  </a:lnTo>
                  <a:lnTo>
                    <a:pt x="133689" y="107117"/>
                  </a:lnTo>
                  <a:lnTo>
                    <a:pt x="133041" y="107471"/>
                  </a:lnTo>
                  <a:lnTo>
                    <a:pt x="132393" y="107824"/>
                  </a:lnTo>
                  <a:lnTo>
                    <a:pt x="131774" y="108207"/>
                  </a:lnTo>
                  <a:lnTo>
                    <a:pt x="131156" y="108590"/>
                  </a:lnTo>
                  <a:lnTo>
                    <a:pt x="130007" y="109386"/>
                  </a:lnTo>
                  <a:lnTo>
                    <a:pt x="128887" y="110210"/>
                  </a:lnTo>
                  <a:lnTo>
                    <a:pt x="128622" y="110446"/>
                  </a:lnTo>
                  <a:lnTo>
                    <a:pt x="128328" y="110711"/>
                  </a:lnTo>
                  <a:lnTo>
                    <a:pt x="127738" y="111359"/>
                  </a:lnTo>
                  <a:lnTo>
                    <a:pt x="127120" y="112096"/>
                  </a:lnTo>
                  <a:lnTo>
                    <a:pt x="126501" y="112921"/>
                  </a:lnTo>
                  <a:lnTo>
                    <a:pt x="125882" y="113805"/>
                  </a:lnTo>
                  <a:lnTo>
                    <a:pt x="125264" y="114747"/>
                  </a:lnTo>
                  <a:lnTo>
                    <a:pt x="124675" y="115690"/>
                  </a:lnTo>
                  <a:lnTo>
                    <a:pt x="124085" y="116662"/>
                  </a:lnTo>
                  <a:lnTo>
                    <a:pt x="121051" y="117752"/>
                  </a:lnTo>
                  <a:lnTo>
                    <a:pt x="120639" y="116574"/>
                  </a:lnTo>
                  <a:lnTo>
                    <a:pt x="119843" y="114217"/>
                  </a:lnTo>
                  <a:lnTo>
                    <a:pt x="120491" y="114011"/>
                  </a:lnTo>
                  <a:lnTo>
                    <a:pt x="121316" y="113716"/>
                  </a:lnTo>
                  <a:lnTo>
                    <a:pt x="122229" y="113333"/>
                  </a:lnTo>
                  <a:lnTo>
                    <a:pt x="122701" y="113127"/>
                  </a:lnTo>
                  <a:lnTo>
                    <a:pt x="123202" y="112862"/>
                  </a:lnTo>
                  <a:lnTo>
                    <a:pt x="123732" y="112597"/>
                  </a:lnTo>
                  <a:lnTo>
                    <a:pt x="124262" y="112273"/>
                  </a:lnTo>
                  <a:lnTo>
                    <a:pt x="124822" y="111919"/>
                  </a:lnTo>
                  <a:lnTo>
                    <a:pt x="125352" y="111536"/>
                  </a:lnTo>
                  <a:lnTo>
                    <a:pt x="125912" y="111124"/>
                  </a:lnTo>
                  <a:lnTo>
                    <a:pt x="126472" y="110682"/>
                  </a:lnTo>
                  <a:lnTo>
                    <a:pt x="127002" y="110181"/>
                  </a:lnTo>
                  <a:lnTo>
                    <a:pt x="127562" y="109651"/>
                  </a:lnTo>
                  <a:lnTo>
                    <a:pt x="128210" y="108914"/>
                  </a:lnTo>
                  <a:lnTo>
                    <a:pt x="128828" y="108178"/>
                  </a:lnTo>
                  <a:lnTo>
                    <a:pt x="129447" y="107382"/>
                  </a:lnTo>
                  <a:lnTo>
                    <a:pt x="130007" y="106587"/>
                  </a:lnTo>
                  <a:lnTo>
                    <a:pt x="131126" y="104937"/>
                  </a:lnTo>
                  <a:lnTo>
                    <a:pt x="131716" y="104083"/>
                  </a:lnTo>
                  <a:lnTo>
                    <a:pt x="132305" y="103258"/>
                  </a:lnTo>
                  <a:lnTo>
                    <a:pt x="132923" y="102462"/>
                  </a:lnTo>
                  <a:lnTo>
                    <a:pt x="133601" y="101667"/>
                  </a:lnTo>
                  <a:lnTo>
                    <a:pt x="134337" y="100872"/>
                  </a:lnTo>
                  <a:lnTo>
                    <a:pt x="134720" y="100518"/>
                  </a:lnTo>
                  <a:lnTo>
                    <a:pt x="135103" y="100135"/>
                  </a:lnTo>
                  <a:lnTo>
                    <a:pt x="135545" y="99782"/>
                  </a:lnTo>
                  <a:lnTo>
                    <a:pt x="135958" y="99428"/>
                  </a:lnTo>
                  <a:lnTo>
                    <a:pt x="136429" y="99104"/>
                  </a:lnTo>
                  <a:lnTo>
                    <a:pt x="136900" y="98780"/>
                  </a:lnTo>
                  <a:lnTo>
                    <a:pt x="137431" y="98456"/>
                  </a:lnTo>
                  <a:lnTo>
                    <a:pt x="137961" y="98161"/>
                  </a:lnTo>
                  <a:lnTo>
                    <a:pt x="138521" y="97867"/>
                  </a:lnTo>
                  <a:lnTo>
                    <a:pt x="139081" y="97601"/>
                  </a:lnTo>
                  <a:lnTo>
                    <a:pt x="141496" y="96541"/>
                  </a:lnTo>
                  <a:lnTo>
                    <a:pt x="143883" y="95539"/>
                  </a:lnTo>
                  <a:lnTo>
                    <a:pt x="146121" y="94626"/>
                  </a:lnTo>
                  <a:lnTo>
                    <a:pt x="148154" y="93831"/>
                  </a:lnTo>
                  <a:lnTo>
                    <a:pt x="151247" y="92623"/>
                  </a:lnTo>
                  <a:lnTo>
                    <a:pt x="152426" y="92181"/>
                  </a:lnTo>
                  <a:lnTo>
                    <a:pt x="150452" y="92181"/>
                  </a:lnTo>
                  <a:lnTo>
                    <a:pt x="149421" y="92210"/>
                  </a:lnTo>
                  <a:lnTo>
                    <a:pt x="148272" y="92269"/>
                  </a:lnTo>
                  <a:lnTo>
                    <a:pt x="147005" y="92358"/>
                  </a:lnTo>
                  <a:lnTo>
                    <a:pt x="145650" y="92446"/>
                  </a:lnTo>
                  <a:lnTo>
                    <a:pt x="144236" y="92623"/>
                  </a:lnTo>
                  <a:lnTo>
                    <a:pt x="142792" y="92799"/>
                  </a:lnTo>
                  <a:lnTo>
                    <a:pt x="141319" y="93065"/>
                  </a:lnTo>
                  <a:lnTo>
                    <a:pt x="139905" y="93359"/>
                  </a:lnTo>
                  <a:lnTo>
                    <a:pt x="139198" y="93536"/>
                  </a:lnTo>
                  <a:lnTo>
                    <a:pt x="138521" y="93713"/>
                  </a:lnTo>
                  <a:lnTo>
                    <a:pt x="137843" y="93948"/>
                  </a:lnTo>
                  <a:lnTo>
                    <a:pt x="137195" y="94155"/>
                  </a:lnTo>
                  <a:lnTo>
                    <a:pt x="136606" y="94420"/>
                  </a:lnTo>
                  <a:lnTo>
                    <a:pt x="136017" y="94685"/>
                  </a:lnTo>
                  <a:lnTo>
                    <a:pt x="135457" y="94950"/>
                  </a:lnTo>
                  <a:lnTo>
                    <a:pt x="134956" y="95274"/>
                  </a:lnTo>
                  <a:lnTo>
                    <a:pt x="133071" y="96511"/>
                  </a:lnTo>
                  <a:lnTo>
                    <a:pt x="132216" y="97130"/>
                  </a:lnTo>
                  <a:lnTo>
                    <a:pt x="131391" y="97719"/>
                  </a:lnTo>
                  <a:lnTo>
                    <a:pt x="130596" y="98338"/>
                  </a:lnTo>
                  <a:lnTo>
                    <a:pt x="129860" y="98927"/>
                  </a:lnTo>
                  <a:lnTo>
                    <a:pt x="129153" y="99516"/>
                  </a:lnTo>
                  <a:lnTo>
                    <a:pt x="128504" y="100135"/>
                  </a:lnTo>
                  <a:lnTo>
                    <a:pt x="127856" y="100754"/>
                  </a:lnTo>
                  <a:lnTo>
                    <a:pt x="127267" y="101372"/>
                  </a:lnTo>
                  <a:lnTo>
                    <a:pt x="126678" y="101991"/>
                  </a:lnTo>
                  <a:lnTo>
                    <a:pt x="126148" y="102639"/>
                  </a:lnTo>
                  <a:lnTo>
                    <a:pt x="125647" y="103317"/>
                  </a:lnTo>
                  <a:lnTo>
                    <a:pt x="125146" y="103994"/>
                  </a:lnTo>
                  <a:lnTo>
                    <a:pt x="124675" y="104701"/>
                  </a:lnTo>
                  <a:lnTo>
                    <a:pt x="124233" y="105408"/>
                  </a:lnTo>
                  <a:lnTo>
                    <a:pt x="121670" y="109827"/>
                  </a:lnTo>
                  <a:lnTo>
                    <a:pt x="119549" y="113363"/>
                  </a:lnTo>
                  <a:lnTo>
                    <a:pt x="118694" y="110829"/>
                  </a:lnTo>
                  <a:lnTo>
                    <a:pt x="118252" y="109562"/>
                  </a:lnTo>
                  <a:lnTo>
                    <a:pt x="117781" y="108295"/>
                  </a:lnTo>
                  <a:lnTo>
                    <a:pt x="118134" y="107765"/>
                  </a:lnTo>
                  <a:lnTo>
                    <a:pt x="118606" y="107088"/>
                  </a:lnTo>
                  <a:lnTo>
                    <a:pt x="119195" y="106322"/>
                  </a:lnTo>
                  <a:lnTo>
                    <a:pt x="119932" y="105467"/>
                  </a:lnTo>
                  <a:lnTo>
                    <a:pt x="120815" y="104554"/>
                  </a:lnTo>
                  <a:lnTo>
                    <a:pt x="121287" y="104083"/>
                  </a:lnTo>
                  <a:lnTo>
                    <a:pt x="121817" y="103611"/>
                  </a:lnTo>
                  <a:lnTo>
                    <a:pt x="122377" y="103111"/>
                  </a:lnTo>
                  <a:lnTo>
                    <a:pt x="122995" y="102610"/>
                  </a:lnTo>
                  <a:lnTo>
                    <a:pt x="123614" y="102109"/>
                  </a:lnTo>
                  <a:lnTo>
                    <a:pt x="124321" y="101608"/>
                  </a:lnTo>
                  <a:lnTo>
                    <a:pt x="125234" y="100930"/>
                  </a:lnTo>
                  <a:lnTo>
                    <a:pt x="126118" y="100194"/>
                  </a:lnTo>
                  <a:lnTo>
                    <a:pt x="126972" y="99487"/>
                  </a:lnTo>
                  <a:lnTo>
                    <a:pt x="127797" y="98721"/>
                  </a:lnTo>
                  <a:lnTo>
                    <a:pt x="128593" y="97984"/>
                  </a:lnTo>
                  <a:lnTo>
                    <a:pt x="129388" y="97248"/>
                  </a:lnTo>
                  <a:lnTo>
                    <a:pt x="130861" y="95775"/>
                  </a:lnTo>
                  <a:lnTo>
                    <a:pt x="132305" y="94361"/>
                  </a:lnTo>
                  <a:lnTo>
                    <a:pt x="133012" y="93713"/>
                  </a:lnTo>
                  <a:lnTo>
                    <a:pt x="133748" y="93094"/>
                  </a:lnTo>
                  <a:lnTo>
                    <a:pt x="134455" y="92505"/>
                  </a:lnTo>
                  <a:lnTo>
                    <a:pt x="135192" y="91975"/>
                  </a:lnTo>
                  <a:lnTo>
                    <a:pt x="135928" y="91474"/>
                  </a:lnTo>
                  <a:lnTo>
                    <a:pt x="136665" y="91061"/>
                  </a:lnTo>
                  <a:lnTo>
                    <a:pt x="137077" y="90855"/>
                  </a:lnTo>
                  <a:lnTo>
                    <a:pt x="137519" y="90678"/>
                  </a:lnTo>
                  <a:lnTo>
                    <a:pt x="138462" y="90325"/>
                  </a:lnTo>
                  <a:lnTo>
                    <a:pt x="139522" y="89971"/>
                  </a:lnTo>
                  <a:lnTo>
                    <a:pt x="140612" y="89677"/>
                  </a:lnTo>
                  <a:lnTo>
                    <a:pt x="141791" y="89412"/>
                  </a:lnTo>
                  <a:lnTo>
                    <a:pt x="142969" y="89146"/>
                  </a:lnTo>
                  <a:lnTo>
                    <a:pt x="144177" y="88911"/>
                  </a:lnTo>
                  <a:lnTo>
                    <a:pt x="145326" y="88734"/>
                  </a:lnTo>
                  <a:lnTo>
                    <a:pt x="147506" y="88380"/>
                  </a:lnTo>
                  <a:lnTo>
                    <a:pt x="149274" y="88145"/>
                  </a:lnTo>
                  <a:lnTo>
                    <a:pt x="150953" y="87968"/>
                  </a:lnTo>
                  <a:lnTo>
                    <a:pt x="150423" y="87909"/>
                  </a:lnTo>
                  <a:lnTo>
                    <a:pt x="149038" y="87732"/>
                  </a:lnTo>
                  <a:lnTo>
                    <a:pt x="148095" y="87644"/>
                  </a:lnTo>
                  <a:lnTo>
                    <a:pt x="146976" y="87556"/>
                  </a:lnTo>
                  <a:lnTo>
                    <a:pt x="145738" y="87467"/>
                  </a:lnTo>
                  <a:lnTo>
                    <a:pt x="144413" y="87408"/>
                  </a:lnTo>
                  <a:lnTo>
                    <a:pt x="143028" y="87379"/>
                  </a:lnTo>
                  <a:lnTo>
                    <a:pt x="141555" y="87379"/>
                  </a:lnTo>
                  <a:lnTo>
                    <a:pt x="140082" y="87438"/>
                  </a:lnTo>
                  <a:lnTo>
                    <a:pt x="138609" y="87556"/>
                  </a:lnTo>
                  <a:lnTo>
                    <a:pt x="137873" y="87644"/>
                  </a:lnTo>
                  <a:lnTo>
                    <a:pt x="137136" y="87762"/>
                  </a:lnTo>
                  <a:lnTo>
                    <a:pt x="136429" y="87880"/>
                  </a:lnTo>
                  <a:lnTo>
                    <a:pt x="135722" y="87997"/>
                  </a:lnTo>
                  <a:lnTo>
                    <a:pt x="135045" y="88174"/>
                  </a:lnTo>
                  <a:lnTo>
                    <a:pt x="134367" y="88351"/>
                  </a:lnTo>
                  <a:lnTo>
                    <a:pt x="133748" y="88557"/>
                  </a:lnTo>
                  <a:lnTo>
                    <a:pt x="133130" y="88793"/>
                  </a:lnTo>
                  <a:lnTo>
                    <a:pt x="132540" y="89058"/>
                  </a:lnTo>
                  <a:lnTo>
                    <a:pt x="131951" y="89323"/>
                  </a:lnTo>
                  <a:lnTo>
                    <a:pt x="130861" y="89912"/>
                  </a:lnTo>
                  <a:lnTo>
                    <a:pt x="129801" y="90531"/>
                  </a:lnTo>
                  <a:lnTo>
                    <a:pt x="128799" y="91179"/>
                  </a:lnTo>
                  <a:lnTo>
                    <a:pt x="127827" y="91857"/>
                  </a:lnTo>
                  <a:lnTo>
                    <a:pt x="126943" y="92564"/>
                  </a:lnTo>
                  <a:lnTo>
                    <a:pt x="126089" y="93300"/>
                  </a:lnTo>
                  <a:lnTo>
                    <a:pt x="125293" y="94037"/>
                  </a:lnTo>
                  <a:lnTo>
                    <a:pt x="124557" y="94773"/>
                  </a:lnTo>
                  <a:lnTo>
                    <a:pt x="123850" y="95480"/>
                  </a:lnTo>
                  <a:lnTo>
                    <a:pt x="123202" y="96217"/>
                  </a:lnTo>
                  <a:lnTo>
                    <a:pt x="122612" y="96924"/>
                  </a:lnTo>
                  <a:lnTo>
                    <a:pt x="122082" y="97572"/>
                  </a:lnTo>
                  <a:lnTo>
                    <a:pt x="121581" y="98220"/>
                  </a:lnTo>
                  <a:lnTo>
                    <a:pt x="120756" y="99369"/>
                  </a:lnTo>
                  <a:lnTo>
                    <a:pt x="120491" y="99782"/>
                  </a:lnTo>
                  <a:lnTo>
                    <a:pt x="120226" y="100223"/>
                  </a:lnTo>
                  <a:lnTo>
                    <a:pt x="119961" y="100724"/>
                  </a:lnTo>
                  <a:lnTo>
                    <a:pt x="119696" y="101225"/>
                  </a:lnTo>
                  <a:lnTo>
                    <a:pt x="119195" y="102315"/>
                  </a:lnTo>
                  <a:lnTo>
                    <a:pt x="118724" y="103405"/>
                  </a:lnTo>
                  <a:lnTo>
                    <a:pt x="118282" y="104525"/>
                  </a:lnTo>
                  <a:lnTo>
                    <a:pt x="117928" y="105556"/>
                  </a:lnTo>
                  <a:lnTo>
                    <a:pt x="117339" y="107235"/>
                  </a:lnTo>
                  <a:lnTo>
                    <a:pt x="116838" y="106057"/>
                  </a:lnTo>
                  <a:lnTo>
                    <a:pt x="116131" y="104495"/>
                  </a:lnTo>
                  <a:lnTo>
                    <a:pt x="118223" y="101726"/>
                  </a:lnTo>
                  <a:lnTo>
                    <a:pt x="115454" y="103052"/>
                  </a:lnTo>
                  <a:lnTo>
                    <a:pt x="114364" y="100724"/>
                  </a:lnTo>
                  <a:lnTo>
                    <a:pt x="113804" y="99546"/>
                  </a:lnTo>
                  <a:lnTo>
                    <a:pt x="114069" y="99752"/>
                  </a:lnTo>
                  <a:lnTo>
                    <a:pt x="115896" y="98279"/>
                  </a:lnTo>
                  <a:lnTo>
                    <a:pt x="117840" y="96659"/>
                  </a:lnTo>
                  <a:lnTo>
                    <a:pt x="120226" y="94655"/>
                  </a:lnTo>
                  <a:lnTo>
                    <a:pt x="122848" y="92387"/>
                  </a:lnTo>
                  <a:lnTo>
                    <a:pt x="124174" y="91209"/>
                  </a:lnTo>
                  <a:lnTo>
                    <a:pt x="125470" y="90030"/>
                  </a:lnTo>
                  <a:lnTo>
                    <a:pt x="126707" y="88852"/>
                  </a:lnTo>
                  <a:lnTo>
                    <a:pt x="127886" y="87703"/>
                  </a:lnTo>
                  <a:lnTo>
                    <a:pt x="128946" y="86613"/>
                  </a:lnTo>
                  <a:lnTo>
                    <a:pt x="129889" y="85582"/>
                  </a:lnTo>
                  <a:lnTo>
                    <a:pt x="133336" y="81752"/>
                  </a:lnTo>
                  <a:lnTo>
                    <a:pt x="136606" y="78158"/>
                  </a:lnTo>
                  <a:lnTo>
                    <a:pt x="138138" y="76537"/>
                  </a:lnTo>
                  <a:lnTo>
                    <a:pt x="139581" y="75006"/>
                  </a:lnTo>
                  <a:lnTo>
                    <a:pt x="140937" y="73621"/>
                  </a:lnTo>
                  <a:lnTo>
                    <a:pt x="142174" y="72413"/>
                  </a:lnTo>
                  <a:lnTo>
                    <a:pt x="143441" y="71235"/>
                  </a:lnTo>
                  <a:lnTo>
                    <a:pt x="144766" y="70027"/>
                  </a:lnTo>
                  <a:lnTo>
                    <a:pt x="147329" y="67729"/>
                  </a:lnTo>
                  <a:lnTo>
                    <a:pt x="149303" y="66020"/>
                  </a:lnTo>
                  <a:lnTo>
                    <a:pt x="150099" y="65343"/>
                  </a:lnTo>
                  <a:lnTo>
                    <a:pt x="148243" y="66138"/>
                  </a:lnTo>
                  <a:lnTo>
                    <a:pt x="146210" y="67051"/>
                  </a:lnTo>
                  <a:lnTo>
                    <a:pt x="143765" y="68200"/>
                  </a:lnTo>
                  <a:lnTo>
                    <a:pt x="142439" y="68848"/>
                  </a:lnTo>
                  <a:lnTo>
                    <a:pt x="141084" y="69526"/>
                  </a:lnTo>
                  <a:lnTo>
                    <a:pt x="139699" y="70233"/>
                  </a:lnTo>
                  <a:lnTo>
                    <a:pt x="138373" y="70940"/>
                  </a:lnTo>
                  <a:lnTo>
                    <a:pt x="137077" y="71677"/>
                  </a:lnTo>
                  <a:lnTo>
                    <a:pt x="135869" y="72384"/>
                  </a:lnTo>
                  <a:lnTo>
                    <a:pt x="134750" y="73091"/>
                  </a:lnTo>
                  <a:lnTo>
                    <a:pt x="133778" y="73798"/>
                  </a:lnTo>
                  <a:lnTo>
                    <a:pt x="132776" y="74564"/>
                  </a:lnTo>
                  <a:lnTo>
                    <a:pt x="131716" y="75477"/>
                  </a:lnTo>
                  <a:lnTo>
                    <a:pt x="130537" y="76537"/>
                  </a:lnTo>
                  <a:lnTo>
                    <a:pt x="129300" y="77686"/>
                  </a:lnTo>
                  <a:lnTo>
                    <a:pt x="128004" y="78924"/>
                  </a:lnTo>
                  <a:lnTo>
                    <a:pt x="126707" y="80220"/>
                  </a:lnTo>
                  <a:lnTo>
                    <a:pt x="125382" y="81575"/>
                  </a:lnTo>
                  <a:lnTo>
                    <a:pt x="124085" y="82901"/>
                  </a:lnTo>
                  <a:lnTo>
                    <a:pt x="122848" y="84256"/>
                  </a:lnTo>
                  <a:lnTo>
                    <a:pt x="121640" y="85582"/>
                  </a:lnTo>
                  <a:lnTo>
                    <a:pt x="120521" y="86819"/>
                  </a:lnTo>
                  <a:lnTo>
                    <a:pt x="119519" y="87997"/>
                  </a:lnTo>
                  <a:lnTo>
                    <a:pt x="118635" y="89058"/>
                  </a:lnTo>
                  <a:lnTo>
                    <a:pt x="117869" y="90030"/>
                  </a:lnTo>
                  <a:lnTo>
                    <a:pt x="117310" y="90826"/>
                  </a:lnTo>
                  <a:lnTo>
                    <a:pt x="116897" y="91444"/>
                  </a:lnTo>
                  <a:lnTo>
                    <a:pt x="116426" y="92358"/>
                  </a:lnTo>
                  <a:lnTo>
                    <a:pt x="115896" y="93359"/>
                  </a:lnTo>
                  <a:lnTo>
                    <a:pt x="114864" y="95421"/>
                  </a:lnTo>
                  <a:lnTo>
                    <a:pt x="113981" y="97277"/>
                  </a:lnTo>
                  <a:lnTo>
                    <a:pt x="113362" y="98574"/>
                  </a:lnTo>
                  <a:lnTo>
                    <a:pt x="111918" y="95510"/>
                  </a:lnTo>
                  <a:lnTo>
                    <a:pt x="111035" y="93654"/>
                  </a:lnTo>
                  <a:lnTo>
                    <a:pt x="110210" y="91768"/>
                  </a:lnTo>
                  <a:lnTo>
                    <a:pt x="113126" y="89029"/>
                  </a:lnTo>
                  <a:lnTo>
                    <a:pt x="115277" y="86937"/>
                  </a:lnTo>
                  <a:lnTo>
                    <a:pt x="117722" y="84551"/>
                  </a:lnTo>
                  <a:lnTo>
                    <a:pt x="120256" y="82017"/>
                  </a:lnTo>
                  <a:lnTo>
                    <a:pt x="122701" y="79483"/>
                  </a:lnTo>
                  <a:lnTo>
                    <a:pt x="123879" y="78246"/>
                  </a:lnTo>
                  <a:lnTo>
                    <a:pt x="124940" y="77068"/>
                  </a:lnTo>
                  <a:lnTo>
                    <a:pt x="125912" y="75978"/>
                  </a:lnTo>
                  <a:lnTo>
                    <a:pt x="126796" y="74947"/>
                  </a:lnTo>
                  <a:lnTo>
                    <a:pt x="131038" y="69762"/>
                  </a:lnTo>
                  <a:lnTo>
                    <a:pt x="133454" y="66786"/>
                  </a:lnTo>
                  <a:lnTo>
                    <a:pt x="135899" y="63752"/>
                  </a:lnTo>
                  <a:lnTo>
                    <a:pt x="138226" y="60835"/>
                  </a:lnTo>
                  <a:lnTo>
                    <a:pt x="139287" y="59451"/>
                  </a:lnTo>
                  <a:lnTo>
                    <a:pt x="140288" y="58125"/>
                  </a:lnTo>
                  <a:lnTo>
                    <a:pt x="141172" y="56917"/>
                  </a:lnTo>
                  <a:lnTo>
                    <a:pt x="141938" y="55798"/>
                  </a:lnTo>
                  <a:lnTo>
                    <a:pt x="142557" y="54825"/>
                  </a:lnTo>
                  <a:lnTo>
                    <a:pt x="143028" y="54000"/>
                  </a:lnTo>
                  <a:lnTo>
                    <a:pt x="143912" y="52292"/>
                  </a:lnTo>
                  <a:lnTo>
                    <a:pt x="144884" y="50230"/>
                  </a:lnTo>
                  <a:lnTo>
                    <a:pt x="145886" y="48049"/>
                  </a:lnTo>
                  <a:lnTo>
                    <a:pt x="146858" y="45840"/>
                  </a:lnTo>
                  <a:lnTo>
                    <a:pt x="148449" y="42187"/>
                  </a:lnTo>
                  <a:lnTo>
                    <a:pt x="149097" y="40655"/>
                  </a:lnTo>
                  <a:lnTo>
                    <a:pt x="147329" y="42599"/>
                  </a:lnTo>
                  <a:lnTo>
                    <a:pt x="143117" y="47107"/>
                  </a:lnTo>
                  <a:lnTo>
                    <a:pt x="140642" y="49788"/>
                  </a:lnTo>
                  <a:lnTo>
                    <a:pt x="138167" y="52380"/>
                  </a:lnTo>
                  <a:lnTo>
                    <a:pt x="135899" y="54707"/>
                  </a:lnTo>
                  <a:lnTo>
                    <a:pt x="134927" y="55709"/>
                  </a:lnTo>
                  <a:lnTo>
                    <a:pt x="134072" y="56534"/>
                  </a:lnTo>
                  <a:lnTo>
                    <a:pt x="132452" y="58095"/>
                  </a:lnTo>
                  <a:lnTo>
                    <a:pt x="130626" y="59863"/>
                  </a:lnTo>
                  <a:lnTo>
                    <a:pt x="128740" y="61778"/>
                  </a:lnTo>
                  <a:lnTo>
                    <a:pt x="126766" y="63840"/>
                  </a:lnTo>
                  <a:lnTo>
                    <a:pt x="125765" y="64930"/>
                  </a:lnTo>
                  <a:lnTo>
                    <a:pt x="124792" y="66020"/>
                  </a:lnTo>
                  <a:lnTo>
                    <a:pt x="123820" y="67110"/>
                  </a:lnTo>
                  <a:lnTo>
                    <a:pt x="122878" y="68259"/>
                  </a:lnTo>
                  <a:lnTo>
                    <a:pt x="121935" y="69379"/>
                  </a:lnTo>
                  <a:lnTo>
                    <a:pt x="121051" y="70528"/>
                  </a:lnTo>
                  <a:lnTo>
                    <a:pt x="120197" y="71677"/>
                  </a:lnTo>
                  <a:lnTo>
                    <a:pt x="119401" y="72825"/>
                  </a:lnTo>
                  <a:lnTo>
                    <a:pt x="118724" y="73857"/>
                  </a:lnTo>
                  <a:lnTo>
                    <a:pt x="118017" y="74947"/>
                  </a:lnTo>
                  <a:lnTo>
                    <a:pt x="117310" y="76125"/>
                  </a:lnTo>
                  <a:lnTo>
                    <a:pt x="116573" y="77333"/>
                  </a:lnTo>
                  <a:lnTo>
                    <a:pt x="115100" y="79866"/>
                  </a:lnTo>
                  <a:lnTo>
                    <a:pt x="113686" y="82429"/>
                  </a:lnTo>
                  <a:lnTo>
                    <a:pt x="112360" y="84875"/>
                  </a:lnTo>
                  <a:lnTo>
                    <a:pt x="111182" y="87055"/>
                  </a:lnTo>
                  <a:lnTo>
                    <a:pt x="109532" y="90266"/>
                  </a:lnTo>
                  <a:lnTo>
                    <a:pt x="108943" y="88911"/>
                  </a:lnTo>
                  <a:lnTo>
                    <a:pt x="108413" y="87526"/>
                  </a:lnTo>
                  <a:lnTo>
                    <a:pt x="109238" y="86937"/>
                  </a:lnTo>
                  <a:lnTo>
                    <a:pt x="108295" y="87202"/>
                  </a:lnTo>
                  <a:lnTo>
                    <a:pt x="107853" y="85965"/>
                  </a:lnTo>
                  <a:lnTo>
                    <a:pt x="107411" y="84698"/>
                  </a:lnTo>
                  <a:lnTo>
                    <a:pt x="106881" y="83225"/>
                  </a:lnTo>
                  <a:lnTo>
                    <a:pt x="109827" y="79366"/>
                  </a:lnTo>
                  <a:lnTo>
                    <a:pt x="114393" y="73415"/>
                  </a:lnTo>
                  <a:lnTo>
                    <a:pt x="119431" y="66727"/>
                  </a:lnTo>
                  <a:lnTo>
                    <a:pt x="121817" y="63546"/>
                  </a:lnTo>
                  <a:lnTo>
                    <a:pt x="123909" y="60717"/>
                  </a:lnTo>
                  <a:lnTo>
                    <a:pt x="125028" y="59185"/>
                  </a:lnTo>
                  <a:lnTo>
                    <a:pt x="126207" y="57654"/>
                  </a:lnTo>
                  <a:lnTo>
                    <a:pt x="127444" y="56063"/>
                  </a:lnTo>
                  <a:lnTo>
                    <a:pt x="128681" y="54501"/>
                  </a:lnTo>
                  <a:lnTo>
                    <a:pt x="131185" y="51437"/>
                  </a:lnTo>
                  <a:lnTo>
                    <a:pt x="133542" y="48580"/>
                  </a:lnTo>
                  <a:lnTo>
                    <a:pt x="135634" y="46105"/>
                  </a:lnTo>
                  <a:lnTo>
                    <a:pt x="137313" y="44161"/>
                  </a:lnTo>
                  <a:lnTo>
                    <a:pt x="138815" y="42423"/>
                  </a:lnTo>
                  <a:lnTo>
                    <a:pt x="138373" y="42658"/>
                  </a:lnTo>
                  <a:lnTo>
                    <a:pt x="137136" y="43365"/>
                  </a:lnTo>
                  <a:lnTo>
                    <a:pt x="136282" y="43866"/>
                  </a:lnTo>
                  <a:lnTo>
                    <a:pt x="135280" y="44455"/>
                  </a:lnTo>
                  <a:lnTo>
                    <a:pt x="134190" y="45162"/>
                  </a:lnTo>
                  <a:lnTo>
                    <a:pt x="133012" y="45928"/>
                  </a:lnTo>
                  <a:lnTo>
                    <a:pt x="131774" y="46783"/>
                  </a:lnTo>
                  <a:lnTo>
                    <a:pt x="130508" y="47696"/>
                  </a:lnTo>
                  <a:lnTo>
                    <a:pt x="129211" y="48698"/>
                  </a:lnTo>
                  <a:lnTo>
                    <a:pt x="127915" y="49729"/>
                  </a:lnTo>
                  <a:lnTo>
                    <a:pt x="126648" y="50819"/>
                  </a:lnTo>
                  <a:lnTo>
                    <a:pt x="126030" y="51408"/>
                  </a:lnTo>
                  <a:lnTo>
                    <a:pt x="125441" y="51968"/>
                  </a:lnTo>
                  <a:lnTo>
                    <a:pt x="124851" y="52557"/>
                  </a:lnTo>
                  <a:lnTo>
                    <a:pt x="124321" y="53176"/>
                  </a:lnTo>
                  <a:lnTo>
                    <a:pt x="123761" y="53765"/>
                  </a:lnTo>
                  <a:lnTo>
                    <a:pt x="123261" y="54383"/>
                  </a:lnTo>
                  <a:lnTo>
                    <a:pt x="122259" y="55680"/>
                  </a:lnTo>
                  <a:lnTo>
                    <a:pt x="121169" y="57094"/>
                  </a:lnTo>
                  <a:lnTo>
                    <a:pt x="118900" y="60158"/>
                  </a:lnTo>
                  <a:lnTo>
                    <a:pt x="116573" y="63369"/>
                  </a:lnTo>
                  <a:lnTo>
                    <a:pt x="114334" y="66580"/>
                  </a:lnTo>
                  <a:lnTo>
                    <a:pt x="112301" y="69585"/>
                  </a:lnTo>
                  <a:lnTo>
                    <a:pt x="111418" y="70940"/>
                  </a:lnTo>
                  <a:lnTo>
                    <a:pt x="110622" y="72177"/>
                  </a:lnTo>
                  <a:lnTo>
                    <a:pt x="109945" y="73297"/>
                  </a:lnTo>
                  <a:lnTo>
                    <a:pt x="109414" y="74240"/>
                  </a:lnTo>
                  <a:lnTo>
                    <a:pt x="109002" y="75006"/>
                  </a:lnTo>
                  <a:lnTo>
                    <a:pt x="108884" y="75300"/>
                  </a:lnTo>
                  <a:lnTo>
                    <a:pt x="108796" y="75565"/>
                  </a:lnTo>
                  <a:lnTo>
                    <a:pt x="108589" y="76184"/>
                  </a:lnTo>
                  <a:lnTo>
                    <a:pt x="108295" y="76891"/>
                  </a:lnTo>
                  <a:lnTo>
                    <a:pt x="107971" y="77657"/>
                  </a:lnTo>
                  <a:lnTo>
                    <a:pt x="107617" y="78423"/>
                  </a:lnTo>
                  <a:lnTo>
                    <a:pt x="106851" y="79955"/>
                  </a:lnTo>
                  <a:lnTo>
                    <a:pt x="106174" y="81251"/>
                  </a:lnTo>
                  <a:lnTo>
                    <a:pt x="105437" y="79336"/>
                  </a:lnTo>
                  <a:lnTo>
                    <a:pt x="104671" y="77480"/>
                  </a:lnTo>
                  <a:lnTo>
                    <a:pt x="103876" y="75595"/>
                  </a:lnTo>
                  <a:lnTo>
                    <a:pt x="103051" y="73739"/>
                  </a:lnTo>
                  <a:lnTo>
                    <a:pt x="103964" y="72354"/>
                  </a:lnTo>
                  <a:lnTo>
                    <a:pt x="105231" y="70469"/>
                  </a:lnTo>
                  <a:lnTo>
                    <a:pt x="106704" y="68141"/>
                  </a:lnTo>
                  <a:lnTo>
                    <a:pt x="108354" y="65549"/>
                  </a:lnTo>
                  <a:lnTo>
                    <a:pt x="110062" y="62750"/>
                  </a:lnTo>
                  <a:lnTo>
                    <a:pt x="110917" y="61307"/>
                  </a:lnTo>
                  <a:lnTo>
                    <a:pt x="111742" y="59863"/>
                  </a:lnTo>
                  <a:lnTo>
                    <a:pt x="112537" y="58449"/>
                  </a:lnTo>
                  <a:lnTo>
                    <a:pt x="113274" y="57035"/>
                  </a:lnTo>
                  <a:lnTo>
                    <a:pt x="113981" y="55650"/>
                  </a:lnTo>
                  <a:lnTo>
                    <a:pt x="114629" y="54325"/>
                  </a:lnTo>
                  <a:lnTo>
                    <a:pt x="115365" y="52763"/>
                  </a:lnTo>
                  <a:lnTo>
                    <a:pt x="116161" y="51172"/>
                  </a:lnTo>
                  <a:lnTo>
                    <a:pt x="116986" y="49552"/>
                  </a:lnTo>
                  <a:lnTo>
                    <a:pt x="117810" y="47902"/>
                  </a:lnTo>
                  <a:lnTo>
                    <a:pt x="119549" y="44662"/>
                  </a:lnTo>
                  <a:lnTo>
                    <a:pt x="121287" y="41539"/>
                  </a:lnTo>
                  <a:lnTo>
                    <a:pt x="122907" y="38652"/>
                  </a:lnTo>
                  <a:lnTo>
                    <a:pt x="124380" y="36148"/>
                  </a:lnTo>
                  <a:lnTo>
                    <a:pt x="125617" y="34115"/>
                  </a:lnTo>
                  <a:lnTo>
                    <a:pt x="126531" y="32642"/>
                  </a:lnTo>
                  <a:lnTo>
                    <a:pt x="127326" y="31522"/>
                  </a:lnTo>
                  <a:lnTo>
                    <a:pt x="128121" y="30403"/>
                  </a:lnTo>
                  <a:lnTo>
                    <a:pt x="128946" y="29313"/>
                  </a:lnTo>
                  <a:lnTo>
                    <a:pt x="129683" y="28311"/>
                  </a:lnTo>
                  <a:lnTo>
                    <a:pt x="130891" y="26779"/>
                  </a:lnTo>
                  <a:lnTo>
                    <a:pt x="131362" y="26190"/>
                  </a:lnTo>
                  <a:lnTo>
                    <a:pt x="130979" y="26455"/>
                  </a:lnTo>
                  <a:lnTo>
                    <a:pt x="129948" y="27192"/>
                  </a:lnTo>
                  <a:lnTo>
                    <a:pt x="128416" y="28341"/>
                  </a:lnTo>
                  <a:lnTo>
                    <a:pt x="127473" y="29077"/>
                  </a:lnTo>
                  <a:lnTo>
                    <a:pt x="126472" y="29873"/>
                  </a:lnTo>
                  <a:lnTo>
                    <a:pt x="125441" y="30786"/>
                  </a:lnTo>
                  <a:lnTo>
                    <a:pt x="124321" y="31758"/>
                  </a:lnTo>
                  <a:lnTo>
                    <a:pt x="123231" y="32789"/>
                  </a:lnTo>
                  <a:lnTo>
                    <a:pt x="122082" y="33909"/>
                  </a:lnTo>
                  <a:lnTo>
                    <a:pt x="120992" y="35058"/>
                  </a:lnTo>
                  <a:lnTo>
                    <a:pt x="119932" y="36265"/>
                  </a:lnTo>
                  <a:lnTo>
                    <a:pt x="119401" y="36914"/>
                  </a:lnTo>
                  <a:lnTo>
                    <a:pt x="118900" y="37532"/>
                  </a:lnTo>
                  <a:lnTo>
                    <a:pt x="118400" y="38180"/>
                  </a:lnTo>
                  <a:lnTo>
                    <a:pt x="117928" y="38828"/>
                  </a:lnTo>
                  <a:lnTo>
                    <a:pt x="117015" y="40184"/>
                  </a:lnTo>
                  <a:lnTo>
                    <a:pt x="116102" y="41539"/>
                  </a:lnTo>
                  <a:lnTo>
                    <a:pt x="115218" y="42953"/>
                  </a:lnTo>
                  <a:lnTo>
                    <a:pt x="114334" y="44338"/>
                  </a:lnTo>
                  <a:lnTo>
                    <a:pt x="113480" y="45752"/>
                  </a:lnTo>
                  <a:lnTo>
                    <a:pt x="112655" y="47136"/>
                  </a:lnTo>
                  <a:lnTo>
                    <a:pt x="111064" y="49905"/>
                  </a:lnTo>
                  <a:lnTo>
                    <a:pt x="109621" y="52527"/>
                  </a:lnTo>
                  <a:lnTo>
                    <a:pt x="108354" y="54943"/>
                  </a:lnTo>
                  <a:lnTo>
                    <a:pt x="107264" y="57123"/>
                  </a:lnTo>
                  <a:lnTo>
                    <a:pt x="106409" y="58950"/>
                  </a:lnTo>
                  <a:lnTo>
                    <a:pt x="105850" y="60305"/>
                  </a:lnTo>
                  <a:lnTo>
                    <a:pt x="105260" y="61866"/>
                  </a:lnTo>
                  <a:lnTo>
                    <a:pt x="104671" y="63575"/>
                  </a:lnTo>
                  <a:lnTo>
                    <a:pt x="104082" y="65343"/>
                  </a:lnTo>
                  <a:lnTo>
                    <a:pt x="103522" y="67140"/>
                  </a:lnTo>
                  <a:lnTo>
                    <a:pt x="102992" y="68848"/>
                  </a:lnTo>
                  <a:lnTo>
                    <a:pt x="102138" y="71735"/>
                  </a:lnTo>
                  <a:lnTo>
                    <a:pt x="100134" y="67405"/>
                  </a:lnTo>
                  <a:lnTo>
                    <a:pt x="99162" y="65254"/>
                  </a:lnTo>
                  <a:lnTo>
                    <a:pt x="98190" y="63104"/>
                  </a:lnTo>
                  <a:lnTo>
                    <a:pt x="99251" y="61513"/>
                  </a:lnTo>
                  <a:lnTo>
                    <a:pt x="101666" y="57742"/>
                  </a:lnTo>
                  <a:lnTo>
                    <a:pt x="103080" y="55532"/>
                  </a:lnTo>
                  <a:lnTo>
                    <a:pt x="104465" y="53323"/>
                  </a:lnTo>
                  <a:lnTo>
                    <a:pt x="105643" y="51320"/>
                  </a:lnTo>
                  <a:lnTo>
                    <a:pt x="106144" y="50465"/>
                  </a:lnTo>
                  <a:lnTo>
                    <a:pt x="106527" y="49729"/>
                  </a:lnTo>
                  <a:lnTo>
                    <a:pt x="107028" y="48786"/>
                  </a:lnTo>
                  <a:lnTo>
                    <a:pt x="107823" y="47431"/>
                  </a:lnTo>
                  <a:lnTo>
                    <a:pt x="110062" y="43660"/>
                  </a:lnTo>
                  <a:lnTo>
                    <a:pt x="112950" y="38946"/>
                  </a:lnTo>
                  <a:lnTo>
                    <a:pt x="116072" y="33850"/>
                  </a:lnTo>
                  <a:lnTo>
                    <a:pt x="121699" y="24717"/>
                  </a:lnTo>
                  <a:lnTo>
                    <a:pt x="124203" y="20681"/>
                  </a:lnTo>
                  <a:lnTo>
                    <a:pt x="122671" y="22036"/>
                  </a:lnTo>
                  <a:lnTo>
                    <a:pt x="121080" y="23480"/>
                  </a:lnTo>
                  <a:lnTo>
                    <a:pt x="119166" y="25247"/>
                  </a:lnTo>
                  <a:lnTo>
                    <a:pt x="118134" y="26220"/>
                  </a:lnTo>
                  <a:lnTo>
                    <a:pt x="117103" y="27221"/>
                  </a:lnTo>
                  <a:lnTo>
                    <a:pt x="116102" y="28252"/>
                  </a:lnTo>
                  <a:lnTo>
                    <a:pt x="115159" y="29254"/>
                  </a:lnTo>
                  <a:lnTo>
                    <a:pt x="114275" y="30256"/>
                  </a:lnTo>
                  <a:lnTo>
                    <a:pt x="113450" y="31198"/>
                  </a:lnTo>
                  <a:lnTo>
                    <a:pt x="112773" y="32082"/>
                  </a:lnTo>
                  <a:lnTo>
                    <a:pt x="112478" y="32524"/>
                  </a:lnTo>
                  <a:lnTo>
                    <a:pt x="112213" y="32907"/>
                  </a:lnTo>
                  <a:lnTo>
                    <a:pt x="111064" y="34792"/>
                  </a:lnTo>
                  <a:lnTo>
                    <a:pt x="109503" y="37238"/>
                  </a:lnTo>
                  <a:lnTo>
                    <a:pt x="105909" y="42923"/>
                  </a:lnTo>
                  <a:lnTo>
                    <a:pt x="104141" y="45781"/>
                  </a:lnTo>
                  <a:lnTo>
                    <a:pt x="102580" y="48403"/>
                  </a:lnTo>
                  <a:lnTo>
                    <a:pt x="101902" y="49523"/>
                  </a:lnTo>
                  <a:lnTo>
                    <a:pt x="101342" y="50524"/>
                  </a:lnTo>
                  <a:lnTo>
                    <a:pt x="100930" y="51378"/>
                  </a:lnTo>
                  <a:lnTo>
                    <a:pt x="100635" y="51997"/>
                  </a:lnTo>
                  <a:lnTo>
                    <a:pt x="100252" y="52999"/>
                  </a:lnTo>
                  <a:lnTo>
                    <a:pt x="99869" y="54207"/>
                  </a:lnTo>
                  <a:lnTo>
                    <a:pt x="99457" y="55562"/>
                  </a:lnTo>
                  <a:lnTo>
                    <a:pt x="99044" y="57005"/>
                  </a:lnTo>
                  <a:lnTo>
                    <a:pt x="98278" y="59775"/>
                  </a:lnTo>
                  <a:lnTo>
                    <a:pt x="97719" y="61955"/>
                  </a:lnTo>
                  <a:lnTo>
                    <a:pt x="97041" y="60305"/>
                  </a:lnTo>
                  <a:lnTo>
                    <a:pt x="96393" y="58655"/>
                  </a:lnTo>
                  <a:lnTo>
                    <a:pt x="95097" y="55356"/>
                  </a:lnTo>
                  <a:lnTo>
                    <a:pt x="96098" y="53117"/>
                  </a:lnTo>
                  <a:lnTo>
                    <a:pt x="97571" y="49699"/>
                  </a:lnTo>
                  <a:lnTo>
                    <a:pt x="98337" y="47843"/>
                  </a:lnTo>
                  <a:lnTo>
                    <a:pt x="99044" y="46046"/>
                  </a:lnTo>
                  <a:lnTo>
                    <a:pt x="99663" y="44426"/>
                  </a:lnTo>
                  <a:lnTo>
                    <a:pt x="99899" y="43719"/>
                  </a:lnTo>
                  <a:lnTo>
                    <a:pt x="100105" y="43100"/>
                  </a:lnTo>
                  <a:lnTo>
                    <a:pt x="101224" y="39211"/>
                  </a:lnTo>
                  <a:lnTo>
                    <a:pt x="101990" y="36619"/>
                  </a:lnTo>
                  <a:lnTo>
                    <a:pt x="102845" y="33820"/>
                  </a:lnTo>
                  <a:lnTo>
                    <a:pt x="103699" y="30992"/>
                  </a:lnTo>
                  <a:lnTo>
                    <a:pt x="104553" y="28370"/>
                  </a:lnTo>
                  <a:lnTo>
                    <a:pt x="104966" y="27162"/>
                  </a:lnTo>
                  <a:lnTo>
                    <a:pt x="105349" y="26072"/>
                  </a:lnTo>
                  <a:lnTo>
                    <a:pt x="105702" y="25100"/>
                  </a:lnTo>
                  <a:lnTo>
                    <a:pt x="106026" y="24305"/>
                  </a:lnTo>
                  <a:lnTo>
                    <a:pt x="106409" y="23539"/>
                  </a:lnTo>
                  <a:lnTo>
                    <a:pt x="106822" y="22714"/>
                  </a:lnTo>
                  <a:lnTo>
                    <a:pt x="107323" y="21859"/>
                  </a:lnTo>
                  <a:lnTo>
                    <a:pt x="107882" y="20946"/>
                  </a:lnTo>
                  <a:lnTo>
                    <a:pt x="109061" y="19090"/>
                  </a:lnTo>
                  <a:lnTo>
                    <a:pt x="110269" y="17264"/>
                  </a:lnTo>
                  <a:lnTo>
                    <a:pt x="111418" y="15643"/>
                  </a:lnTo>
                  <a:lnTo>
                    <a:pt x="112360" y="14318"/>
                  </a:lnTo>
                  <a:lnTo>
                    <a:pt x="113244" y="13110"/>
                  </a:lnTo>
                  <a:lnTo>
                    <a:pt x="112861" y="13463"/>
                  </a:lnTo>
                  <a:lnTo>
                    <a:pt x="111771" y="14465"/>
                  </a:lnTo>
                  <a:lnTo>
                    <a:pt x="110210" y="15997"/>
                  </a:lnTo>
                  <a:lnTo>
                    <a:pt x="109267" y="16940"/>
                  </a:lnTo>
                  <a:lnTo>
                    <a:pt x="108265" y="17971"/>
                  </a:lnTo>
                  <a:lnTo>
                    <a:pt x="107234" y="19120"/>
                  </a:lnTo>
                  <a:lnTo>
                    <a:pt x="106174" y="20298"/>
                  </a:lnTo>
                  <a:lnTo>
                    <a:pt x="105113" y="21565"/>
                  </a:lnTo>
                  <a:lnTo>
                    <a:pt x="104082" y="22861"/>
                  </a:lnTo>
                  <a:lnTo>
                    <a:pt x="103080" y="24187"/>
                  </a:lnTo>
                  <a:lnTo>
                    <a:pt x="102138" y="25542"/>
                  </a:lnTo>
                  <a:lnTo>
                    <a:pt x="101696" y="26220"/>
                  </a:lnTo>
                  <a:lnTo>
                    <a:pt x="101283" y="26897"/>
                  </a:lnTo>
                  <a:lnTo>
                    <a:pt x="100871" y="27575"/>
                  </a:lnTo>
                  <a:lnTo>
                    <a:pt x="100517" y="28252"/>
                  </a:lnTo>
                  <a:lnTo>
                    <a:pt x="99280" y="30697"/>
                  </a:lnTo>
                  <a:lnTo>
                    <a:pt x="98779" y="31758"/>
                  </a:lnTo>
                  <a:lnTo>
                    <a:pt x="98337" y="32730"/>
                  </a:lnTo>
                  <a:lnTo>
                    <a:pt x="97954" y="33643"/>
                  </a:lnTo>
                  <a:lnTo>
                    <a:pt x="97601" y="34468"/>
                  </a:lnTo>
                  <a:lnTo>
                    <a:pt x="97306" y="35264"/>
                  </a:lnTo>
                  <a:lnTo>
                    <a:pt x="97041" y="36000"/>
                  </a:lnTo>
                  <a:lnTo>
                    <a:pt x="96835" y="36737"/>
                  </a:lnTo>
                  <a:lnTo>
                    <a:pt x="96629" y="37444"/>
                  </a:lnTo>
                  <a:lnTo>
                    <a:pt x="96275" y="38917"/>
                  </a:lnTo>
                  <a:lnTo>
                    <a:pt x="95922" y="40508"/>
                  </a:lnTo>
                  <a:lnTo>
                    <a:pt x="95568" y="42334"/>
                  </a:lnTo>
                  <a:lnTo>
                    <a:pt x="95008" y="45221"/>
                  </a:lnTo>
                  <a:lnTo>
                    <a:pt x="94537" y="47991"/>
                  </a:lnTo>
                  <a:lnTo>
                    <a:pt x="94154" y="50377"/>
                  </a:lnTo>
                  <a:lnTo>
                    <a:pt x="93859" y="52203"/>
                  </a:lnTo>
                  <a:lnTo>
                    <a:pt x="93418" y="51172"/>
                  </a:lnTo>
                  <a:lnTo>
                    <a:pt x="93005" y="50112"/>
                  </a:lnTo>
                  <a:lnTo>
                    <a:pt x="92593" y="49022"/>
                  </a:lnTo>
                  <a:lnTo>
                    <a:pt x="92239" y="47902"/>
                  </a:lnTo>
                  <a:lnTo>
                    <a:pt x="92386" y="46311"/>
                  </a:lnTo>
                  <a:lnTo>
                    <a:pt x="92563" y="44102"/>
                  </a:lnTo>
                  <a:lnTo>
                    <a:pt x="92711" y="41392"/>
                  </a:lnTo>
                  <a:lnTo>
                    <a:pt x="92858" y="38298"/>
                  </a:lnTo>
                  <a:lnTo>
                    <a:pt x="92887" y="36619"/>
                  </a:lnTo>
                  <a:lnTo>
                    <a:pt x="92946" y="34881"/>
                  </a:lnTo>
                  <a:lnTo>
                    <a:pt x="92946" y="33113"/>
                  </a:lnTo>
                  <a:lnTo>
                    <a:pt x="92946" y="31316"/>
                  </a:lnTo>
                  <a:lnTo>
                    <a:pt x="92887" y="29490"/>
                  </a:lnTo>
                  <a:lnTo>
                    <a:pt x="92828" y="27663"/>
                  </a:lnTo>
                  <a:lnTo>
                    <a:pt x="92711" y="25866"/>
                  </a:lnTo>
                  <a:lnTo>
                    <a:pt x="92593" y="24069"/>
                  </a:lnTo>
                  <a:lnTo>
                    <a:pt x="92475" y="22979"/>
                  </a:lnTo>
                  <a:lnTo>
                    <a:pt x="92357" y="21918"/>
                  </a:lnTo>
                  <a:lnTo>
                    <a:pt x="92210" y="20828"/>
                  </a:lnTo>
                  <a:lnTo>
                    <a:pt x="92033" y="19738"/>
                  </a:lnTo>
                  <a:lnTo>
                    <a:pt x="91679" y="17617"/>
                  </a:lnTo>
                  <a:lnTo>
                    <a:pt x="91238" y="15496"/>
                  </a:lnTo>
                  <a:lnTo>
                    <a:pt x="90766" y="13434"/>
                  </a:lnTo>
                  <a:lnTo>
                    <a:pt x="90265" y="11431"/>
                  </a:lnTo>
                  <a:lnTo>
                    <a:pt x="89765" y="9545"/>
                  </a:lnTo>
                  <a:lnTo>
                    <a:pt x="89264" y="7748"/>
                  </a:lnTo>
                  <a:lnTo>
                    <a:pt x="88763" y="6098"/>
                  </a:lnTo>
                  <a:lnTo>
                    <a:pt x="88292" y="4596"/>
                  </a:lnTo>
                  <a:lnTo>
                    <a:pt x="87467" y="2151"/>
                  </a:lnTo>
                  <a:lnTo>
                    <a:pt x="86907" y="560"/>
                  </a:lnTo>
                  <a:lnTo>
                    <a:pt x="86701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4"/>
          <p:cNvSpPr/>
          <p:nvPr/>
        </p:nvSpPr>
        <p:spPr>
          <a:xfrm>
            <a:off x="3154950" y="169562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4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430" name="Google Shape;430;p4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3" name="Google Shape;433;p4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434" name="Google Shape;434;p4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40" name="Google Shape;440;p4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41" name="Google Shape;441;p4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4"/>
          <p:cNvSpPr txBox="1">
            <a:spLocks noGrp="1"/>
          </p:cNvSpPr>
          <p:nvPr>
            <p:ph type="body" idx="1"/>
          </p:nvPr>
        </p:nvSpPr>
        <p:spPr>
          <a:xfrm>
            <a:off x="713225" y="1153150"/>
            <a:ext cx="7717500" cy="3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43" name="Google Shape;443;p4"/>
          <p:cNvSpPr/>
          <p:nvPr/>
        </p:nvSpPr>
        <p:spPr>
          <a:xfrm>
            <a:off x="-791498" y="-81966"/>
            <a:ext cx="1242959" cy="1242920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4"/>
          <p:cNvSpPr/>
          <p:nvPr/>
        </p:nvSpPr>
        <p:spPr>
          <a:xfrm>
            <a:off x="8430725" y="4561150"/>
            <a:ext cx="621600" cy="6213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4"/>
          <p:cNvSpPr/>
          <p:nvPr/>
        </p:nvSpPr>
        <p:spPr>
          <a:xfrm flipH="1">
            <a:off x="8925875" y="3659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"/>
          <p:cNvSpPr/>
          <p:nvPr/>
        </p:nvSpPr>
        <p:spPr>
          <a:xfrm flipH="1">
            <a:off x="2326775" y="289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4"/>
          <p:cNvSpPr/>
          <p:nvPr/>
        </p:nvSpPr>
        <p:spPr>
          <a:xfrm flipH="1">
            <a:off x="1013075" y="1733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4"/>
          <p:cNvSpPr/>
          <p:nvPr/>
        </p:nvSpPr>
        <p:spPr>
          <a:xfrm>
            <a:off x="8155850" y="4735648"/>
            <a:ext cx="202500" cy="202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"/>
          <p:cNvSpPr/>
          <p:nvPr/>
        </p:nvSpPr>
        <p:spPr>
          <a:xfrm>
            <a:off x="8925875" y="4418049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"/>
          <p:cNvSpPr/>
          <p:nvPr/>
        </p:nvSpPr>
        <p:spPr>
          <a:xfrm>
            <a:off x="302725" y="4793548"/>
            <a:ext cx="202500" cy="202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"/>
          <p:cNvSpPr/>
          <p:nvPr/>
        </p:nvSpPr>
        <p:spPr>
          <a:xfrm flipH="1">
            <a:off x="100225" y="421555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CUSTOM_14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29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29"/>
          <p:cNvSpPr/>
          <p:nvPr/>
        </p:nvSpPr>
        <p:spPr>
          <a:xfrm>
            <a:off x="3744107" y="-8209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29"/>
          <p:cNvSpPr/>
          <p:nvPr/>
        </p:nvSpPr>
        <p:spPr>
          <a:xfrm>
            <a:off x="-40611" y="-894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1" name="Google Shape;1491;p29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492" name="Google Shape;1492;p29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5" name="Google Shape;1495;p29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496" name="Google Shape;1496;p29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29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9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9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9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9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02" name="Google Shape;1502;p29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3" name="Google Shape;1503;p29"/>
          <p:cNvSpPr txBox="1">
            <a:spLocks noGrp="1"/>
          </p:cNvSpPr>
          <p:nvPr>
            <p:ph type="subTitle" idx="1"/>
          </p:nvPr>
        </p:nvSpPr>
        <p:spPr>
          <a:xfrm>
            <a:off x="751605" y="2547780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2"/>
          </p:nvPr>
        </p:nvSpPr>
        <p:spPr>
          <a:xfrm>
            <a:off x="751605" y="2944852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subTitle" idx="3"/>
          </p:nvPr>
        </p:nvSpPr>
        <p:spPr>
          <a:xfrm>
            <a:off x="2296028" y="2547780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4"/>
          </p:nvPr>
        </p:nvSpPr>
        <p:spPr>
          <a:xfrm>
            <a:off x="2296028" y="2944852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7" name="Google Shape;1507;p29"/>
          <p:cNvSpPr txBox="1">
            <a:spLocks noGrp="1"/>
          </p:cNvSpPr>
          <p:nvPr>
            <p:ph type="subTitle" idx="5"/>
          </p:nvPr>
        </p:nvSpPr>
        <p:spPr>
          <a:xfrm>
            <a:off x="3840450" y="2547780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08" name="Google Shape;1508;p29"/>
          <p:cNvSpPr txBox="1">
            <a:spLocks noGrp="1"/>
          </p:cNvSpPr>
          <p:nvPr>
            <p:ph type="subTitle" idx="6"/>
          </p:nvPr>
        </p:nvSpPr>
        <p:spPr>
          <a:xfrm>
            <a:off x="3840450" y="2944852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9" name="Google Shape;1509;p29"/>
          <p:cNvSpPr txBox="1">
            <a:spLocks noGrp="1"/>
          </p:cNvSpPr>
          <p:nvPr>
            <p:ph type="subTitle" idx="7"/>
          </p:nvPr>
        </p:nvSpPr>
        <p:spPr>
          <a:xfrm>
            <a:off x="5384872" y="2547780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10" name="Google Shape;1510;p29"/>
          <p:cNvSpPr txBox="1">
            <a:spLocks noGrp="1"/>
          </p:cNvSpPr>
          <p:nvPr>
            <p:ph type="subTitle" idx="8"/>
          </p:nvPr>
        </p:nvSpPr>
        <p:spPr>
          <a:xfrm>
            <a:off x="5384872" y="2944852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1" name="Google Shape;1511;p29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2" name="Google Shape;1512;p29"/>
          <p:cNvSpPr txBox="1">
            <a:spLocks noGrp="1"/>
          </p:cNvSpPr>
          <p:nvPr>
            <p:ph type="subTitle" idx="9"/>
          </p:nvPr>
        </p:nvSpPr>
        <p:spPr>
          <a:xfrm>
            <a:off x="6929295" y="2547780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13" name="Google Shape;1513;p29"/>
          <p:cNvSpPr txBox="1">
            <a:spLocks noGrp="1"/>
          </p:cNvSpPr>
          <p:nvPr>
            <p:ph type="subTitle" idx="13"/>
          </p:nvPr>
        </p:nvSpPr>
        <p:spPr>
          <a:xfrm>
            <a:off x="6929295" y="2944852"/>
            <a:ext cx="14631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4" name="Google Shape;1514;p29"/>
          <p:cNvSpPr/>
          <p:nvPr/>
        </p:nvSpPr>
        <p:spPr>
          <a:xfrm>
            <a:off x="7730075" y="394755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29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29"/>
          <p:cNvSpPr/>
          <p:nvPr/>
        </p:nvSpPr>
        <p:spPr>
          <a:xfrm flipH="1">
            <a:off x="8789300" y="20875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29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29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29"/>
          <p:cNvSpPr/>
          <p:nvPr/>
        </p:nvSpPr>
        <p:spPr>
          <a:xfrm flipH="1">
            <a:off x="219550" y="30449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29"/>
          <p:cNvSpPr/>
          <p:nvPr/>
        </p:nvSpPr>
        <p:spPr>
          <a:xfrm flipH="1">
            <a:off x="128050" y="38645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3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30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30"/>
          <p:cNvSpPr/>
          <p:nvPr/>
        </p:nvSpPr>
        <p:spPr>
          <a:xfrm>
            <a:off x="3154950" y="92675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4" name="Google Shape;1524;p30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525" name="Google Shape;1525;p30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8" name="Google Shape;1528;p30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529" name="Google Shape;1529;p30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0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0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0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0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0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35" name="Google Shape;1535;p30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36" name="Google Shape;1536;p30"/>
          <p:cNvSpPr txBox="1">
            <a:spLocks noGrp="1"/>
          </p:cNvSpPr>
          <p:nvPr>
            <p:ph type="subTitle" idx="1"/>
          </p:nvPr>
        </p:nvSpPr>
        <p:spPr>
          <a:xfrm>
            <a:off x="1268322" y="1878656"/>
            <a:ext cx="14631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37" name="Google Shape;1537;p30"/>
          <p:cNvSpPr txBox="1">
            <a:spLocks noGrp="1"/>
          </p:cNvSpPr>
          <p:nvPr>
            <p:ph type="subTitle" idx="2"/>
          </p:nvPr>
        </p:nvSpPr>
        <p:spPr>
          <a:xfrm>
            <a:off x="1104222" y="2201915"/>
            <a:ext cx="17913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8" name="Google Shape;1538;p30"/>
          <p:cNvSpPr txBox="1">
            <a:spLocks noGrp="1"/>
          </p:cNvSpPr>
          <p:nvPr>
            <p:ph type="subTitle" idx="3"/>
          </p:nvPr>
        </p:nvSpPr>
        <p:spPr>
          <a:xfrm>
            <a:off x="3840547" y="1878656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39" name="Google Shape;1539;p30"/>
          <p:cNvSpPr txBox="1">
            <a:spLocks noGrp="1"/>
          </p:cNvSpPr>
          <p:nvPr>
            <p:ph type="subTitle" idx="4"/>
          </p:nvPr>
        </p:nvSpPr>
        <p:spPr>
          <a:xfrm>
            <a:off x="3674797" y="2201915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30"/>
          <p:cNvSpPr txBox="1">
            <a:spLocks noGrp="1"/>
          </p:cNvSpPr>
          <p:nvPr>
            <p:ph type="subTitle" idx="5"/>
          </p:nvPr>
        </p:nvSpPr>
        <p:spPr>
          <a:xfrm>
            <a:off x="6412578" y="1878656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41" name="Google Shape;1541;p30"/>
          <p:cNvSpPr txBox="1">
            <a:spLocks noGrp="1"/>
          </p:cNvSpPr>
          <p:nvPr>
            <p:ph type="subTitle" idx="6"/>
          </p:nvPr>
        </p:nvSpPr>
        <p:spPr>
          <a:xfrm>
            <a:off x="6246828" y="2201915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2" name="Google Shape;1542;p30"/>
          <p:cNvSpPr txBox="1">
            <a:spLocks noGrp="1"/>
          </p:cNvSpPr>
          <p:nvPr>
            <p:ph type="subTitle" idx="7"/>
          </p:nvPr>
        </p:nvSpPr>
        <p:spPr>
          <a:xfrm>
            <a:off x="1268322" y="35693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43" name="Google Shape;1543;p30"/>
          <p:cNvSpPr txBox="1">
            <a:spLocks noGrp="1"/>
          </p:cNvSpPr>
          <p:nvPr>
            <p:ph type="subTitle" idx="8"/>
          </p:nvPr>
        </p:nvSpPr>
        <p:spPr>
          <a:xfrm>
            <a:off x="1102572" y="38950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4" name="Google Shape;1544;p30"/>
          <p:cNvSpPr txBox="1">
            <a:spLocks noGrp="1"/>
          </p:cNvSpPr>
          <p:nvPr>
            <p:ph type="subTitle" idx="9"/>
          </p:nvPr>
        </p:nvSpPr>
        <p:spPr>
          <a:xfrm>
            <a:off x="3840547" y="35693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45" name="Google Shape;1545;p30"/>
          <p:cNvSpPr txBox="1">
            <a:spLocks noGrp="1"/>
          </p:cNvSpPr>
          <p:nvPr>
            <p:ph type="subTitle" idx="13"/>
          </p:nvPr>
        </p:nvSpPr>
        <p:spPr>
          <a:xfrm>
            <a:off x="3674797" y="38950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6" name="Google Shape;1546;p30"/>
          <p:cNvSpPr txBox="1">
            <a:spLocks noGrp="1"/>
          </p:cNvSpPr>
          <p:nvPr>
            <p:ph type="subTitle" idx="14"/>
          </p:nvPr>
        </p:nvSpPr>
        <p:spPr>
          <a:xfrm>
            <a:off x="6412578" y="35693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47" name="Google Shape;1547;p30"/>
          <p:cNvSpPr txBox="1">
            <a:spLocks noGrp="1"/>
          </p:cNvSpPr>
          <p:nvPr>
            <p:ph type="subTitle" idx="15"/>
          </p:nvPr>
        </p:nvSpPr>
        <p:spPr>
          <a:xfrm>
            <a:off x="6246828" y="3895090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48" name="Google Shape;1548;p30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9" name="Google Shape;1549;p30"/>
          <p:cNvSpPr/>
          <p:nvPr/>
        </p:nvSpPr>
        <p:spPr>
          <a:xfrm flipH="1">
            <a:off x="-2080611" y="-17052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0"/>
          <p:cNvSpPr/>
          <p:nvPr/>
        </p:nvSpPr>
        <p:spPr>
          <a:xfrm>
            <a:off x="8818839" y="4511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0"/>
          <p:cNvSpPr/>
          <p:nvPr/>
        </p:nvSpPr>
        <p:spPr>
          <a:xfrm>
            <a:off x="3493600" y="134375"/>
            <a:ext cx="181200" cy="181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0"/>
          <p:cNvSpPr/>
          <p:nvPr/>
        </p:nvSpPr>
        <p:spPr>
          <a:xfrm flipH="1">
            <a:off x="6154425" y="134375"/>
            <a:ext cx="92400" cy="924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0"/>
          <p:cNvSpPr/>
          <p:nvPr/>
        </p:nvSpPr>
        <p:spPr>
          <a:xfrm flipH="1">
            <a:off x="5621025" y="121775"/>
            <a:ext cx="181200" cy="181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0"/>
          <p:cNvSpPr/>
          <p:nvPr/>
        </p:nvSpPr>
        <p:spPr>
          <a:xfrm flipH="1">
            <a:off x="7678425" y="121775"/>
            <a:ext cx="181200" cy="181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0"/>
          <p:cNvSpPr/>
          <p:nvPr/>
        </p:nvSpPr>
        <p:spPr>
          <a:xfrm flipH="1">
            <a:off x="1764250" y="178775"/>
            <a:ext cx="92400" cy="9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30"/>
          <p:cNvSpPr/>
          <p:nvPr/>
        </p:nvSpPr>
        <p:spPr>
          <a:xfrm flipH="1">
            <a:off x="2221450" y="89975"/>
            <a:ext cx="181200" cy="181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30"/>
          <p:cNvSpPr/>
          <p:nvPr/>
        </p:nvSpPr>
        <p:spPr>
          <a:xfrm flipH="1">
            <a:off x="2831025" y="206700"/>
            <a:ext cx="64500" cy="64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30"/>
          <p:cNvSpPr/>
          <p:nvPr/>
        </p:nvSpPr>
        <p:spPr>
          <a:xfrm flipH="1">
            <a:off x="372000" y="2038550"/>
            <a:ext cx="64500" cy="64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30"/>
          <p:cNvSpPr/>
          <p:nvPr/>
        </p:nvSpPr>
        <p:spPr>
          <a:xfrm flipH="1">
            <a:off x="101950" y="2412900"/>
            <a:ext cx="132000" cy="132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32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32"/>
          <p:cNvSpPr/>
          <p:nvPr/>
        </p:nvSpPr>
        <p:spPr>
          <a:xfrm>
            <a:off x="6911675" y="1612900"/>
            <a:ext cx="2133300" cy="21333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2"/>
          <p:cNvSpPr/>
          <p:nvPr/>
        </p:nvSpPr>
        <p:spPr>
          <a:xfrm>
            <a:off x="77314" y="-22684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32"/>
          <p:cNvSpPr/>
          <p:nvPr/>
        </p:nvSpPr>
        <p:spPr>
          <a:xfrm flipH="1">
            <a:off x="6177039" y="19135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8" name="Google Shape;1588;p32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589" name="Google Shape;1589;p32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2" name="Google Shape;1592;p32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593" name="Google Shape;1593;p32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2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2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2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2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2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99" name="Google Shape;1599;p32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0" name="Google Shape;1600;p32"/>
          <p:cNvSpPr txBox="1">
            <a:spLocks noGrp="1"/>
          </p:cNvSpPr>
          <p:nvPr>
            <p:ph type="title"/>
          </p:nvPr>
        </p:nvSpPr>
        <p:spPr>
          <a:xfrm>
            <a:off x="54864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601" name="Google Shape;1601;p32"/>
          <p:cNvSpPr/>
          <p:nvPr/>
        </p:nvSpPr>
        <p:spPr>
          <a:xfrm>
            <a:off x="8286550" y="4307650"/>
            <a:ext cx="754200" cy="754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32"/>
          <p:cNvSpPr/>
          <p:nvPr/>
        </p:nvSpPr>
        <p:spPr>
          <a:xfrm>
            <a:off x="8835700" y="3833400"/>
            <a:ext cx="165600" cy="1656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32"/>
          <p:cNvSpPr/>
          <p:nvPr/>
        </p:nvSpPr>
        <p:spPr>
          <a:xfrm>
            <a:off x="8879375" y="3308475"/>
            <a:ext cx="91500" cy="9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32"/>
          <p:cNvSpPr/>
          <p:nvPr/>
        </p:nvSpPr>
        <p:spPr>
          <a:xfrm flipH="1">
            <a:off x="198300" y="34177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32"/>
          <p:cNvSpPr/>
          <p:nvPr/>
        </p:nvSpPr>
        <p:spPr>
          <a:xfrm flipH="1">
            <a:off x="198175" y="383422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32"/>
          <p:cNvSpPr/>
          <p:nvPr/>
        </p:nvSpPr>
        <p:spPr>
          <a:xfrm flipH="1">
            <a:off x="162775" y="25388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32"/>
          <p:cNvSpPr/>
          <p:nvPr/>
        </p:nvSpPr>
        <p:spPr>
          <a:xfrm rot="5400000" flipH="1">
            <a:off x="4303364" y="163330"/>
            <a:ext cx="51900" cy="5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32"/>
          <p:cNvSpPr/>
          <p:nvPr/>
        </p:nvSpPr>
        <p:spPr>
          <a:xfrm rot="5400000" flipH="1">
            <a:off x="4043768" y="163325"/>
            <a:ext cx="75000" cy="75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32"/>
          <p:cNvSpPr/>
          <p:nvPr/>
        </p:nvSpPr>
        <p:spPr>
          <a:xfrm rot="5400000" flipH="1">
            <a:off x="4802375" y="143160"/>
            <a:ext cx="51900" cy="5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32"/>
          <p:cNvSpPr/>
          <p:nvPr/>
        </p:nvSpPr>
        <p:spPr>
          <a:xfrm flipH="1">
            <a:off x="8700950" y="94775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6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33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33"/>
          <p:cNvSpPr/>
          <p:nvPr/>
        </p:nvSpPr>
        <p:spPr>
          <a:xfrm>
            <a:off x="4565225" y="129900"/>
            <a:ext cx="3858900" cy="3858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33"/>
          <p:cNvSpPr/>
          <p:nvPr/>
        </p:nvSpPr>
        <p:spPr>
          <a:xfrm flipH="1">
            <a:off x="5480464" y="73033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33"/>
          <p:cNvSpPr/>
          <p:nvPr/>
        </p:nvSpPr>
        <p:spPr>
          <a:xfrm>
            <a:off x="602614" y="73033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33"/>
          <p:cNvSpPr/>
          <p:nvPr/>
        </p:nvSpPr>
        <p:spPr>
          <a:xfrm>
            <a:off x="1654446" y="550350"/>
            <a:ext cx="6113100" cy="4387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33"/>
          <p:cNvSpPr/>
          <p:nvPr/>
        </p:nvSpPr>
        <p:spPr>
          <a:xfrm>
            <a:off x="1581793" y="468050"/>
            <a:ext cx="6113100" cy="4387800"/>
          </a:xfrm>
          <a:prstGeom prst="rect">
            <a:avLst/>
          </a:prstGeom>
          <a:gradFill>
            <a:gsLst>
              <a:gs pos="0">
                <a:srgbClr val="EFB5F9"/>
              </a:gs>
              <a:gs pos="100000">
                <a:srgbClr val="B4D2F8"/>
              </a:gs>
            </a:gsLst>
            <a:lin ang="5400012" scaled="0"/>
          </a:gra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3"/>
          <p:cNvSpPr/>
          <p:nvPr/>
        </p:nvSpPr>
        <p:spPr>
          <a:xfrm>
            <a:off x="1515450" y="377850"/>
            <a:ext cx="6113100" cy="4387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9" name="Google Shape;1619;p33"/>
          <p:cNvGrpSpPr/>
          <p:nvPr/>
        </p:nvGrpSpPr>
        <p:grpSpPr>
          <a:xfrm>
            <a:off x="6712554" y="684129"/>
            <a:ext cx="751827" cy="231823"/>
            <a:chOff x="7626954" y="599598"/>
            <a:chExt cx="751827" cy="231823"/>
          </a:xfrm>
        </p:grpSpPr>
        <p:sp>
          <p:nvSpPr>
            <p:cNvPr id="1620" name="Google Shape;1620;p33"/>
            <p:cNvSpPr/>
            <p:nvPr/>
          </p:nvSpPr>
          <p:spPr>
            <a:xfrm>
              <a:off x="8146842" y="599598"/>
              <a:ext cx="231939" cy="231823"/>
            </a:xfrm>
            <a:custGeom>
              <a:avLst/>
              <a:gdLst/>
              <a:ahLst/>
              <a:cxnLst/>
              <a:rect l="l" t="t" r="r" b="b"/>
              <a:pathLst>
                <a:path w="2091" h="2090" extrusionOk="0">
                  <a:moveTo>
                    <a:pt x="1" y="0"/>
                  </a:moveTo>
                  <a:lnTo>
                    <a:pt x="1" y="2090"/>
                  </a:lnTo>
                  <a:lnTo>
                    <a:pt x="2090" y="2090"/>
                  </a:lnTo>
                  <a:lnTo>
                    <a:pt x="2090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8186551" y="639308"/>
              <a:ext cx="152518" cy="152515"/>
            </a:xfrm>
            <a:custGeom>
              <a:avLst/>
              <a:gdLst/>
              <a:ahLst/>
              <a:cxnLst/>
              <a:rect l="l" t="t" r="r" b="b"/>
              <a:pathLst>
                <a:path w="1375" h="1375" extrusionOk="0">
                  <a:moveTo>
                    <a:pt x="226" y="0"/>
                  </a:moveTo>
                  <a:lnTo>
                    <a:pt x="0" y="226"/>
                  </a:lnTo>
                  <a:lnTo>
                    <a:pt x="452" y="678"/>
                  </a:lnTo>
                  <a:lnTo>
                    <a:pt x="0" y="1129"/>
                  </a:lnTo>
                  <a:lnTo>
                    <a:pt x="226" y="1374"/>
                  </a:lnTo>
                  <a:lnTo>
                    <a:pt x="678" y="922"/>
                  </a:lnTo>
                  <a:lnTo>
                    <a:pt x="1130" y="1374"/>
                  </a:lnTo>
                  <a:lnTo>
                    <a:pt x="1374" y="1129"/>
                  </a:lnTo>
                  <a:lnTo>
                    <a:pt x="923" y="678"/>
                  </a:lnTo>
                  <a:lnTo>
                    <a:pt x="1374" y="226"/>
                  </a:lnTo>
                  <a:lnTo>
                    <a:pt x="1130" y="0"/>
                  </a:lnTo>
                  <a:lnTo>
                    <a:pt x="678" y="45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7885844" y="599598"/>
              <a:ext cx="233936" cy="231823"/>
            </a:xfrm>
            <a:custGeom>
              <a:avLst/>
              <a:gdLst/>
              <a:ahLst/>
              <a:cxnLst/>
              <a:rect l="l" t="t" r="r" b="b"/>
              <a:pathLst>
                <a:path w="2109" h="2090" extrusionOk="0">
                  <a:moveTo>
                    <a:pt x="1" y="0"/>
                  </a:moveTo>
                  <a:lnTo>
                    <a:pt x="1" y="2090"/>
                  </a:lnTo>
                  <a:lnTo>
                    <a:pt x="2109" y="2090"/>
                  </a:lnTo>
                  <a:lnTo>
                    <a:pt x="2109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7923446" y="637200"/>
              <a:ext cx="158841" cy="156619"/>
            </a:xfrm>
            <a:custGeom>
              <a:avLst/>
              <a:gdLst/>
              <a:ahLst/>
              <a:cxnLst/>
              <a:rect l="l" t="t" r="r" b="b"/>
              <a:pathLst>
                <a:path w="1432" h="1412" extrusionOk="0">
                  <a:moveTo>
                    <a:pt x="1356" y="132"/>
                  </a:moveTo>
                  <a:lnTo>
                    <a:pt x="1356" y="1356"/>
                  </a:lnTo>
                  <a:lnTo>
                    <a:pt x="76" y="1356"/>
                  </a:lnTo>
                  <a:lnTo>
                    <a:pt x="76" y="132"/>
                  </a:lnTo>
                  <a:close/>
                  <a:moveTo>
                    <a:pt x="0" y="0"/>
                  </a:moveTo>
                  <a:lnTo>
                    <a:pt x="0" y="1412"/>
                  </a:lnTo>
                  <a:lnTo>
                    <a:pt x="1431" y="1412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7626954" y="599598"/>
              <a:ext cx="233936" cy="231823"/>
            </a:xfrm>
            <a:custGeom>
              <a:avLst/>
              <a:gdLst/>
              <a:ahLst/>
              <a:cxnLst/>
              <a:rect l="l" t="t" r="r" b="b"/>
              <a:pathLst>
                <a:path w="2109" h="2090" extrusionOk="0">
                  <a:moveTo>
                    <a:pt x="0" y="0"/>
                  </a:moveTo>
                  <a:lnTo>
                    <a:pt x="0" y="2090"/>
                  </a:lnTo>
                  <a:lnTo>
                    <a:pt x="2109" y="2090"/>
                  </a:lnTo>
                  <a:lnTo>
                    <a:pt x="2109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7664556" y="779178"/>
              <a:ext cx="158730" cy="14641"/>
            </a:xfrm>
            <a:custGeom>
              <a:avLst/>
              <a:gdLst/>
              <a:ahLst/>
              <a:cxnLst/>
              <a:rect l="l" t="t" r="r" b="b"/>
              <a:pathLst>
                <a:path w="1431" h="132" extrusionOk="0">
                  <a:moveTo>
                    <a:pt x="0" y="0"/>
                  </a:moveTo>
                  <a:lnTo>
                    <a:pt x="0" y="132"/>
                  </a:lnTo>
                  <a:lnTo>
                    <a:pt x="1431" y="132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626" name="Google Shape;1626;p33"/>
          <p:cNvCxnSpPr/>
          <p:nvPr/>
        </p:nvCxnSpPr>
        <p:spPr>
          <a:xfrm>
            <a:off x="1528100" y="1070000"/>
            <a:ext cx="60942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7" name="Google Shape;1627;p33"/>
          <p:cNvSpPr txBox="1">
            <a:spLocks noGrp="1"/>
          </p:cNvSpPr>
          <p:nvPr>
            <p:ph type="subTitle" idx="1"/>
          </p:nvPr>
        </p:nvSpPr>
        <p:spPr>
          <a:xfrm>
            <a:off x="2642550" y="2197069"/>
            <a:ext cx="3858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28" name="Google Shape;1628;p33"/>
          <p:cNvSpPr txBox="1">
            <a:spLocks noGrp="1"/>
          </p:cNvSpPr>
          <p:nvPr>
            <p:ph type="title"/>
          </p:nvPr>
        </p:nvSpPr>
        <p:spPr>
          <a:xfrm>
            <a:off x="2642550" y="1320550"/>
            <a:ext cx="3858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Font typeface="Dosis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None/>
              <a:defRPr sz="6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29" name="Google Shape;1629;p33"/>
          <p:cNvSpPr txBox="1"/>
          <p:nvPr/>
        </p:nvSpPr>
        <p:spPr>
          <a:xfrm>
            <a:off x="1611900" y="3598750"/>
            <a:ext cx="5920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CREDITS: This presentation template was created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, including icons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, and infographics &amp; images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30" name="Google Shape;1630;p33"/>
          <p:cNvSpPr/>
          <p:nvPr/>
        </p:nvSpPr>
        <p:spPr>
          <a:xfrm flipH="1">
            <a:off x="8719756" y="911920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33"/>
          <p:cNvSpPr/>
          <p:nvPr/>
        </p:nvSpPr>
        <p:spPr>
          <a:xfrm flipH="1">
            <a:off x="8719750" y="1222140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33"/>
          <p:cNvSpPr/>
          <p:nvPr/>
        </p:nvSpPr>
        <p:spPr>
          <a:xfrm flipH="1">
            <a:off x="8693298" y="257349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34"/>
          <p:cNvSpPr/>
          <p:nvPr/>
        </p:nvSpPr>
        <p:spPr>
          <a:xfrm flipH="1">
            <a:off x="6370464" y="74038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34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4"/>
          <p:cNvSpPr/>
          <p:nvPr/>
        </p:nvSpPr>
        <p:spPr>
          <a:xfrm>
            <a:off x="-11" y="-8149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34"/>
          <p:cNvSpPr/>
          <p:nvPr/>
        </p:nvSpPr>
        <p:spPr>
          <a:xfrm>
            <a:off x="2642550" y="125638"/>
            <a:ext cx="3858900" cy="3858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8" name="Google Shape;1638;p34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639" name="Google Shape;1639;p34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4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4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2" name="Google Shape;1642;p34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643" name="Google Shape;1643;p34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4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4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4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4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4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649" name="Google Shape;1649;p34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50" name="Google Shape;1650;p34"/>
          <p:cNvSpPr/>
          <p:nvPr/>
        </p:nvSpPr>
        <p:spPr>
          <a:xfrm flipH="1">
            <a:off x="8906006" y="911945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34"/>
          <p:cNvSpPr/>
          <p:nvPr/>
        </p:nvSpPr>
        <p:spPr>
          <a:xfrm flipH="1">
            <a:off x="8906000" y="122216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4"/>
          <p:cNvSpPr/>
          <p:nvPr/>
        </p:nvSpPr>
        <p:spPr>
          <a:xfrm rot="5400000" flipH="1">
            <a:off x="2957685" y="203911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4"/>
          <p:cNvSpPr/>
          <p:nvPr/>
        </p:nvSpPr>
        <p:spPr>
          <a:xfrm rot="5400000" flipH="1">
            <a:off x="2617165" y="20390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34"/>
          <p:cNvSpPr/>
          <p:nvPr/>
        </p:nvSpPr>
        <p:spPr>
          <a:xfrm rot="5400000" flipH="1">
            <a:off x="7148435" y="180611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34"/>
          <p:cNvSpPr/>
          <p:nvPr/>
        </p:nvSpPr>
        <p:spPr>
          <a:xfrm rot="5400000" flipH="1">
            <a:off x="6807915" y="18060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35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35"/>
          <p:cNvSpPr/>
          <p:nvPr/>
        </p:nvSpPr>
        <p:spPr>
          <a:xfrm>
            <a:off x="-2048775" y="-2214187"/>
            <a:ext cx="3858900" cy="3858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35"/>
          <p:cNvSpPr/>
          <p:nvPr/>
        </p:nvSpPr>
        <p:spPr>
          <a:xfrm rot="-2077967" flipH="1">
            <a:off x="6317628" y="1607727"/>
            <a:ext cx="2793652" cy="3682610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0" name="Google Shape;1660;p35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1661" name="Google Shape;1661;p35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4" name="Google Shape;1664;p35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1665" name="Google Shape;1665;p35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671" name="Google Shape;1671;p35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72" name="Google Shape;1672;p35"/>
          <p:cNvSpPr/>
          <p:nvPr/>
        </p:nvSpPr>
        <p:spPr>
          <a:xfrm rot="-2077967" flipH="1">
            <a:off x="-2464947" y="-749698"/>
            <a:ext cx="2793652" cy="3682610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35"/>
          <p:cNvSpPr/>
          <p:nvPr/>
        </p:nvSpPr>
        <p:spPr>
          <a:xfrm flipH="1">
            <a:off x="8906006" y="911945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35"/>
          <p:cNvSpPr/>
          <p:nvPr/>
        </p:nvSpPr>
        <p:spPr>
          <a:xfrm flipH="1">
            <a:off x="8906000" y="122216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35"/>
          <p:cNvSpPr/>
          <p:nvPr/>
        </p:nvSpPr>
        <p:spPr>
          <a:xfrm rot="5400000" flipH="1">
            <a:off x="7148435" y="180611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35"/>
          <p:cNvSpPr/>
          <p:nvPr/>
        </p:nvSpPr>
        <p:spPr>
          <a:xfrm rot="5400000" flipH="1">
            <a:off x="6807915" y="18060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35"/>
          <p:cNvSpPr/>
          <p:nvPr/>
        </p:nvSpPr>
        <p:spPr>
          <a:xfrm rot="5400000" flipH="1">
            <a:off x="5443404" y="210934"/>
            <a:ext cx="47100" cy="47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35"/>
          <p:cNvSpPr/>
          <p:nvPr/>
        </p:nvSpPr>
        <p:spPr>
          <a:xfrm rot="5400000" flipH="1">
            <a:off x="5207722" y="210900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35"/>
          <p:cNvSpPr/>
          <p:nvPr/>
        </p:nvSpPr>
        <p:spPr>
          <a:xfrm rot="5400000" flipH="1">
            <a:off x="6053004" y="58534"/>
            <a:ext cx="47100" cy="47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35"/>
          <p:cNvSpPr/>
          <p:nvPr/>
        </p:nvSpPr>
        <p:spPr>
          <a:xfrm rot="5400000" flipH="1">
            <a:off x="2978040" y="19575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35"/>
          <p:cNvSpPr/>
          <p:nvPr/>
        </p:nvSpPr>
        <p:spPr>
          <a:xfrm rot="5400000" flipH="1">
            <a:off x="8728065" y="19575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35"/>
          <p:cNvSpPr/>
          <p:nvPr/>
        </p:nvSpPr>
        <p:spPr>
          <a:xfrm flipH="1">
            <a:off x="8978875" y="3839790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35"/>
          <p:cNvSpPr/>
          <p:nvPr/>
        </p:nvSpPr>
        <p:spPr>
          <a:xfrm flipH="1">
            <a:off x="8875700" y="2240765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35"/>
          <p:cNvSpPr/>
          <p:nvPr/>
        </p:nvSpPr>
        <p:spPr>
          <a:xfrm>
            <a:off x="1902100" y="12"/>
            <a:ext cx="301500" cy="3015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35"/>
          <p:cNvSpPr/>
          <p:nvPr/>
        </p:nvSpPr>
        <p:spPr>
          <a:xfrm>
            <a:off x="2295550" y="59281"/>
            <a:ext cx="151800" cy="1518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"/>
          <p:cNvSpPr/>
          <p:nvPr/>
        </p:nvSpPr>
        <p:spPr>
          <a:xfrm flipH="1">
            <a:off x="6426364" y="93248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5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5"/>
          <p:cNvSpPr/>
          <p:nvPr/>
        </p:nvSpPr>
        <p:spPr>
          <a:xfrm>
            <a:off x="7790625" y="-1581887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7" name="Google Shape;457;p5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458" name="Google Shape;458;p5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1" name="Google Shape;461;p5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462" name="Google Shape;462;p5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5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5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5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5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68" name="Google Shape;468;p5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9" name="Google Shape;469;p5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5"/>
          <p:cNvSpPr txBox="1">
            <a:spLocks noGrp="1"/>
          </p:cNvSpPr>
          <p:nvPr>
            <p:ph type="subTitle" idx="1"/>
          </p:nvPr>
        </p:nvSpPr>
        <p:spPr>
          <a:xfrm>
            <a:off x="1353375" y="2627376"/>
            <a:ext cx="2578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471" name="Google Shape;471;p5"/>
          <p:cNvSpPr txBox="1">
            <a:spLocks noGrp="1"/>
          </p:cNvSpPr>
          <p:nvPr>
            <p:ph type="subTitle" idx="2"/>
          </p:nvPr>
        </p:nvSpPr>
        <p:spPr>
          <a:xfrm>
            <a:off x="5213625" y="2627376"/>
            <a:ext cx="2575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472" name="Google Shape;472;p5"/>
          <p:cNvSpPr txBox="1">
            <a:spLocks noGrp="1"/>
          </p:cNvSpPr>
          <p:nvPr>
            <p:ph type="subTitle" idx="3"/>
          </p:nvPr>
        </p:nvSpPr>
        <p:spPr>
          <a:xfrm>
            <a:off x="1354875" y="3094561"/>
            <a:ext cx="257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5"/>
          <p:cNvSpPr txBox="1">
            <a:spLocks noGrp="1"/>
          </p:cNvSpPr>
          <p:nvPr>
            <p:ph type="subTitle" idx="4"/>
          </p:nvPr>
        </p:nvSpPr>
        <p:spPr>
          <a:xfrm>
            <a:off x="5212125" y="3096936"/>
            <a:ext cx="2578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5"/>
          <p:cNvSpPr/>
          <p:nvPr/>
        </p:nvSpPr>
        <p:spPr>
          <a:xfrm>
            <a:off x="140125" y="4081150"/>
            <a:ext cx="934200" cy="934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5"/>
          <p:cNvSpPr/>
          <p:nvPr/>
        </p:nvSpPr>
        <p:spPr>
          <a:xfrm flipH="1">
            <a:off x="8879975" y="39473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5"/>
          <p:cNvSpPr/>
          <p:nvPr/>
        </p:nvSpPr>
        <p:spPr>
          <a:xfrm>
            <a:off x="-844643" y="-84030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5"/>
          <p:cNvSpPr/>
          <p:nvPr/>
        </p:nvSpPr>
        <p:spPr>
          <a:xfrm flipH="1">
            <a:off x="251075" y="11639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5"/>
          <p:cNvSpPr/>
          <p:nvPr/>
        </p:nvSpPr>
        <p:spPr>
          <a:xfrm flipH="1">
            <a:off x="5192075" y="1373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5"/>
          <p:cNvSpPr/>
          <p:nvPr/>
        </p:nvSpPr>
        <p:spPr>
          <a:xfrm flipH="1">
            <a:off x="3058475" y="1373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"/>
          <p:cNvSpPr/>
          <p:nvPr/>
        </p:nvSpPr>
        <p:spPr>
          <a:xfrm>
            <a:off x="3154950" y="227640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6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6"/>
          <p:cNvSpPr/>
          <p:nvPr/>
        </p:nvSpPr>
        <p:spPr>
          <a:xfrm flipH="1">
            <a:off x="6261564" y="-9229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6"/>
          <p:cNvSpPr/>
          <p:nvPr/>
        </p:nvSpPr>
        <p:spPr>
          <a:xfrm>
            <a:off x="1514" y="-1464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5" name="Google Shape;485;p6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486" name="Google Shape;486;p6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9" name="Google Shape;489;p6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490" name="Google Shape;490;p6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6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6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6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6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6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96" name="Google Shape;496;p6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97" name="Google Shape;497;p6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6"/>
          <p:cNvSpPr/>
          <p:nvPr/>
        </p:nvSpPr>
        <p:spPr>
          <a:xfrm>
            <a:off x="67900" y="2954750"/>
            <a:ext cx="315300" cy="3153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6"/>
          <p:cNvSpPr/>
          <p:nvPr/>
        </p:nvSpPr>
        <p:spPr>
          <a:xfrm>
            <a:off x="175875" y="3536425"/>
            <a:ext cx="136200" cy="136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6"/>
          <p:cNvSpPr/>
          <p:nvPr/>
        </p:nvSpPr>
        <p:spPr>
          <a:xfrm>
            <a:off x="8893575" y="2818575"/>
            <a:ext cx="136200" cy="136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6"/>
          <p:cNvSpPr/>
          <p:nvPr/>
        </p:nvSpPr>
        <p:spPr>
          <a:xfrm>
            <a:off x="5349850" y="109225"/>
            <a:ext cx="136200" cy="136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6"/>
          <p:cNvSpPr/>
          <p:nvPr/>
        </p:nvSpPr>
        <p:spPr>
          <a:xfrm>
            <a:off x="3673450" y="109225"/>
            <a:ext cx="60000" cy="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6"/>
          <p:cNvSpPr/>
          <p:nvPr/>
        </p:nvSpPr>
        <p:spPr>
          <a:xfrm>
            <a:off x="4664050" y="185425"/>
            <a:ext cx="60000" cy="6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6" name="Google Shape;506;p7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507" name="Google Shape;507;p7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7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517" name="Google Shape;517;p7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18" name="Google Shape;518;p7"/>
          <p:cNvSpPr txBox="1">
            <a:spLocks noGrp="1"/>
          </p:cNvSpPr>
          <p:nvPr>
            <p:ph type="title"/>
          </p:nvPr>
        </p:nvSpPr>
        <p:spPr>
          <a:xfrm>
            <a:off x="2057400" y="1924063"/>
            <a:ext cx="5029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19" name="Google Shape;519;p7"/>
          <p:cNvSpPr txBox="1">
            <a:spLocks noGrp="1"/>
          </p:cNvSpPr>
          <p:nvPr>
            <p:ph type="subTitle" idx="1"/>
          </p:nvPr>
        </p:nvSpPr>
        <p:spPr>
          <a:xfrm>
            <a:off x="2057400" y="2579237"/>
            <a:ext cx="50292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0" name="Google Shape;520;p7"/>
          <p:cNvSpPr/>
          <p:nvPr/>
        </p:nvSpPr>
        <p:spPr>
          <a:xfrm>
            <a:off x="228600" y="956847"/>
            <a:ext cx="138600" cy="13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7"/>
          <p:cNvSpPr/>
          <p:nvPr/>
        </p:nvSpPr>
        <p:spPr>
          <a:xfrm>
            <a:off x="228600" y="441700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7"/>
          <p:cNvSpPr/>
          <p:nvPr/>
        </p:nvSpPr>
        <p:spPr>
          <a:xfrm>
            <a:off x="228600" y="2110206"/>
            <a:ext cx="62400" cy="62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7"/>
          <p:cNvSpPr/>
          <p:nvPr/>
        </p:nvSpPr>
        <p:spPr>
          <a:xfrm flipH="1">
            <a:off x="8789300" y="20875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7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-1488200" y="3697700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9"/>
          <p:cNvSpPr/>
          <p:nvPr/>
        </p:nvSpPr>
        <p:spPr>
          <a:xfrm flipH="1">
            <a:off x="6350164" y="-71295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3" name="Google Shape;683;p9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684" name="Google Shape;684;p9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7" name="Google Shape;687;p9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688" name="Google Shape;688;p9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9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9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9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9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9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94" name="Google Shape;694;p9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5" name="Google Shape;695;p9"/>
          <p:cNvSpPr txBox="1">
            <a:spLocks noGrp="1"/>
          </p:cNvSpPr>
          <p:nvPr>
            <p:ph type="title"/>
          </p:nvPr>
        </p:nvSpPr>
        <p:spPr>
          <a:xfrm>
            <a:off x="1299213" y="2479014"/>
            <a:ext cx="24231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96" name="Google Shape;696;p9"/>
          <p:cNvSpPr txBox="1">
            <a:spLocks noGrp="1"/>
          </p:cNvSpPr>
          <p:nvPr>
            <p:ph type="subTitle" idx="1"/>
          </p:nvPr>
        </p:nvSpPr>
        <p:spPr>
          <a:xfrm>
            <a:off x="882963" y="3046075"/>
            <a:ext cx="32556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8628550" y="-536387"/>
            <a:ext cx="934200" cy="9342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 flipH="1">
            <a:off x="8789300" y="20875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-783343" y="-840575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 flipH="1">
            <a:off x="208100" y="35768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 flipH="1">
            <a:off x="207975" y="399332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 flipH="1">
            <a:off x="172575" y="26979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1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1"/>
          <p:cNvSpPr/>
          <p:nvPr/>
        </p:nvSpPr>
        <p:spPr>
          <a:xfrm>
            <a:off x="3744107" y="-894443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1"/>
          <p:cNvSpPr/>
          <p:nvPr/>
        </p:nvSpPr>
        <p:spPr>
          <a:xfrm flipH="1">
            <a:off x="-1856661" y="1872679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1"/>
          <p:cNvSpPr/>
          <p:nvPr/>
        </p:nvSpPr>
        <p:spPr>
          <a:xfrm flipH="1">
            <a:off x="6338989" y="519904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1"/>
          <p:cNvSpPr/>
          <p:nvPr/>
        </p:nvSpPr>
        <p:spPr>
          <a:xfrm>
            <a:off x="2558550" y="558300"/>
            <a:ext cx="4026900" cy="4026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1"/>
          <p:cNvSpPr/>
          <p:nvPr/>
        </p:nvSpPr>
        <p:spPr>
          <a:xfrm flipH="1">
            <a:off x="422329" y="294500"/>
            <a:ext cx="162000" cy="162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1"/>
          <p:cNvSpPr/>
          <p:nvPr/>
        </p:nvSpPr>
        <p:spPr>
          <a:xfrm flipH="1">
            <a:off x="1777679" y="2849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1"/>
          <p:cNvSpPr/>
          <p:nvPr/>
        </p:nvSpPr>
        <p:spPr>
          <a:xfrm flipH="1">
            <a:off x="6844504" y="356500"/>
            <a:ext cx="183000" cy="18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1"/>
          <p:cNvSpPr/>
          <p:nvPr/>
        </p:nvSpPr>
        <p:spPr>
          <a:xfrm flipH="1">
            <a:off x="9010904" y="53950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1"/>
          <p:cNvSpPr/>
          <p:nvPr/>
        </p:nvSpPr>
        <p:spPr>
          <a:xfrm flipH="1">
            <a:off x="1884479" y="956838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1"/>
          <p:cNvSpPr/>
          <p:nvPr/>
        </p:nvSpPr>
        <p:spPr>
          <a:xfrm flipH="1">
            <a:off x="7853976" y="1413575"/>
            <a:ext cx="60600" cy="60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1"/>
          <p:cNvSpPr/>
          <p:nvPr/>
        </p:nvSpPr>
        <p:spPr>
          <a:xfrm flipH="1">
            <a:off x="8025704" y="6114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1"/>
          <p:cNvSpPr/>
          <p:nvPr/>
        </p:nvSpPr>
        <p:spPr>
          <a:xfrm flipH="1">
            <a:off x="1055579" y="956838"/>
            <a:ext cx="82200" cy="8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1"/>
          <p:cNvSpPr/>
          <p:nvPr/>
        </p:nvSpPr>
        <p:spPr>
          <a:xfrm flipH="1">
            <a:off x="2589745" y="356493"/>
            <a:ext cx="183000" cy="183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1"/>
          <p:cNvSpPr/>
          <p:nvPr/>
        </p:nvSpPr>
        <p:spPr>
          <a:xfrm>
            <a:off x="6457125" y="978050"/>
            <a:ext cx="147900" cy="1479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1"/>
          <p:cNvSpPr/>
          <p:nvPr/>
        </p:nvSpPr>
        <p:spPr>
          <a:xfrm>
            <a:off x="6457125" y="4072550"/>
            <a:ext cx="106800" cy="1068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1"/>
          <p:cNvSpPr/>
          <p:nvPr/>
        </p:nvSpPr>
        <p:spPr>
          <a:xfrm>
            <a:off x="2599275" y="775950"/>
            <a:ext cx="314700" cy="3147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6" name="Google Shape;736;p11"/>
          <p:cNvGrpSpPr/>
          <p:nvPr/>
        </p:nvGrpSpPr>
        <p:grpSpPr>
          <a:xfrm>
            <a:off x="906450" y="755975"/>
            <a:ext cx="7485084" cy="3475473"/>
            <a:chOff x="906450" y="755975"/>
            <a:chExt cx="7485084" cy="3475473"/>
          </a:xfrm>
        </p:grpSpPr>
        <p:sp>
          <p:nvSpPr>
            <p:cNvPr id="737" name="Google Shape;737;p11"/>
            <p:cNvSpPr/>
            <p:nvPr/>
          </p:nvSpPr>
          <p:spPr>
            <a:xfrm>
              <a:off x="1060434" y="952448"/>
              <a:ext cx="7331100" cy="32790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987546" y="851107"/>
              <a:ext cx="7331100" cy="32790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906450" y="755975"/>
              <a:ext cx="7331100" cy="32790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0" name="Google Shape;740;p11"/>
            <p:cNvGrpSpPr/>
            <p:nvPr/>
          </p:nvGrpSpPr>
          <p:grpSpPr>
            <a:xfrm>
              <a:off x="7356762" y="866771"/>
              <a:ext cx="751827" cy="231823"/>
              <a:chOff x="7626954" y="599598"/>
              <a:chExt cx="751827" cy="231823"/>
            </a:xfrm>
          </p:grpSpPr>
          <p:sp>
            <p:nvSpPr>
              <p:cNvPr id="741" name="Google Shape;741;p11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1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1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1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11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11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47" name="Google Shape;747;p11"/>
            <p:cNvCxnSpPr/>
            <p:nvPr/>
          </p:nvCxnSpPr>
          <p:spPr>
            <a:xfrm>
              <a:off x="912917" y="1242033"/>
              <a:ext cx="7332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48" name="Google Shape;748;p11"/>
          <p:cNvSpPr txBox="1">
            <a:spLocks noGrp="1"/>
          </p:cNvSpPr>
          <p:nvPr>
            <p:ph type="title" hasCustomPrompt="1"/>
          </p:nvPr>
        </p:nvSpPr>
        <p:spPr>
          <a:xfrm>
            <a:off x="708688" y="1711719"/>
            <a:ext cx="7726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49" name="Google Shape;749;p11"/>
          <p:cNvSpPr txBox="1">
            <a:spLocks noGrp="1"/>
          </p:cNvSpPr>
          <p:nvPr>
            <p:ph type="body" idx="1"/>
          </p:nvPr>
        </p:nvSpPr>
        <p:spPr>
          <a:xfrm>
            <a:off x="708513" y="3248781"/>
            <a:ext cx="77268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50" name="Google Shape;750;p11"/>
          <p:cNvSpPr/>
          <p:nvPr/>
        </p:nvSpPr>
        <p:spPr>
          <a:xfrm rot="5400000" flipH="1">
            <a:off x="7580425" y="4599425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1"/>
          <p:cNvSpPr/>
          <p:nvPr/>
        </p:nvSpPr>
        <p:spPr>
          <a:xfrm rot="5400000" flipH="1">
            <a:off x="8444275" y="47104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1"/>
          <p:cNvSpPr/>
          <p:nvPr/>
        </p:nvSpPr>
        <p:spPr>
          <a:xfrm rot="5400000" flipH="1">
            <a:off x="6005875" y="47104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gradFill>
          <a:gsLst>
            <a:gs pos="0">
              <a:srgbClr val="762EE1"/>
            </a:gs>
            <a:gs pos="38000">
              <a:srgbClr val="B26FFB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3"/>
          <p:cNvSpPr/>
          <p:nvPr/>
        </p:nvSpPr>
        <p:spPr>
          <a:xfrm>
            <a:off x="8026407" y="-611750"/>
            <a:ext cx="1655787" cy="1655735"/>
          </a:xfrm>
          <a:custGeom>
            <a:avLst/>
            <a:gdLst/>
            <a:ahLst/>
            <a:cxnLst/>
            <a:rect l="l" t="t" r="r" b="b"/>
            <a:pathLst>
              <a:path w="31965" h="31964" extrusionOk="0">
                <a:moveTo>
                  <a:pt x="15869" y="0"/>
                </a:moveTo>
                <a:lnTo>
                  <a:pt x="15869" y="15116"/>
                </a:lnTo>
                <a:lnTo>
                  <a:pt x="11954" y="508"/>
                </a:lnTo>
                <a:lnTo>
                  <a:pt x="11747" y="565"/>
                </a:lnTo>
                <a:lnTo>
                  <a:pt x="15662" y="15172"/>
                </a:lnTo>
                <a:lnTo>
                  <a:pt x="8095" y="2089"/>
                </a:lnTo>
                <a:lnTo>
                  <a:pt x="7907" y="2202"/>
                </a:lnTo>
                <a:lnTo>
                  <a:pt x="15455" y="15285"/>
                </a:lnTo>
                <a:lnTo>
                  <a:pt x="4763" y="4593"/>
                </a:lnTo>
                <a:lnTo>
                  <a:pt x="4613" y="4763"/>
                </a:lnTo>
                <a:lnTo>
                  <a:pt x="15305" y="15455"/>
                </a:lnTo>
                <a:lnTo>
                  <a:pt x="2203" y="7887"/>
                </a:lnTo>
                <a:lnTo>
                  <a:pt x="2090" y="8094"/>
                </a:lnTo>
                <a:lnTo>
                  <a:pt x="15192" y="15643"/>
                </a:lnTo>
                <a:lnTo>
                  <a:pt x="584" y="11727"/>
                </a:lnTo>
                <a:lnTo>
                  <a:pt x="528" y="11953"/>
                </a:lnTo>
                <a:lnTo>
                  <a:pt x="15135" y="15869"/>
                </a:lnTo>
                <a:lnTo>
                  <a:pt x="1" y="15869"/>
                </a:lnTo>
                <a:lnTo>
                  <a:pt x="1" y="16095"/>
                </a:lnTo>
                <a:lnTo>
                  <a:pt x="15135" y="16095"/>
                </a:lnTo>
                <a:lnTo>
                  <a:pt x="528" y="20010"/>
                </a:lnTo>
                <a:lnTo>
                  <a:pt x="584" y="20236"/>
                </a:lnTo>
                <a:lnTo>
                  <a:pt x="15192" y="16321"/>
                </a:lnTo>
                <a:lnTo>
                  <a:pt x="2090" y="23869"/>
                </a:lnTo>
                <a:lnTo>
                  <a:pt x="2203" y="24076"/>
                </a:lnTo>
                <a:lnTo>
                  <a:pt x="15305" y="16509"/>
                </a:lnTo>
                <a:lnTo>
                  <a:pt x="4613" y="27201"/>
                </a:lnTo>
                <a:lnTo>
                  <a:pt x="4763" y="27370"/>
                </a:lnTo>
                <a:lnTo>
                  <a:pt x="15455" y="16678"/>
                </a:lnTo>
                <a:lnTo>
                  <a:pt x="7907" y="29761"/>
                </a:lnTo>
                <a:lnTo>
                  <a:pt x="8095" y="29874"/>
                </a:lnTo>
                <a:lnTo>
                  <a:pt x="15662" y="16791"/>
                </a:lnTo>
                <a:lnTo>
                  <a:pt x="11747" y="31399"/>
                </a:lnTo>
                <a:lnTo>
                  <a:pt x="11954" y="31455"/>
                </a:lnTo>
                <a:lnTo>
                  <a:pt x="15869" y="16848"/>
                </a:lnTo>
                <a:lnTo>
                  <a:pt x="15869" y="31963"/>
                </a:lnTo>
                <a:lnTo>
                  <a:pt x="16095" y="31963"/>
                </a:lnTo>
                <a:lnTo>
                  <a:pt x="16095" y="16848"/>
                </a:lnTo>
                <a:lnTo>
                  <a:pt x="20011" y="31455"/>
                </a:lnTo>
                <a:lnTo>
                  <a:pt x="20237" y="31399"/>
                </a:lnTo>
                <a:lnTo>
                  <a:pt x="16321" y="16791"/>
                </a:lnTo>
                <a:lnTo>
                  <a:pt x="23889" y="29874"/>
                </a:lnTo>
                <a:lnTo>
                  <a:pt x="24077" y="29761"/>
                </a:lnTo>
                <a:lnTo>
                  <a:pt x="16509" y="16678"/>
                </a:lnTo>
                <a:lnTo>
                  <a:pt x="27202" y="27370"/>
                </a:lnTo>
                <a:lnTo>
                  <a:pt x="27371" y="27201"/>
                </a:lnTo>
                <a:lnTo>
                  <a:pt x="16679" y="16509"/>
                </a:lnTo>
                <a:lnTo>
                  <a:pt x="29780" y="24076"/>
                </a:lnTo>
                <a:lnTo>
                  <a:pt x="29893" y="23869"/>
                </a:lnTo>
                <a:lnTo>
                  <a:pt x="16792" y="16321"/>
                </a:lnTo>
                <a:lnTo>
                  <a:pt x="31399" y="20236"/>
                </a:lnTo>
                <a:lnTo>
                  <a:pt x="31456" y="20010"/>
                </a:lnTo>
                <a:lnTo>
                  <a:pt x="16848" y="16095"/>
                </a:lnTo>
                <a:lnTo>
                  <a:pt x="31964" y="16095"/>
                </a:lnTo>
                <a:lnTo>
                  <a:pt x="31964" y="15869"/>
                </a:lnTo>
                <a:lnTo>
                  <a:pt x="16848" y="15869"/>
                </a:lnTo>
                <a:lnTo>
                  <a:pt x="31456" y="11953"/>
                </a:lnTo>
                <a:lnTo>
                  <a:pt x="31399" y="11727"/>
                </a:lnTo>
                <a:lnTo>
                  <a:pt x="16792" y="15643"/>
                </a:lnTo>
                <a:lnTo>
                  <a:pt x="29893" y="8094"/>
                </a:lnTo>
                <a:lnTo>
                  <a:pt x="29780" y="7887"/>
                </a:lnTo>
                <a:lnTo>
                  <a:pt x="16679" y="15455"/>
                </a:lnTo>
                <a:lnTo>
                  <a:pt x="27371" y="4763"/>
                </a:lnTo>
                <a:lnTo>
                  <a:pt x="27202" y="4593"/>
                </a:lnTo>
                <a:lnTo>
                  <a:pt x="16509" y="15285"/>
                </a:lnTo>
                <a:lnTo>
                  <a:pt x="24077" y="2202"/>
                </a:lnTo>
                <a:lnTo>
                  <a:pt x="23889" y="2089"/>
                </a:lnTo>
                <a:lnTo>
                  <a:pt x="16321" y="15172"/>
                </a:lnTo>
                <a:lnTo>
                  <a:pt x="20237" y="565"/>
                </a:lnTo>
                <a:lnTo>
                  <a:pt x="20011" y="508"/>
                </a:lnTo>
                <a:lnTo>
                  <a:pt x="16095" y="15116"/>
                </a:lnTo>
                <a:lnTo>
                  <a:pt x="16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3"/>
          <p:cNvSpPr/>
          <p:nvPr/>
        </p:nvSpPr>
        <p:spPr>
          <a:xfrm>
            <a:off x="-40476" y="-2695110"/>
            <a:ext cx="9224952" cy="9652775"/>
          </a:xfrm>
          <a:custGeom>
            <a:avLst/>
            <a:gdLst/>
            <a:ahLst/>
            <a:cxnLst/>
            <a:rect l="l" t="t" r="r" b="b"/>
            <a:pathLst>
              <a:path w="115449" h="115450" extrusionOk="0">
                <a:moveTo>
                  <a:pt x="10485" y="246"/>
                </a:moveTo>
                <a:lnTo>
                  <a:pt x="10485" y="10486"/>
                </a:lnTo>
                <a:lnTo>
                  <a:pt x="245" y="10486"/>
                </a:lnTo>
                <a:lnTo>
                  <a:pt x="245" y="246"/>
                </a:lnTo>
                <a:close/>
                <a:moveTo>
                  <a:pt x="20951" y="246"/>
                </a:moveTo>
                <a:lnTo>
                  <a:pt x="20951" y="10486"/>
                </a:lnTo>
                <a:lnTo>
                  <a:pt x="10711" y="10486"/>
                </a:lnTo>
                <a:lnTo>
                  <a:pt x="10711" y="246"/>
                </a:lnTo>
                <a:close/>
                <a:moveTo>
                  <a:pt x="31436" y="246"/>
                </a:moveTo>
                <a:lnTo>
                  <a:pt x="31436" y="10486"/>
                </a:lnTo>
                <a:lnTo>
                  <a:pt x="21177" y="10486"/>
                </a:lnTo>
                <a:lnTo>
                  <a:pt x="21177" y="246"/>
                </a:lnTo>
                <a:close/>
                <a:moveTo>
                  <a:pt x="41902" y="246"/>
                </a:moveTo>
                <a:lnTo>
                  <a:pt x="41902" y="10486"/>
                </a:lnTo>
                <a:lnTo>
                  <a:pt x="31662" y="10486"/>
                </a:lnTo>
                <a:lnTo>
                  <a:pt x="31662" y="246"/>
                </a:lnTo>
                <a:close/>
                <a:moveTo>
                  <a:pt x="52369" y="246"/>
                </a:moveTo>
                <a:lnTo>
                  <a:pt x="52369" y="10486"/>
                </a:lnTo>
                <a:lnTo>
                  <a:pt x="42128" y="10486"/>
                </a:lnTo>
                <a:lnTo>
                  <a:pt x="42128" y="246"/>
                </a:lnTo>
                <a:close/>
                <a:moveTo>
                  <a:pt x="62854" y="246"/>
                </a:moveTo>
                <a:lnTo>
                  <a:pt x="62854" y="10486"/>
                </a:lnTo>
                <a:lnTo>
                  <a:pt x="52613" y="10486"/>
                </a:lnTo>
                <a:lnTo>
                  <a:pt x="52613" y="246"/>
                </a:lnTo>
                <a:close/>
                <a:moveTo>
                  <a:pt x="73320" y="246"/>
                </a:moveTo>
                <a:lnTo>
                  <a:pt x="73320" y="10486"/>
                </a:lnTo>
                <a:lnTo>
                  <a:pt x="63080" y="10486"/>
                </a:lnTo>
                <a:lnTo>
                  <a:pt x="63080" y="246"/>
                </a:lnTo>
                <a:close/>
                <a:moveTo>
                  <a:pt x="83805" y="246"/>
                </a:moveTo>
                <a:lnTo>
                  <a:pt x="83805" y="10486"/>
                </a:lnTo>
                <a:lnTo>
                  <a:pt x="73546" y="10486"/>
                </a:lnTo>
                <a:lnTo>
                  <a:pt x="73546" y="246"/>
                </a:lnTo>
                <a:close/>
                <a:moveTo>
                  <a:pt x="94271" y="246"/>
                </a:moveTo>
                <a:lnTo>
                  <a:pt x="94271" y="10486"/>
                </a:lnTo>
                <a:lnTo>
                  <a:pt x="84031" y="10486"/>
                </a:lnTo>
                <a:lnTo>
                  <a:pt x="84031" y="246"/>
                </a:lnTo>
                <a:close/>
                <a:moveTo>
                  <a:pt x="104737" y="246"/>
                </a:moveTo>
                <a:lnTo>
                  <a:pt x="104737" y="10486"/>
                </a:lnTo>
                <a:lnTo>
                  <a:pt x="94497" y="10486"/>
                </a:lnTo>
                <a:lnTo>
                  <a:pt x="94497" y="246"/>
                </a:lnTo>
                <a:close/>
                <a:moveTo>
                  <a:pt x="115222" y="246"/>
                </a:moveTo>
                <a:lnTo>
                  <a:pt x="115222" y="10486"/>
                </a:lnTo>
                <a:lnTo>
                  <a:pt x="104982" y="10486"/>
                </a:lnTo>
                <a:lnTo>
                  <a:pt x="104982" y="246"/>
                </a:lnTo>
                <a:close/>
                <a:moveTo>
                  <a:pt x="10485" y="10712"/>
                </a:moveTo>
                <a:lnTo>
                  <a:pt x="10485" y="20952"/>
                </a:lnTo>
                <a:lnTo>
                  <a:pt x="245" y="20952"/>
                </a:lnTo>
                <a:lnTo>
                  <a:pt x="245" y="10712"/>
                </a:lnTo>
                <a:close/>
                <a:moveTo>
                  <a:pt x="20951" y="10712"/>
                </a:moveTo>
                <a:lnTo>
                  <a:pt x="20951" y="20952"/>
                </a:lnTo>
                <a:lnTo>
                  <a:pt x="10711" y="20952"/>
                </a:lnTo>
                <a:lnTo>
                  <a:pt x="10711" y="10712"/>
                </a:lnTo>
                <a:close/>
                <a:moveTo>
                  <a:pt x="31436" y="10712"/>
                </a:moveTo>
                <a:lnTo>
                  <a:pt x="31436" y="20952"/>
                </a:lnTo>
                <a:lnTo>
                  <a:pt x="21177" y="20952"/>
                </a:lnTo>
                <a:lnTo>
                  <a:pt x="21177" y="10712"/>
                </a:lnTo>
                <a:close/>
                <a:moveTo>
                  <a:pt x="41902" y="10712"/>
                </a:moveTo>
                <a:lnTo>
                  <a:pt x="41902" y="20952"/>
                </a:lnTo>
                <a:lnTo>
                  <a:pt x="31662" y="20952"/>
                </a:lnTo>
                <a:lnTo>
                  <a:pt x="31662" y="10712"/>
                </a:lnTo>
                <a:close/>
                <a:moveTo>
                  <a:pt x="52369" y="10712"/>
                </a:moveTo>
                <a:lnTo>
                  <a:pt x="52369" y="20952"/>
                </a:lnTo>
                <a:lnTo>
                  <a:pt x="42128" y="20952"/>
                </a:lnTo>
                <a:lnTo>
                  <a:pt x="42128" y="10712"/>
                </a:lnTo>
                <a:close/>
                <a:moveTo>
                  <a:pt x="62854" y="10712"/>
                </a:moveTo>
                <a:lnTo>
                  <a:pt x="62854" y="20952"/>
                </a:lnTo>
                <a:lnTo>
                  <a:pt x="52613" y="20952"/>
                </a:lnTo>
                <a:lnTo>
                  <a:pt x="52613" y="10712"/>
                </a:lnTo>
                <a:close/>
                <a:moveTo>
                  <a:pt x="73320" y="10712"/>
                </a:moveTo>
                <a:lnTo>
                  <a:pt x="73320" y="20952"/>
                </a:lnTo>
                <a:lnTo>
                  <a:pt x="63080" y="20952"/>
                </a:lnTo>
                <a:lnTo>
                  <a:pt x="63080" y="10712"/>
                </a:lnTo>
                <a:close/>
                <a:moveTo>
                  <a:pt x="83805" y="10712"/>
                </a:moveTo>
                <a:lnTo>
                  <a:pt x="83805" y="20952"/>
                </a:lnTo>
                <a:lnTo>
                  <a:pt x="73546" y="20952"/>
                </a:lnTo>
                <a:lnTo>
                  <a:pt x="73546" y="10712"/>
                </a:lnTo>
                <a:close/>
                <a:moveTo>
                  <a:pt x="94271" y="10712"/>
                </a:moveTo>
                <a:lnTo>
                  <a:pt x="94271" y="20952"/>
                </a:lnTo>
                <a:lnTo>
                  <a:pt x="84031" y="20952"/>
                </a:lnTo>
                <a:lnTo>
                  <a:pt x="84031" y="10712"/>
                </a:lnTo>
                <a:close/>
                <a:moveTo>
                  <a:pt x="104737" y="10712"/>
                </a:moveTo>
                <a:lnTo>
                  <a:pt x="104737" y="20952"/>
                </a:lnTo>
                <a:lnTo>
                  <a:pt x="94497" y="20952"/>
                </a:lnTo>
                <a:lnTo>
                  <a:pt x="94497" y="10712"/>
                </a:lnTo>
                <a:close/>
                <a:moveTo>
                  <a:pt x="115222" y="10712"/>
                </a:moveTo>
                <a:lnTo>
                  <a:pt x="115222" y="20952"/>
                </a:lnTo>
                <a:lnTo>
                  <a:pt x="104982" y="20952"/>
                </a:lnTo>
                <a:lnTo>
                  <a:pt x="104982" y="10712"/>
                </a:lnTo>
                <a:close/>
                <a:moveTo>
                  <a:pt x="10485" y="21178"/>
                </a:moveTo>
                <a:lnTo>
                  <a:pt x="10485" y="31437"/>
                </a:lnTo>
                <a:lnTo>
                  <a:pt x="245" y="31437"/>
                </a:lnTo>
                <a:lnTo>
                  <a:pt x="245" y="21178"/>
                </a:lnTo>
                <a:close/>
                <a:moveTo>
                  <a:pt x="20951" y="21178"/>
                </a:moveTo>
                <a:lnTo>
                  <a:pt x="20951" y="31437"/>
                </a:lnTo>
                <a:lnTo>
                  <a:pt x="10711" y="31437"/>
                </a:lnTo>
                <a:lnTo>
                  <a:pt x="10711" y="21178"/>
                </a:lnTo>
                <a:close/>
                <a:moveTo>
                  <a:pt x="31436" y="21178"/>
                </a:moveTo>
                <a:lnTo>
                  <a:pt x="31436" y="31437"/>
                </a:lnTo>
                <a:lnTo>
                  <a:pt x="21177" y="31437"/>
                </a:lnTo>
                <a:lnTo>
                  <a:pt x="21177" y="21178"/>
                </a:lnTo>
                <a:close/>
                <a:moveTo>
                  <a:pt x="41902" y="21178"/>
                </a:moveTo>
                <a:lnTo>
                  <a:pt x="41902" y="31437"/>
                </a:lnTo>
                <a:lnTo>
                  <a:pt x="31662" y="31437"/>
                </a:lnTo>
                <a:lnTo>
                  <a:pt x="31662" y="21178"/>
                </a:lnTo>
                <a:close/>
                <a:moveTo>
                  <a:pt x="52369" y="21178"/>
                </a:moveTo>
                <a:lnTo>
                  <a:pt x="52369" y="31437"/>
                </a:lnTo>
                <a:lnTo>
                  <a:pt x="42128" y="31437"/>
                </a:lnTo>
                <a:lnTo>
                  <a:pt x="42128" y="21178"/>
                </a:lnTo>
                <a:close/>
                <a:moveTo>
                  <a:pt x="62854" y="21178"/>
                </a:moveTo>
                <a:lnTo>
                  <a:pt x="62854" y="31437"/>
                </a:lnTo>
                <a:lnTo>
                  <a:pt x="52613" y="31437"/>
                </a:lnTo>
                <a:lnTo>
                  <a:pt x="52613" y="21178"/>
                </a:lnTo>
                <a:close/>
                <a:moveTo>
                  <a:pt x="73320" y="21178"/>
                </a:moveTo>
                <a:lnTo>
                  <a:pt x="73320" y="31437"/>
                </a:lnTo>
                <a:lnTo>
                  <a:pt x="63080" y="31437"/>
                </a:lnTo>
                <a:lnTo>
                  <a:pt x="63080" y="21178"/>
                </a:lnTo>
                <a:close/>
                <a:moveTo>
                  <a:pt x="83805" y="21178"/>
                </a:moveTo>
                <a:lnTo>
                  <a:pt x="83805" y="31437"/>
                </a:lnTo>
                <a:lnTo>
                  <a:pt x="73546" y="31437"/>
                </a:lnTo>
                <a:lnTo>
                  <a:pt x="73546" y="21178"/>
                </a:lnTo>
                <a:close/>
                <a:moveTo>
                  <a:pt x="94271" y="21178"/>
                </a:moveTo>
                <a:lnTo>
                  <a:pt x="94271" y="31437"/>
                </a:lnTo>
                <a:lnTo>
                  <a:pt x="84031" y="31437"/>
                </a:lnTo>
                <a:lnTo>
                  <a:pt x="84031" y="21178"/>
                </a:lnTo>
                <a:close/>
                <a:moveTo>
                  <a:pt x="104737" y="21178"/>
                </a:moveTo>
                <a:lnTo>
                  <a:pt x="104737" y="31437"/>
                </a:lnTo>
                <a:lnTo>
                  <a:pt x="94497" y="31437"/>
                </a:lnTo>
                <a:lnTo>
                  <a:pt x="94497" y="21178"/>
                </a:lnTo>
                <a:close/>
                <a:moveTo>
                  <a:pt x="115222" y="21178"/>
                </a:moveTo>
                <a:lnTo>
                  <a:pt x="115222" y="31437"/>
                </a:lnTo>
                <a:lnTo>
                  <a:pt x="104982" y="31437"/>
                </a:lnTo>
                <a:lnTo>
                  <a:pt x="104982" y="21178"/>
                </a:lnTo>
                <a:close/>
                <a:moveTo>
                  <a:pt x="10485" y="31663"/>
                </a:moveTo>
                <a:lnTo>
                  <a:pt x="10485" y="41903"/>
                </a:lnTo>
                <a:lnTo>
                  <a:pt x="245" y="41903"/>
                </a:lnTo>
                <a:lnTo>
                  <a:pt x="245" y="31663"/>
                </a:lnTo>
                <a:close/>
                <a:moveTo>
                  <a:pt x="20951" y="31663"/>
                </a:moveTo>
                <a:lnTo>
                  <a:pt x="20951" y="41903"/>
                </a:lnTo>
                <a:lnTo>
                  <a:pt x="10711" y="41903"/>
                </a:lnTo>
                <a:lnTo>
                  <a:pt x="10711" y="31663"/>
                </a:lnTo>
                <a:close/>
                <a:moveTo>
                  <a:pt x="31436" y="31663"/>
                </a:moveTo>
                <a:lnTo>
                  <a:pt x="31436" y="41903"/>
                </a:lnTo>
                <a:lnTo>
                  <a:pt x="21177" y="41903"/>
                </a:lnTo>
                <a:lnTo>
                  <a:pt x="21177" y="31663"/>
                </a:lnTo>
                <a:close/>
                <a:moveTo>
                  <a:pt x="41902" y="31663"/>
                </a:moveTo>
                <a:lnTo>
                  <a:pt x="41902" y="41903"/>
                </a:lnTo>
                <a:lnTo>
                  <a:pt x="31662" y="41903"/>
                </a:lnTo>
                <a:lnTo>
                  <a:pt x="31662" y="31663"/>
                </a:lnTo>
                <a:close/>
                <a:moveTo>
                  <a:pt x="52369" y="31663"/>
                </a:moveTo>
                <a:lnTo>
                  <a:pt x="52369" y="41903"/>
                </a:lnTo>
                <a:lnTo>
                  <a:pt x="42128" y="41903"/>
                </a:lnTo>
                <a:lnTo>
                  <a:pt x="42128" y="31663"/>
                </a:lnTo>
                <a:close/>
                <a:moveTo>
                  <a:pt x="62854" y="31663"/>
                </a:moveTo>
                <a:lnTo>
                  <a:pt x="62854" y="41903"/>
                </a:lnTo>
                <a:lnTo>
                  <a:pt x="52613" y="41903"/>
                </a:lnTo>
                <a:lnTo>
                  <a:pt x="52613" y="31663"/>
                </a:lnTo>
                <a:close/>
                <a:moveTo>
                  <a:pt x="73320" y="31663"/>
                </a:moveTo>
                <a:lnTo>
                  <a:pt x="73320" y="41903"/>
                </a:lnTo>
                <a:lnTo>
                  <a:pt x="63080" y="41903"/>
                </a:lnTo>
                <a:lnTo>
                  <a:pt x="63080" y="31663"/>
                </a:lnTo>
                <a:close/>
                <a:moveTo>
                  <a:pt x="83805" y="31663"/>
                </a:moveTo>
                <a:lnTo>
                  <a:pt x="83805" y="41903"/>
                </a:lnTo>
                <a:lnTo>
                  <a:pt x="73546" y="41903"/>
                </a:lnTo>
                <a:lnTo>
                  <a:pt x="73546" y="31663"/>
                </a:lnTo>
                <a:close/>
                <a:moveTo>
                  <a:pt x="94271" y="31663"/>
                </a:moveTo>
                <a:lnTo>
                  <a:pt x="94271" y="41903"/>
                </a:lnTo>
                <a:lnTo>
                  <a:pt x="84031" y="41903"/>
                </a:lnTo>
                <a:lnTo>
                  <a:pt x="84031" y="31663"/>
                </a:lnTo>
                <a:close/>
                <a:moveTo>
                  <a:pt x="104737" y="31663"/>
                </a:moveTo>
                <a:lnTo>
                  <a:pt x="104737" y="41903"/>
                </a:lnTo>
                <a:lnTo>
                  <a:pt x="94497" y="41903"/>
                </a:lnTo>
                <a:lnTo>
                  <a:pt x="94497" y="31663"/>
                </a:lnTo>
                <a:close/>
                <a:moveTo>
                  <a:pt x="115222" y="31663"/>
                </a:moveTo>
                <a:lnTo>
                  <a:pt x="115222" y="41903"/>
                </a:lnTo>
                <a:lnTo>
                  <a:pt x="104982" y="41903"/>
                </a:lnTo>
                <a:lnTo>
                  <a:pt x="104982" y="31663"/>
                </a:lnTo>
                <a:close/>
                <a:moveTo>
                  <a:pt x="10485" y="42129"/>
                </a:moveTo>
                <a:lnTo>
                  <a:pt x="10485" y="52370"/>
                </a:lnTo>
                <a:lnTo>
                  <a:pt x="245" y="52370"/>
                </a:lnTo>
                <a:lnTo>
                  <a:pt x="245" y="42129"/>
                </a:lnTo>
                <a:close/>
                <a:moveTo>
                  <a:pt x="20951" y="42129"/>
                </a:moveTo>
                <a:lnTo>
                  <a:pt x="20951" y="52370"/>
                </a:lnTo>
                <a:lnTo>
                  <a:pt x="10711" y="52370"/>
                </a:lnTo>
                <a:lnTo>
                  <a:pt x="10711" y="42129"/>
                </a:lnTo>
                <a:close/>
                <a:moveTo>
                  <a:pt x="31436" y="42129"/>
                </a:moveTo>
                <a:lnTo>
                  <a:pt x="31436" y="52370"/>
                </a:lnTo>
                <a:lnTo>
                  <a:pt x="21177" y="52370"/>
                </a:lnTo>
                <a:lnTo>
                  <a:pt x="21177" y="42129"/>
                </a:lnTo>
                <a:close/>
                <a:moveTo>
                  <a:pt x="41902" y="42129"/>
                </a:moveTo>
                <a:lnTo>
                  <a:pt x="41902" y="52370"/>
                </a:lnTo>
                <a:lnTo>
                  <a:pt x="31662" y="52370"/>
                </a:lnTo>
                <a:lnTo>
                  <a:pt x="31662" y="42129"/>
                </a:lnTo>
                <a:close/>
                <a:moveTo>
                  <a:pt x="52369" y="42129"/>
                </a:moveTo>
                <a:lnTo>
                  <a:pt x="52369" y="52370"/>
                </a:lnTo>
                <a:lnTo>
                  <a:pt x="42128" y="52370"/>
                </a:lnTo>
                <a:lnTo>
                  <a:pt x="42128" y="42129"/>
                </a:lnTo>
                <a:close/>
                <a:moveTo>
                  <a:pt x="62854" y="42129"/>
                </a:moveTo>
                <a:lnTo>
                  <a:pt x="62854" y="52370"/>
                </a:lnTo>
                <a:lnTo>
                  <a:pt x="52613" y="52370"/>
                </a:lnTo>
                <a:lnTo>
                  <a:pt x="52613" y="42129"/>
                </a:lnTo>
                <a:close/>
                <a:moveTo>
                  <a:pt x="73320" y="42129"/>
                </a:moveTo>
                <a:lnTo>
                  <a:pt x="73320" y="52370"/>
                </a:lnTo>
                <a:lnTo>
                  <a:pt x="63080" y="52370"/>
                </a:lnTo>
                <a:lnTo>
                  <a:pt x="63080" y="42129"/>
                </a:lnTo>
                <a:close/>
                <a:moveTo>
                  <a:pt x="83805" y="42129"/>
                </a:moveTo>
                <a:lnTo>
                  <a:pt x="83805" y="52370"/>
                </a:lnTo>
                <a:lnTo>
                  <a:pt x="73546" y="52370"/>
                </a:lnTo>
                <a:lnTo>
                  <a:pt x="73546" y="42129"/>
                </a:lnTo>
                <a:close/>
                <a:moveTo>
                  <a:pt x="94271" y="42129"/>
                </a:moveTo>
                <a:lnTo>
                  <a:pt x="94271" y="52370"/>
                </a:lnTo>
                <a:lnTo>
                  <a:pt x="84031" y="52370"/>
                </a:lnTo>
                <a:lnTo>
                  <a:pt x="84031" y="42129"/>
                </a:lnTo>
                <a:close/>
                <a:moveTo>
                  <a:pt x="104737" y="42129"/>
                </a:moveTo>
                <a:lnTo>
                  <a:pt x="104737" y="52370"/>
                </a:lnTo>
                <a:lnTo>
                  <a:pt x="94497" y="52370"/>
                </a:lnTo>
                <a:lnTo>
                  <a:pt x="94497" y="42129"/>
                </a:lnTo>
                <a:close/>
                <a:moveTo>
                  <a:pt x="115222" y="42129"/>
                </a:moveTo>
                <a:lnTo>
                  <a:pt x="115222" y="52370"/>
                </a:lnTo>
                <a:lnTo>
                  <a:pt x="104982" y="52370"/>
                </a:lnTo>
                <a:lnTo>
                  <a:pt x="104982" y="42129"/>
                </a:lnTo>
                <a:close/>
                <a:moveTo>
                  <a:pt x="10485" y="52614"/>
                </a:moveTo>
                <a:lnTo>
                  <a:pt x="10485" y="62855"/>
                </a:lnTo>
                <a:lnTo>
                  <a:pt x="245" y="62855"/>
                </a:lnTo>
                <a:lnTo>
                  <a:pt x="245" y="52614"/>
                </a:lnTo>
                <a:close/>
                <a:moveTo>
                  <a:pt x="20951" y="52614"/>
                </a:moveTo>
                <a:lnTo>
                  <a:pt x="20951" y="62855"/>
                </a:lnTo>
                <a:lnTo>
                  <a:pt x="10711" y="62855"/>
                </a:lnTo>
                <a:lnTo>
                  <a:pt x="10711" y="52614"/>
                </a:lnTo>
                <a:close/>
                <a:moveTo>
                  <a:pt x="31436" y="52614"/>
                </a:moveTo>
                <a:lnTo>
                  <a:pt x="31436" y="62855"/>
                </a:lnTo>
                <a:lnTo>
                  <a:pt x="21177" y="62855"/>
                </a:lnTo>
                <a:lnTo>
                  <a:pt x="21177" y="52614"/>
                </a:lnTo>
                <a:close/>
                <a:moveTo>
                  <a:pt x="41902" y="52614"/>
                </a:moveTo>
                <a:lnTo>
                  <a:pt x="41902" y="62855"/>
                </a:lnTo>
                <a:lnTo>
                  <a:pt x="31662" y="62855"/>
                </a:lnTo>
                <a:lnTo>
                  <a:pt x="31662" y="52614"/>
                </a:lnTo>
                <a:close/>
                <a:moveTo>
                  <a:pt x="52369" y="52614"/>
                </a:moveTo>
                <a:lnTo>
                  <a:pt x="52369" y="62855"/>
                </a:lnTo>
                <a:lnTo>
                  <a:pt x="42128" y="62855"/>
                </a:lnTo>
                <a:lnTo>
                  <a:pt x="42128" y="52614"/>
                </a:lnTo>
                <a:close/>
                <a:moveTo>
                  <a:pt x="62854" y="52614"/>
                </a:moveTo>
                <a:lnTo>
                  <a:pt x="62854" y="62855"/>
                </a:lnTo>
                <a:lnTo>
                  <a:pt x="52613" y="62855"/>
                </a:lnTo>
                <a:lnTo>
                  <a:pt x="52613" y="52614"/>
                </a:lnTo>
                <a:close/>
                <a:moveTo>
                  <a:pt x="73320" y="52614"/>
                </a:moveTo>
                <a:lnTo>
                  <a:pt x="73320" y="62855"/>
                </a:lnTo>
                <a:lnTo>
                  <a:pt x="63080" y="62855"/>
                </a:lnTo>
                <a:lnTo>
                  <a:pt x="63080" y="52614"/>
                </a:lnTo>
                <a:close/>
                <a:moveTo>
                  <a:pt x="83805" y="52614"/>
                </a:moveTo>
                <a:lnTo>
                  <a:pt x="83805" y="62855"/>
                </a:lnTo>
                <a:lnTo>
                  <a:pt x="73546" y="62855"/>
                </a:lnTo>
                <a:lnTo>
                  <a:pt x="73546" y="52614"/>
                </a:lnTo>
                <a:close/>
                <a:moveTo>
                  <a:pt x="94271" y="52614"/>
                </a:moveTo>
                <a:lnTo>
                  <a:pt x="94271" y="62855"/>
                </a:lnTo>
                <a:lnTo>
                  <a:pt x="84031" y="62855"/>
                </a:lnTo>
                <a:lnTo>
                  <a:pt x="84031" y="52614"/>
                </a:lnTo>
                <a:close/>
                <a:moveTo>
                  <a:pt x="104737" y="52614"/>
                </a:moveTo>
                <a:lnTo>
                  <a:pt x="104737" y="62855"/>
                </a:lnTo>
                <a:lnTo>
                  <a:pt x="94497" y="62855"/>
                </a:lnTo>
                <a:lnTo>
                  <a:pt x="94497" y="52614"/>
                </a:lnTo>
                <a:close/>
                <a:moveTo>
                  <a:pt x="115222" y="52614"/>
                </a:moveTo>
                <a:lnTo>
                  <a:pt x="115222" y="62855"/>
                </a:lnTo>
                <a:lnTo>
                  <a:pt x="104982" y="62855"/>
                </a:lnTo>
                <a:lnTo>
                  <a:pt x="104982" y="52614"/>
                </a:lnTo>
                <a:close/>
                <a:moveTo>
                  <a:pt x="10485" y="63080"/>
                </a:moveTo>
                <a:lnTo>
                  <a:pt x="10485" y="73321"/>
                </a:lnTo>
                <a:lnTo>
                  <a:pt x="245" y="73321"/>
                </a:lnTo>
                <a:lnTo>
                  <a:pt x="245" y="63080"/>
                </a:lnTo>
                <a:close/>
                <a:moveTo>
                  <a:pt x="20951" y="63080"/>
                </a:moveTo>
                <a:lnTo>
                  <a:pt x="20951" y="73321"/>
                </a:lnTo>
                <a:lnTo>
                  <a:pt x="10711" y="73321"/>
                </a:lnTo>
                <a:lnTo>
                  <a:pt x="10711" y="63080"/>
                </a:lnTo>
                <a:close/>
                <a:moveTo>
                  <a:pt x="31436" y="63080"/>
                </a:moveTo>
                <a:lnTo>
                  <a:pt x="31436" y="73321"/>
                </a:lnTo>
                <a:lnTo>
                  <a:pt x="21177" y="73321"/>
                </a:lnTo>
                <a:lnTo>
                  <a:pt x="21177" y="63080"/>
                </a:lnTo>
                <a:close/>
                <a:moveTo>
                  <a:pt x="41902" y="63080"/>
                </a:moveTo>
                <a:lnTo>
                  <a:pt x="41902" y="73321"/>
                </a:lnTo>
                <a:lnTo>
                  <a:pt x="31662" y="73321"/>
                </a:lnTo>
                <a:lnTo>
                  <a:pt x="31662" y="63080"/>
                </a:lnTo>
                <a:close/>
                <a:moveTo>
                  <a:pt x="52369" y="63080"/>
                </a:moveTo>
                <a:lnTo>
                  <a:pt x="52369" y="73321"/>
                </a:lnTo>
                <a:lnTo>
                  <a:pt x="42128" y="73321"/>
                </a:lnTo>
                <a:lnTo>
                  <a:pt x="42128" y="63080"/>
                </a:lnTo>
                <a:close/>
                <a:moveTo>
                  <a:pt x="62854" y="63080"/>
                </a:moveTo>
                <a:lnTo>
                  <a:pt x="62854" y="73321"/>
                </a:lnTo>
                <a:lnTo>
                  <a:pt x="52613" y="73321"/>
                </a:lnTo>
                <a:lnTo>
                  <a:pt x="52613" y="63080"/>
                </a:lnTo>
                <a:close/>
                <a:moveTo>
                  <a:pt x="73320" y="63080"/>
                </a:moveTo>
                <a:lnTo>
                  <a:pt x="73320" y="73321"/>
                </a:lnTo>
                <a:lnTo>
                  <a:pt x="63080" y="73321"/>
                </a:lnTo>
                <a:lnTo>
                  <a:pt x="63080" y="63080"/>
                </a:lnTo>
                <a:close/>
                <a:moveTo>
                  <a:pt x="83805" y="63080"/>
                </a:moveTo>
                <a:lnTo>
                  <a:pt x="83805" y="73321"/>
                </a:lnTo>
                <a:lnTo>
                  <a:pt x="73546" y="73321"/>
                </a:lnTo>
                <a:lnTo>
                  <a:pt x="73546" y="63080"/>
                </a:lnTo>
                <a:close/>
                <a:moveTo>
                  <a:pt x="94271" y="63080"/>
                </a:moveTo>
                <a:lnTo>
                  <a:pt x="94271" y="73321"/>
                </a:lnTo>
                <a:lnTo>
                  <a:pt x="84031" y="73321"/>
                </a:lnTo>
                <a:lnTo>
                  <a:pt x="84031" y="63080"/>
                </a:lnTo>
                <a:close/>
                <a:moveTo>
                  <a:pt x="104737" y="63080"/>
                </a:moveTo>
                <a:lnTo>
                  <a:pt x="104737" y="73321"/>
                </a:lnTo>
                <a:lnTo>
                  <a:pt x="94497" y="73321"/>
                </a:lnTo>
                <a:lnTo>
                  <a:pt x="94497" y="63080"/>
                </a:lnTo>
                <a:close/>
                <a:moveTo>
                  <a:pt x="115222" y="63080"/>
                </a:moveTo>
                <a:lnTo>
                  <a:pt x="115222" y="73321"/>
                </a:lnTo>
                <a:lnTo>
                  <a:pt x="104982" y="73321"/>
                </a:lnTo>
                <a:lnTo>
                  <a:pt x="104982" y="63080"/>
                </a:lnTo>
                <a:close/>
                <a:moveTo>
                  <a:pt x="10485" y="73547"/>
                </a:moveTo>
                <a:lnTo>
                  <a:pt x="10485" y="83806"/>
                </a:lnTo>
                <a:lnTo>
                  <a:pt x="245" y="83806"/>
                </a:lnTo>
                <a:lnTo>
                  <a:pt x="245" y="73547"/>
                </a:lnTo>
                <a:close/>
                <a:moveTo>
                  <a:pt x="20951" y="73547"/>
                </a:moveTo>
                <a:lnTo>
                  <a:pt x="20951" y="83806"/>
                </a:lnTo>
                <a:lnTo>
                  <a:pt x="10711" y="83806"/>
                </a:lnTo>
                <a:lnTo>
                  <a:pt x="10711" y="73547"/>
                </a:lnTo>
                <a:close/>
                <a:moveTo>
                  <a:pt x="31436" y="73547"/>
                </a:moveTo>
                <a:lnTo>
                  <a:pt x="31436" y="83806"/>
                </a:lnTo>
                <a:lnTo>
                  <a:pt x="21177" y="83806"/>
                </a:lnTo>
                <a:lnTo>
                  <a:pt x="21177" y="73547"/>
                </a:lnTo>
                <a:close/>
                <a:moveTo>
                  <a:pt x="41902" y="73547"/>
                </a:moveTo>
                <a:lnTo>
                  <a:pt x="41902" y="83806"/>
                </a:lnTo>
                <a:lnTo>
                  <a:pt x="31662" y="83806"/>
                </a:lnTo>
                <a:lnTo>
                  <a:pt x="31662" y="73547"/>
                </a:lnTo>
                <a:close/>
                <a:moveTo>
                  <a:pt x="52369" y="73547"/>
                </a:moveTo>
                <a:lnTo>
                  <a:pt x="52369" y="83806"/>
                </a:lnTo>
                <a:lnTo>
                  <a:pt x="42128" y="83806"/>
                </a:lnTo>
                <a:lnTo>
                  <a:pt x="42128" y="73547"/>
                </a:lnTo>
                <a:close/>
                <a:moveTo>
                  <a:pt x="62854" y="73547"/>
                </a:moveTo>
                <a:lnTo>
                  <a:pt x="62854" y="83806"/>
                </a:lnTo>
                <a:lnTo>
                  <a:pt x="52613" y="83806"/>
                </a:lnTo>
                <a:lnTo>
                  <a:pt x="52613" y="73547"/>
                </a:lnTo>
                <a:close/>
                <a:moveTo>
                  <a:pt x="73320" y="73547"/>
                </a:moveTo>
                <a:lnTo>
                  <a:pt x="73320" y="83806"/>
                </a:lnTo>
                <a:lnTo>
                  <a:pt x="63080" y="83806"/>
                </a:lnTo>
                <a:lnTo>
                  <a:pt x="63080" y="73547"/>
                </a:lnTo>
                <a:close/>
                <a:moveTo>
                  <a:pt x="83805" y="73547"/>
                </a:moveTo>
                <a:lnTo>
                  <a:pt x="83805" y="83806"/>
                </a:lnTo>
                <a:lnTo>
                  <a:pt x="73546" y="83806"/>
                </a:lnTo>
                <a:lnTo>
                  <a:pt x="73546" y="73547"/>
                </a:lnTo>
                <a:close/>
                <a:moveTo>
                  <a:pt x="94271" y="73547"/>
                </a:moveTo>
                <a:lnTo>
                  <a:pt x="94271" y="83806"/>
                </a:lnTo>
                <a:lnTo>
                  <a:pt x="84031" y="83806"/>
                </a:lnTo>
                <a:lnTo>
                  <a:pt x="84031" y="73547"/>
                </a:lnTo>
                <a:close/>
                <a:moveTo>
                  <a:pt x="104737" y="73547"/>
                </a:moveTo>
                <a:lnTo>
                  <a:pt x="104737" y="83806"/>
                </a:lnTo>
                <a:lnTo>
                  <a:pt x="94497" y="83806"/>
                </a:lnTo>
                <a:lnTo>
                  <a:pt x="94497" y="73547"/>
                </a:lnTo>
                <a:close/>
                <a:moveTo>
                  <a:pt x="115222" y="73547"/>
                </a:moveTo>
                <a:lnTo>
                  <a:pt x="115222" y="83806"/>
                </a:lnTo>
                <a:lnTo>
                  <a:pt x="104982" y="83806"/>
                </a:lnTo>
                <a:lnTo>
                  <a:pt x="104982" y="73547"/>
                </a:lnTo>
                <a:close/>
                <a:moveTo>
                  <a:pt x="10485" y="84032"/>
                </a:moveTo>
                <a:lnTo>
                  <a:pt x="10485" y="94272"/>
                </a:lnTo>
                <a:lnTo>
                  <a:pt x="245" y="94272"/>
                </a:lnTo>
                <a:lnTo>
                  <a:pt x="245" y="84032"/>
                </a:lnTo>
                <a:close/>
                <a:moveTo>
                  <a:pt x="20951" y="84032"/>
                </a:moveTo>
                <a:lnTo>
                  <a:pt x="20951" y="94272"/>
                </a:lnTo>
                <a:lnTo>
                  <a:pt x="10711" y="94272"/>
                </a:lnTo>
                <a:lnTo>
                  <a:pt x="10711" y="84032"/>
                </a:lnTo>
                <a:close/>
                <a:moveTo>
                  <a:pt x="31436" y="84032"/>
                </a:moveTo>
                <a:lnTo>
                  <a:pt x="31436" y="94272"/>
                </a:lnTo>
                <a:lnTo>
                  <a:pt x="21177" y="94272"/>
                </a:lnTo>
                <a:lnTo>
                  <a:pt x="21177" y="84032"/>
                </a:lnTo>
                <a:close/>
                <a:moveTo>
                  <a:pt x="41902" y="84032"/>
                </a:moveTo>
                <a:lnTo>
                  <a:pt x="41902" y="94272"/>
                </a:lnTo>
                <a:lnTo>
                  <a:pt x="31662" y="94272"/>
                </a:lnTo>
                <a:lnTo>
                  <a:pt x="31662" y="84032"/>
                </a:lnTo>
                <a:close/>
                <a:moveTo>
                  <a:pt x="52369" y="84032"/>
                </a:moveTo>
                <a:lnTo>
                  <a:pt x="52369" y="94272"/>
                </a:lnTo>
                <a:lnTo>
                  <a:pt x="42128" y="94272"/>
                </a:lnTo>
                <a:lnTo>
                  <a:pt x="42128" y="84032"/>
                </a:lnTo>
                <a:close/>
                <a:moveTo>
                  <a:pt x="62854" y="84032"/>
                </a:moveTo>
                <a:lnTo>
                  <a:pt x="62854" y="94272"/>
                </a:lnTo>
                <a:lnTo>
                  <a:pt x="52613" y="94272"/>
                </a:lnTo>
                <a:lnTo>
                  <a:pt x="52613" y="84032"/>
                </a:lnTo>
                <a:close/>
                <a:moveTo>
                  <a:pt x="73320" y="84032"/>
                </a:moveTo>
                <a:lnTo>
                  <a:pt x="73320" y="94272"/>
                </a:lnTo>
                <a:lnTo>
                  <a:pt x="63080" y="94272"/>
                </a:lnTo>
                <a:lnTo>
                  <a:pt x="63080" y="84032"/>
                </a:lnTo>
                <a:close/>
                <a:moveTo>
                  <a:pt x="83805" y="84032"/>
                </a:moveTo>
                <a:lnTo>
                  <a:pt x="83805" y="94272"/>
                </a:lnTo>
                <a:lnTo>
                  <a:pt x="73546" y="94272"/>
                </a:lnTo>
                <a:lnTo>
                  <a:pt x="73546" y="84032"/>
                </a:lnTo>
                <a:close/>
                <a:moveTo>
                  <a:pt x="94271" y="84032"/>
                </a:moveTo>
                <a:lnTo>
                  <a:pt x="94271" y="94272"/>
                </a:lnTo>
                <a:lnTo>
                  <a:pt x="84031" y="94272"/>
                </a:lnTo>
                <a:lnTo>
                  <a:pt x="84031" y="84032"/>
                </a:lnTo>
                <a:close/>
                <a:moveTo>
                  <a:pt x="104737" y="84032"/>
                </a:moveTo>
                <a:lnTo>
                  <a:pt x="104737" y="94272"/>
                </a:lnTo>
                <a:lnTo>
                  <a:pt x="94497" y="94272"/>
                </a:lnTo>
                <a:lnTo>
                  <a:pt x="94497" y="84032"/>
                </a:lnTo>
                <a:close/>
                <a:moveTo>
                  <a:pt x="115222" y="84032"/>
                </a:moveTo>
                <a:lnTo>
                  <a:pt x="115222" y="94272"/>
                </a:lnTo>
                <a:lnTo>
                  <a:pt x="104982" y="94272"/>
                </a:lnTo>
                <a:lnTo>
                  <a:pt x="104982" y="84032"/>
                </a:lnTo>
                <a:close/>
                <a:moveTo>
                  <a:pt x="10485" y="94498"/>
                </a:moveTo>
                <a:lnTo>
                  <a:pt x="10485" y="104738"/>
                </a:lnTo>
                <a:lnTo>
                  <a:pt x="245" y="104738"/>
                </a:lnTo>
                <a:lnTo>
                  <a:pt x="245" y="94498"/>
                </a:lnTo>
                <a:close/>
                <a:moveTo>
                  <a:pt x="20951" y="94498"/>
                </a:moveTo>
                <a:lnTo>
                  <a:pt x="20951" y="104738"/>
                </a:lnTo>
                <a:lnTo>
                  <a:pt x="10711" y="104738"/>
                </a:lnTo>
                <a:lnTo>
                  <a:pt x="10711" y="94498"/>
                </a:lnTo>
                <a:close/>
                <a:moveTo>
                  <a:pt x="31436" y="94498"/>
                </a:moveTo>
                <a:lnTo>
                  <a:pt x="31436" y="104738"/>
                </a:lnTo>
                <a:lnTo>
                  <a:pt x="21177" y="104738"/>
                </a:lnTo>
                <a:lnTo>
                  <a:pt x="21177" y="94498"/>
                </a:lnTo>
                <a:close/>
                <a:moveTo>
                  <a:pt x="41902" y="94498"/>
                </a:moveTo>
                <a:lnTo>
                  <a:pt x="41902" y="104738"/>
                </a:lnTo>
                <a:lnTo>
                  <a:pt x="31662" y="104738"/>
                </a:lnTo>
                <a:lnTo>
                  <a:pt x="31662" y="94498"/>
                </a:lnTo>
                <a:close/>
                <a:moveTo>
                  <a:pt x="52369" y="94498"/>
                </a:moveTo>
                <a:lnTo>
                  <a:pt x="52369" y="104738"/>
                </a:lnTo>
                <a:lnTo>
                  <a:pt x="42128" y="104738"/>
                </a:lnTo>
                <a:lnTo>
                  <a:pt x="42128" y="94498"/>
                </a:lnTo>
                <a:close/>
                <a:moveTo>
                  <a:pt x="62854" y="94498"/>
                </a:moveTo>
                <a:lnTo>
                  <a:pt x="62854" y="104738"/>
                </a:lnTo>
                <a:lnTo>
                  <a:pt x="52613" y="104738"/>
                </a:lnTo>
                <a:lnTo>
                  <a:pt x="52613" y="94498"/>
                </a:lnTo>
                <a:close/>
                <a:moveTo>
                  <a:pt x="73320" y="94498"/>
                </a:moveTo>
                <a:lnTo>
                  <a:pt x="73320" y="104738"/>
                </a:lnTo>
                <a:lnTo>
                  <a:pt x="63080" y="104738"/>
                </a:lnTo>
                <a:lnTo>
                  <a:pt x="63080" y="94498"/>
                </a:lnTo>
                <a:close/>
                <a:moveTo>
                  <a:pt x="83805" y="94498"/>
                </a:moveTo>
                <a:lnTo>
                  <a:pt x="83805" y="104738"/>
                </a:lnTo>
                <a:lnTo>
                  <a:pt x="73546" y="104738"/>
                </a:lnTo>
                <a:lnTo>
                  <a:pt x="73546" y="94498"/>
                </a:lnTo>
                <a:close/>
                <a:moveTo>
                  <a:pt x="94271" y="94498"/>
                </a:moveTo>
                <a:lnTo>
                  <a:pt x="94271" y="104738"/>
                </a:lnTo>
                <a:lnTo>
                  <a:pt x="84031" y="104738"/>
                </a:lnTo>
                <a:lnTo>
                  <a:pt x="84031" y="94498"/>
                </a:lnTo>
                <a:close/>
                <a:moveTo>
                  <a:pt x="104737" y="94498"/>
                </a:moveTo>
                <a:lnTo>
                  <a:pt x="104737" y="104738"/>
                </a:lnTo>
                <a:lnTo>
                  <a:pt x="94497" y="104738"/>
                </a:lnTo>
                <a:lnTo>
                  <a:pt x="94497" y="94498"/>
                </a:lnTo>
                <a:close/>
                <a:moveTo>
                  <a:pt x="115222" y="94498"/>
                </a:moveTo>
                <a:lnTo>
                  <a:pt x="115222" y="104738"/>
                </a:lnTo>
                <a:lnTo>
                  <a:pt x="104982" y="104738"/>
                </a:lnTo>
                <a:lnTo>
                  <a:pt x="104982" y="94498"/>
                </a:lnTo>
                <a:close/>
                <a:moveTo>
                  <a:pt x="10485" y="104983"/>
                </a:moveTo>
                <a:lnTo>
                  <a:pt x="10485" y="115223"/>
                </a:lnTo>
                <a:lnTo>
                  <a:pt x="245" y="115223"/>
                </a:lnTo>
                <a:lnTo>
                  <a:pt x="245" y="104983"/>
                </a:lnTo>
                <a:close/>
                <a:moveTo>
                  <a:pt x="20951" y="104983"/>
                </a:moveTo>
                <a:lnTo>
                  <a:pt x="20951" y="115223"/>
                </a:lnTo>
                <a:lnTo>
                  <a:pt x="10711" y="115223"/>
                </a:lnTo>
                <a:lnTo>
                  <a:pt x="10711" y="104983"/>
                </a:lnTo>
                <a:close/>
                <a:moveTo>
                  <a:pt x="31436" y="104983"/>
                </a:moveTo>
                <a:lnTo>
                  <a:pt x="31436" y="115223"/>
                </a:lnTo>
                <a:lnTo>
                  <a:pt x="21177" y="115223"/>
                </a:lnTo>
                <a:lnTo>
                  <a:pt x="21177" y="104983"/>
                </a:lnTo>
                <a:close/>
                <a:moveTo>
                  <a:pt x="41902" y="104983"/>
                </a:moveTo>
                <a:lnTo>
                  <a:pt x="41902" y="115223"/>
                </a:lnTo>
                <a:lnTo>
                  <a:pt x="31662" y="115223"/>
                </a:lnTo>
                <a:lnTo>
                  <a:pt x="31662" y="104983"/>
                </a:lnTo>
                <a:close/>
                <a:moveTo>
                  <a:pt x="52369" y="104983"/>
                </a:moveTo>
                <a:lnTo>
                  <a:pt x="52369" y="115223"/>
                </a:lnTo>
                <a:lnTo>
                  <a:pt x="42128" y="115223"/>
                </a:lnTo>
                <a:lnTo>
                  <a:pt x="42128" y="104983"/>
                </a:lnTo>
                <a:close/>
                <a:moveTo>
                  <a:pt x="62854" y="104983"/>
                </a:moveTo>
                <a:lnTo>
                  <a:pt x="62854" y="115223"/>
                </a:lnTo>
                <a:lnTo>
                  <a:pt x="52613" y="115223"/>
                </a:lnTo>
                <a:lnTo>
                  <a:pt x="52613" y="104983"/>
                </a:lnTo>
                <a:close/>
                <a:moveTo>
                  <a:pt x="73320" y="104983"/>
                </a:moveTo>
                <a:lnTo>
                  <a:pt x="73320" y="115223"/>
                </a:lnTo>
                <a:lnTo>
                  <a:pt x="63080" y="115223"/>
                </a:lnTo>
                <a:lnTo>
                  <a:pt x="63080" y="104983"/>
                </a:lnTo>
                <a:close/>
                <a:moveTo>
                  <a:pt x="83805" y="104983"/>
                </a:moveTo>
                <a:lnTo>
                  <a:pt x="83805" y="115223"/>
                </a:lnTo>
                <a:lnTo>
                  <a:pt x="73546" y="115223"/>
                </a:lnTo>
                <a:lnTo>
                  <a:pt x="73546" y="104983"/>
                </a:lnTo>
                <a:close/>
                <a:moveTo>
                  <a:pt x="94271" y="104983"/>
                </a:moveTo>
                <a:lnTo>
                  <a:pt x="94271" y="115223"/>
                </a:lnTo>
                <a:lnTo>
                  <a:pt x="84031" y="115223"/>
                </a:lnTo>
                <a:lnTo>
                  <a:pt x="84031" y="104983"/>
                </a:lnTo>
                <a:close/>
                <a:moveTo>
                  <a:pt x="104737" y="104983"/>
                </a:moveTo>
                <a:lnTo>
                  <a:pt x="104737" y="115223"/>
                </a:lnTo>
                <a:lnTo>
                  <a:pt x="94497" y="115223"/>
                </a:lnTo>
                <a:lnTo>
                  <a:pt x="94497" y="104983"/>
                </a:lnTo>
                <a:close/>
                <a:moveTo>
                  <a:pt x="115222" y="104983"/>
                </a:moveTo>
                <a:lnTo>
                  <a:pt x="115222" y="115223"/>
                </a:lnTo>
                <a:lnTo>
                  <a:pt x="104982" y="115223"/>
                </a:lnTo>
                <a:lnTo>
                  <a:pt x="104982" y="104983"/>
                </a:lnTo>
                <a:close/>
                <a:moveTo>
                  <a:pt x="0" y="1"/>
                </a:moveTo>
                <a:lnTo>
                  <a:pt x="0" y="10486"/>
                </a:lnTo>
                <a:lnTo>
                  <a:pt x="0" y="10712"/>
                </a:lnTo>
                <a:lnTo>
                  <a:pt x="0" y="20952"/>
                </a:lnTo>
                <a:lnTo>
                  <a:pt x="0" y="21178"/>
                </a:lnTo>
                <a:lnTo>
                  <a:pt x="0" y="31437"/>
                </a:lnTo>
                <a:lnTo>
                  <a:pt x="0" y="31663"/>
                </a:lnTo>
                <a:lnTo>
                  <a:pt x="0" y="41903"/>
                </a:lnTo>
                <a:lnTo>
                  <a:pt x="0" y="42129"/>
                </a:lnTo>
                <a:lnTo>
                  <a:pt x="0" y="52370"/>
                </a:lnTo>
                <a:lnTo>
                  <a:pt x="0" y="52614"/>
                </a:lnTo>
                <a:lnTo>
                  <a:pt x="0" y="62855"/>
                </a:lnTo>
                <a:lnTo>
                  <a:pt x="0" y="63080"/>
                </a:lnTo>
                <a:lnTo>
                  <a:pt x="0" y="73321"/>
                </a:lnTo>
                <a:lnTo>
                  <a:pt x="0" y="73547"/>
                </a:lnTo>
                <a:lnTo>
                  <a:pt x="0" y="83806"/>
                </a:lnTo>
                <a:lnTo>
                  <a:pt x="0" y="84032"/>
                </a:lnTo>
                <a:lnTo>
                  <a:pt x="0" y="94272"/>
                </a:lnTo>
                <a:lnTo>
                  <a:pt x="0" y="94498"/>
                </a:lnTo>
                <a:lnTo>
                  <a:pt x="0" y="104738"/>
                </a:lnTo>
                <a:lnTo>
                  <a:pt x="0" y="104983"/>
                </a:lnTo>
                <a:lnTo>
                  <a:pt x="0" y="115449"/>
                </a:lnTo>
                <a:lnTo>
                  <a:pt x="115448" y="115449"/>
                </a:lnTo>
                <a:lnTo>
                  <a:pt x="115448" y="104983"/>
                </a:lnTo>
                <a:lnTo>
                  <a:pt x="115448" y="104738"/>
                </a:lnTo>
                <a:lnTo>
                  <a:pt x="115448" y="94498"/>
                </a:lnTo>
                <a:lnTo>
                  <a:pt x="115448" y="94272"/>
                </a:lnTo>
                <a:lnTo>
                  <a:pt x="115448" y="84032"/>
                </a:lnTo>
                <a:lnTo>
                  <a:pt x="115448" y="83806"/>
                </a:lnTo>
                <a:lnTo>
                  <a:pt x="115448" y="73547"/>
                </a:lnTo>
                <a:lnTo>
                  <a:pt x="115448" y="73321"/>
                </a:lnTo>
                <a:lnTo>
                  <a:pt x="115448" y="63080"/>
                </a:lnTo>
                <a:lnTo>
                  <a:pt x="115448" y="62855"/>
                </a:lnTo>
                <a:lnTo>
                  <a:pt x="115448" y="52614"/>
                </a:lnTo>
                <a:lnTo>
                  <a:pt x="115448" y="52370"/>
                </a:lnTo>
                <a:lnTo>
                  <a:pt x="115448" y="42129"/>
                </a:lnTo>
                <a:lnTo>
                  <a:pt x="115448" y="41903"/>
                </a:lnTo>
                <a:lnTo>
                  <a:pt x="115448" y="31663"/>
                </a:lnTo>
                <a:lnTo>
                  <a:pt x="115448" y="31437"/>
                </a:lnTo>
                <a:lnTo>
                  <a:pt x="115448" y="21178"/>
                </a:lnTo>
                <a:lnTo>
                  <a:pt x="115448" y="20952"/>
                </a:lnTo>
                <a:lnTo>
                  <a:pt x="115448" y="10712"/>
                </a:lnTo>
                <a:lnTo>
                  <a:pt x="115448" y="10486"/>
                </a:lnTo>
                <a:lnTo>
                  <a:pt x="1154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3"/>
          <p:cNvSpPr/>
          <p:nvPr/>
        </p:nvSpPr>
        <p:spPr>
          <a:xfrm>
            <a:off x="21839" y="-127020"/>
            <a:ext cx="2793827" cy="3682841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8" name="Google Shape;758;p13"/>
          <p:cNvGrpSpPr/>
          <p:nvPr/>
        </p:nvGrpSpPr>
        <p:grpSpPr>
          <a:xfrm>
            <a:off x="548700" y="377850"/>
            <a:ext cx="8179375" cy="4560300"/>
            <a:chOff x="548700" y="377850"/>
            <a:chExt cx="8179375" cy="4560300"/>
          </a:xfrm>
        </p:grpSpPr>
        <p:sp>
          <p:nvSpPr>
            <p:cNvPr id="759" name="Google Shape;759;p13"/>
            <p:cNvSpPr/>
            <p:nvPr/>
          </p:nvSpPr>
          <p:spPr>
            <a:xfrm>
              <a:off x="681475" y="5503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615075" y="468050"/>
              <a:ext cx="8046600" cy="43878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548700" y="377850"/>
              <a:ext cx="8046600" cy="4387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2" name="Google Shape;762;p13"/>
            <p:cNvGrpSpPr/>
            <p:nvPr/>
          </p:nvGrpSpPr>
          <p:grpSpPr>
            <a:xfrm>
              <a:off x="7550754" y="684129"/>
              <a:ext cx="751827" cy="231823"/>
              <a:chOff x="7626954" y="599598"/>
              <a:chExt cx="751827" cy="231823"/>
            </a:xfrm>
          </p:grpSpPr>
          <p:sp>
            <p:nvSpPr>
              <p:cNvPr id="763" name="Google Shape;763;p13"/>
              <p:cNvSpPr/>
              <p:nvPr/>
            </p:nvSpPr>
            <p:spPr>
              <a:xfrm>
                <a:off x="8146842" y="599598"/>
                <a:ext cx="231939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090" y="2090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13"/>
              <p:cNvSpPr/>
              <p:nvPr/>
            </p:nvSpPr>
            <p:spPr>
              <a:xfrm>
                <a:off x="8186551" y="639308"/>
                <a:ext cx="152518" cy="15251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75" extrusionOk="0">
                    <a:moveTo>
                      <a:pt x="226" y="0"/>
                    </a:moveTo>
                    <a:lnTo>
                      <a:pt x="0" y="226"/>
                    </a:lnTo>
                    <a:lnTo>
                      <a:pt x="452" y="678"/>
                    </a:lnTo>
                    <a:lnTo>
                      <a:pt x="0" y="1129"/>
                    </a:lnTo>
                    <a:lnTo>
                      <a:pt x="226" y="1374"/>
                    </a:lnTo>
                    <a:lnTo>
                      <a:pt x="678" y="922"/>
                    </a:lnTo>
                    <a:lnTo>
                      <a:pt x="1130" y="1374"/>
                    </a:lnTo>
                    <a:lnTo>
                      <a:pt x="1374" y="1129"/>
                    </a:lnTo>
                    <a:lnTo>
                      <a:pt x="923" y="678"/>
                    </a:lnTo>
                    <a:lnTo>
                      <a:pt x="1374" y="226"/>
                    </a:lnTo>
                    <a:lnTo>
                      <a:pt x="1130" y="0"/>
                    </a:lnTo>
                    <a:lnTo>
                      <a:pt x="678" y="452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13"/>
              <p:cNvSpPr/>
              <p:nvPr/>
            </p:nvSpPr>
            <p:spPr>
              <a:xfrm>
                <a:off x="788584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1" y="0"/>
                    </a:moveTo>
                    <a:lnTo>
                      <a:pt x="1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13"/>
              <p:cNvSpPr/>
              <p:nvPr/>
            </p:nvSpPr>
            <p:spPr>
              <a:xfrm>
                <a:off x="7923446" y="637200"/>
                <a:ext cx="158841" cy="156619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12" extrusionOk="0">
                    <a:moveTo>
                      <a:pt x="1356" y="132"/>
                    </a:moveTo>
                    <a:lnTo>
                      <a:pt x="1356" y="1356"/>
                    </a:lnTo>
                    <a:lnTo>
                      <a:pt x="76" y="1356"/>
                    </a:lnTo>
                    <a:lnTo>
                      <a:pt x="76" y="132"/>
                    </a:lnTo>
                    <a:close/>
                    <a:moveTo>
                      <a:pt x="0" y="0"/>
                    </a:moveTo>
                    <a:lnTo>
                      <a:pt x="0" y="1412"/>
                    </a:lnTo>
                    <a:lnTo>
                      <a:pt x="1431" y="141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13"/>
              <p:cNvSpPr/>
              <p:nvPr/>
            </p:nvSpPr>
            <p:spPr>
              <a:xfrm>
                <a:off x="7626954" y="599598"/>
                <a:ext cx="233936" cy="231823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090" extrusionOk="0">
                    <a:moveTo>
                      <a:pt x="0" y="0"/>
                    </a:moveTo>
                    <a:lnTo>
                      <a:pt x="0" y="2090"/>
                    </a:lnTo>
                    <a:lnTo>
                      <a:pt x="2109" y="2090"/>
                    </a:lnTo>
                    <a:lnTo>
                      <a:pt x="2109" y="0"/>
                    </a:lnTo>
                    <a:close/>
                  </a:path>
                </a:pathLst>
              </a:custGeom>
              <a:solidFill>
                <a:srgbClr val="670C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13"/>
              <p:cNvSpPr/>
              <p:nvPr/>
            </p:nvSpPr>
            <p:spPr>
              <a:xfrm>
                <a:off x="7664556" y="779178"/>
                <a:ext cx="158730" cy="14641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32" extrusionOk="0">
                    <a:moveTo>
                      <a:pt x="0" y="0"/>
                    </a:moveTo>
                    <a:lnTo>
                      <a:pt x="0" y="132"/>
                    </a:lnTo>
                    <a:lnTo>
                      <a:pt x="1431" y="132"/>
                    </a:lnTo>
                    <a:lnTo>
                      <a:pt x="143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69" name="Google Shape;769;p13"/>
            <p:cNvCxnSpPr/>
            <p:nvPr/>
          </p:nvCxnSpPr>
          <p:spPr>
            <a:xfrm>
              <a:off x="550125" y="1070000"/>
              <a:ext cx="80490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70" name="Google Shape;770;p13"/>
          <p:cNvSpPr txBox="1">
            <a:spLocks noGrp="1"/>
          </p:cNvSpPr>
          <p:nvPr>
            <p:ph type="subTitle" idx="1"/>
          </p:nvPr>
        </p:nvSpPr>
        <p:spPr>
          <a:xfrm>
            <a:off x="1870788" y="1497328"/>
            <a:ext cx="2639100" cy="228600"/>
          </a:xfrm>
          <a:prstGeom prst="rect">
            <a:avLst/>
          </a:prstGeom>
          <a:effectLst>
            <a:outerShdw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13"/>
          <p:cNvSpPr txBox="1">
            <a:spLocks noGrp="1"/>
          </p:cNvSpPr>
          <p:nvPr>
            <p:ph type="subTitle" idx="2"/>
          </p:nvPr>
        </p:nvSpPr>
        <p:spPr>
          <a:xfrm>
            <a:off x="1870788" y="1865233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13"/>
          <p:cNvSpPr txBox="1">
            <a:spLocks noGrp="1"/>
          </p:cNvSpPr>
          <p:nvPr>
            <p:ph type="subTitle" idx="3"/>
          </p:nvPr>
        </p:nvSpPr>
        <p:spPr>
          <a:xfrm>
            <a:off x="1870788" y="3184237"/>
            <a:ext cx="2639100" cy="228600"/>
          </a:xfrm>
          <a:prstGeom prst="rect">
            <a:avLst/>
          </a:prstGeom>
          <a:effectLst>
            <a:outerShdw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3"/>
          <p:cNvSpPr txBox="1">
            <a:spLocks noGrp="1"/>
          </p:cNvSpPr>
          <p:nvPr>
            <p:ph type="subTitle" idx="4"/>
          </p:nvPr>
        </p:nvSpPr>
        <p:spPr>
          <a:xfrm>
            <a:off x="1870788" y="3548672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3"/>
          <p:cNvSpPr txBox="1">
            <a:spLocks noGrp="1"/>
          </p:cNvSpPr>
          <p:nvPr>
            <p:ph type="title" hasCustomPrompt="1"/>
          </p:nvPr>
        </p:nvSpPr>
        <p:spPr>
          <a:xfrm>
            <a:off x="927586" y="1716525"/>
            <a:ext cx="8949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775" name="Google Shape;775;p13"/>
          <p:cNvSpPr txBox="1">
            <a:spLocks noGrp="1"/>
          </p:cNvSpPr>
          <p:nvPr>
            <p:ph type="title" idx="5" hasCustomPrompt="1"/>
          </p:nvPr>
        </p:nvSpPr>
        <p:spPr>
          <a:xfrm>
            <a:off x="977236" y="3421344"/>
            <a:ext cx="795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776" name="Google Shape;776;p13"/>
          <p:cNvSpPr txBox="1">
            <a:spLocks noGrp="1"/>
          </p:cNvSpPr>
          <p:nvPr>
            <p:ph type="title" idx="6"/>
          </p:nvPr>
        </p:nvSpPr>
        <p:spPr>
          <a:xfrm>
            <a:off x="548700" y="54864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7" name="Google Shape;777;p13"/>
          <p:cNvSpPr txBox="1">
            <a:spLocks noGrp="1"/>
          </p:cNvSpPr>
          <p:nvPr>
            <p:ph type="subTitle" idx="7"/>
          </p:nvPr>
        </p:nvSpPr>
        <p:spPr>
          <a:xfrm>
            <a:off x="5686221" y="1497325"/>
            <a:ext cx="2639100" cy="228600"/>
          </a:xfrm>
          <a:prstGeom prst="rect">
            <a:avLst/>
          </a:prstGeom>
          <a:effectLst>
            <a:outerShdw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3"/>
          <p:cNvSpPr txBox="1">
            <a:spLocks noGrp="1"/>
          </p:cNvSpPr>
          <p:nvPr>
            <p:ph type="subTitle" idx="8"/>
          </p:nvPr>
        </p:nvSpPr>
        <p:spPr>
          <a:xfrm>
            <a:off x="5686221" y="1865233"/>
            <a:ext cx="2255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3"/>
          <p:cNvSpPr txBox="1">
            <a:spLocks noGrp="1"/>
          </p:cNvSpPr>
          <p:nvPr>
            <p:ph type="subTitle" idx="9"/>
          </p:nvPr>
        </p:nvSpPr>
        <p:spPr>
          <a:xfrm>
            <a:off x="5686221" y="3184225"/>
            <a:ext cx="2639100" cy="228600"/>
          </a:xfrm>
          <a:prstGeom prst="rect">
            <a:avLst/>
          </a:prstGeom>
          <a:effectLst>
            <a:outerShdw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13"/>
          <p:cNvSpPr txBox="1">
            <a:spLocks noGrp="1"/>
          </p:cNvSpPr>
          <p:nvPr>
            <p:ph type="subTitle" idx="13"/>
          </p:nvPr>
        </p:nvSpPr>
        <p:spPr>
          <a:xfrm>
            <a:off x="5686221" y="3548672"/>
            <a:ext cx="2255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13"/>
          <p:cNvSpPr txBox="1">
            <a:spLocks noGrp="1"/>
          </p:cNvSpPr>
          <p:nvPr>
            <p:ph type="title" idx="14" hasCustomPrompt="1"/>
          </p:nvPr>
        </p:nvSpPr>
        <p:spPr>
          <a:xfrm>
            <a:off x="4759907" y="1734075"/>
            <a:ext cx="894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782" name="Google Shape;782;p13"/>
          <p:cNvSpPr txBox="1">
            <a:spLocks noGrp="1"/>
          </p:cNvSpPr>
          <p:nvPr>
            <p:ph type="title" idx="15" hasCustomPrompt="1"/>
          </p:nvPr>
        </p:nvSpPr>
        <p:spPr>
          <a:xfrm>
            <a:off x="4758857" y="3421344"/>
            <a:ext cx="896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r>
              <a:t>xx%</a:t>
            </a:r>
          </a:p>
        </p:txBody>
      </p:sp>
      <p:sp>
        <p:nvSpPr>
          <p:cNvPr id="783" name="Google Shape;783;p13"/>
          <p:cNvSpPr/>
          <p:nvPr/>
        </p:nvSpPr>
        <p:spPr>
          <a:xfrm>
            <a:off x="3154925" y="-2535275"/>
            <a:ext cx="2834100" cy="283410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3"/>
          <p:cNvSpPr/>
          <p:nvPr/>
        </p:nvSpPr>
        <p:spPr>
          <a:xfrm flipH="1">
            <a:off x="163075" y="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3"/>
          <p:cNvSpPr/>
          <p:nvPr/>
        </p:nvSpPr>
        <p:spPr>
          <a:xfrm flipH="1">
            <a:off x="8753050" y="2028600"/>
            <a:ext cx="202500" cy="20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3"/>
          <p:cNvSpPr/>
          <p:nvPr/>
        </p:nvSpPr>
        <p:spPr>
          <a:xfrm flipH="1">
            <a:off x="8900300" y="13346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3"/>
          <p:cNvSpPr/>
          <p:nvPr/>
        </p:nvSpPr>
        <p:spPr>
          <a:xfrm flipH="1">
            <a:off x="8900300" y="37730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3"/>
          <p:cNvSpPr/>
          <p:nvPr/>
        </p:nvSpPr>
        <p:spPr>
          <a:xfrm flipH="1">
            <a:off x="198175" y="2615025"/>
            <a:ext cx="132300" cy="132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3"/>
          <p:cNvSpPr/>
          <p:nvPr/>
        </p:nvSpPr>
        <p:spPr>
          <a:xfrm flipH="1">
            <a:off x="162775" y="1319625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8700" y="548640"/>
            <a:ext cx="80466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Space Mono"/>
              <a:buNone/>
              <a:defRPr sz="2800" b="1">
                <a:solidFill>
                  <a:schemeClr val="accent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●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○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■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●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○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■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●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○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ork Sans"/>
              <a:buChar char="■"/>
              <a:defRPr sz="16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1" r:id="rId10"/>
    <p:sldLayoutId id="2147483663" r:id="rId11"/>
    <p:sldLayoutId id="2147483666" r:id="rId12"/>
    <p:sldLayoutId id="2147483667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8" r:id="rId22"/>
    <p:sldLayoutId id="2147483679" r:id="rId23"/>
    <p:sldLayoutId id="2147483680" r:id="rId24"/>
    <p:sldLayoutId id="2147483681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0"/>
          <p:cNvGrpSpPr/>
          <p:nvPr/>
        </p:nvGrpSpPr>
        <p:grpSpPr>
          <a:xfrm>
            <a:off x="878900" y="1181150"/>
            <a:ext cx="7386201" cy="2837332"/>
            <a:chOff x="878900" y="1181150"/>
            <a:chExt cx="7386201" cy="2837332"/>
          </a:xfrm>
        </p:grpSpPr>
        <p:sp>
          <p:nvSpPr>
            <p:cNvPr id="1699" name="Google Shape;1699;p40"/>
            <p:cNvSpPr/>
            <p:nvPr/>
          </p:nvSpPr>
          <p:spPr>
            <a:xfrm>
              <a:off x="998801" y="1288482"/>
              <a:ext cx="7266300" cy="2730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6A0A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0"/>
            <p:cNvSpPr/>
            <p:nvPr/>
          </p:nvSpPr>
          <p:spPr>
            <a:xfrm>
              <a:off x="938839" y="1237274"/>
              <a:ext cx="7266300" cy="2730000"/>
            </a:xfrm>
            <a:prstGeom prst="rect">
              <a:avLst/>
            </a:prstGeom>
            <a:gradFill>
              <a:gsLst>
                <a:gs pos="0">
                  <a:srgbClr val="EFB5F9"/>
                </a:gs>
                <a:gs pos="100000">
                  <a:srgbClr val="B4D2F8"/>
                </a:gs>
              </a:gsLst>
              <a:lin ang="5400012" scaled="0"/>
            </a:gradFill>
            <a:ln w="19050" cap="flat" cmpd="sng">
              <a:solidFill>
                <a:srgbClr val="6A0A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0"/>
            <p:cNvSpPr/>
            <p:nvPr/>
          </p:nvSpPr>
          <p:spPr>
            <a:xfrm>
              <a:off x="878900" y="1181150"/>
              <a:ext cx="7266300" cy="2730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6A0A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702" name="Google Shape;1702;p40"/>
          <p:cNvCxnSpPr/>
          <p:nvPr/>
        </p:nvCxnSpPr>
        <p:spPr>
          <a:xfrm>
            <a:off x="879800" y="3346450"/>
            <a:ext cx="7264500" cy="0"/>
          </a:xfrm>
          <a:prstGeom prst="straightConnector1">
            <a:avLst/>
          </a:prstGeom>
          <a:noFill/>
          <a:ln w="19050" cap="flat" cmpd="sng">
            <a:solidFill>
              <a:srgbClr val="6A0A9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03" name="Google Shape;1703;p40"/>
          <p:cNvGrpSpPr/>
          <p:nvPr/>
        </p:nvGrpSpPr>
        <p:grpSpPr>
          <a:xfrm>
            <a:off x="7280562" y="1295671"/>
            <a:ext cx="751827" cy="231823"/>
            <a:chOff x="7626954" y="599598"/>
            <a:chExt cx="751827" cy="231823"/>
          </a:xfrm>
        </p:grpSpPr>
        <p:sp>
          <p:nvSpPr>
            <p:cNvPr id="1704" name="Google Shape;1704;p40"/>
            <p:cNvSpPr/>
            <p:nvPr/>
          </p:nvSpPr>
          <p:spPr>
            <a:xfrm>
              <a:off x="8146842" y="599598"/>
              <a:ext cx="231939" cy="231823"/>
            </a:xfrm>
            <a:custGeom>
              <a:avLst/>
              <a:gdLst/>
              <a:ahLst/>
              <a:cxnLst/>
              <a:rect l="l" t="t" r="r" b="b"/>
              <a:pathLst>
                <a:path w="2091" h="2090" extrusionOk="0">
                  <a:moveTo>
                    <a:pt x="1" y="0"/>
                  </a:moveTo>
                  <a:lnTo>
                    <a:pt x="1" y="2090"/>
                  </a:lnTo>
                  <a:lnTo>
                    <a:pt x="2090" y="2090"/>
                  </a:lnTo>
                  <a:lnTo>
                    <a:pt x="2090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0"/>
            <p:cNvSpPr/>
            <p:nvPr/>
          </p:nvSpPr>
          <p:spPr>
            <a:xfrm>
              <a:off x="8186551" y="639308"/>
              <a:ext cx="152518" cy="152515"/>
            </a:xfrm>
            <a:custGeom>
              <a:avLst/>
              <a:gdLst/>
              <a:ahLst/>
              <a:cxnLst/>
              <a:rect l="l" t="t" r="r" b="b"/>
              <a:pathLst>
                <a:path w="1375" h="1375" extrusionOk="0">
                  <a:moveTo>
                    <a:pt x="226" y="0"/>
                  </a:moveTo>
                  <a:lnTo>
                    <a:pt x="0" y="226"/>
                  </a:lnTo>
                  <a:lnTo>
                    <a:pt x="452" y="678"/>
                  </a:lnTo>
                  <a:lnTo>
                    <a:pt x="0" y="1129"/>
                  </a:lnTo>
                  <a:lnTo>
                    <a:pt x="226" y="1374"/>
                  </a:lnTo>
                  <a:lnTo>
                    <a:pt x="678" y="922"/>
                  </a:lnTo>
                  <a:lnTo>
                    <a:pt x="1130" y="1374"/>
                  </a:lnTo>
                  <a:lnTo>
                    <a:pt x="1374" y="1129"/>
                  </a:lnTo>
                  <a:lnTo>
                    <a:pt x="923" y="678"/>
                  </a:lnTo>
                  <a:lnTo>
                    <a:pt x="1374" y="226"/>
                  </a:lnTo>
                  <a:lnTo>
                    <a:pt x="1130" y="0"/>
                  </a:lnTo>
                  <a:lnTo>
                    <a:pt x="678" y="45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0"/>
            <p:cNvSpPr/>
            <p:nvPr/>
          </p:nvSpPr>
          <p:spPr>
            <a:xfrm>
              <a:off x="7885844" y="599598"/>
              <a:ext cx="233936" cy="231823"/>
            </a:xfrm>
            <a:custGeom>
              <a:avLst/>
              <a:gdLst/>
              <a:ahLst/>
              <a:cxnLst/>
              <a:rect l="l" t="t" r="r" b="b"/>
              <a:pathLst>
                <a:path w="2109" h="2090" extrusionOk="0">
                  <a:moveTo>
                    <a:pt x="1" y="0"/>
                  </a:moveTo>
                  <a:lnTo>
                    <a:pt x="1" y="2090"/>
                  </a:lnTo>
                  <a:lnTo>
                    <a:pt x="2109" y="2090"/>
                  </a:lnTo>
                  <a:lnTo>
                    <a:pt x="2109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0"/>
            <p:cNvSpPr/>
            <p:nvPr/>
          </p:nvSpPr>
          <p:spPr>
            <a:xfrm>
              <a:off x="7923446" y="637200"/>
              <a:ext cx="158841" cy="156619"/>
            </a:xfrm>
            <a:custGeom>
              <a:avLst/>
              <a:gdLst/>
              <a:ahLst/>
              <a:cxnLst/>
              <a:rect l="l" t="t" r="r" b="b"/>
              <a:pathLst>
                <a:path w="1432" h="1412" extrusionOk="0">
                  <a:moveTo>
                    <a:pt x="1356" y="132"/>
                  </a:moveTo>
                  <a:lnTo>
                    <a:pt x="1356" y="1356"/>
                  </a:lnTo>
                  <a:lnTo>
                    <a:pt x="76" y="1356"/>
                  </a:lnTo>
                  <a:lnTo>
                    <a:pt x="76" y="132"/>
                  </a:lnTo>
                  <a:close/>
                  <a:moveTo>
                    <a:pt x="0" y="0"/>
                  </a:moveTo>
                  <a:lnTo>
                    <a:pt x="0" y="1412"/>
                  </a:lnTo>
                  <a:lnTo>
                    <a:pt x="1431" y="1412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0"/>
            <p:cNvSpPr/>
            <p:nvPr/>
          </p:nvSpPr>
          <p:spPr>
            <a:xfrm>
              <a:off x="7626954" y="599598"/>
              <a:ext cx="233936" cy="231823"/>
            </a:xfrm>
            <a:custGeom>
              <a:avLst/>
              <a:gdLst/>
              <a:ahLst/>
              <a:cxnLst/>
              <a:rect l="l" t="t" r="r" b="b"/>
              <a:pathLst>
                <a:path w="2109" h="2090" extrusionOk="0">
                  <a:moveTo>
                    <a:pt x="0" y="0"/>
                  </a:moveTo>
                  <a:lnTo>
                    <a:pt x="0" y="2090"/>
                  </a:lnTo>
                  <a:lnTo>
                    <a:pt x="2109" y="2090"/>
                  </a:lnTo>
                  <a:lnTo>
                    <a:pt x="2109" y="0"/>
                  </a:lnTo>
                  <a:close/>
                </a:path>
              </a:pathLst>
            </a:custGeom>
            <a:solidFill>
              <a:srgbClr val="670C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0"/>
            <p:cNvSpPr/>
            <p:nvPr/>
          </p:nvSpPr>
          <p:spPr>
            <a:xfrm>
              <a:off x="7664556" y="779178"/>
              <a:ext cx="158730" cy="14641"/>
            </a:xfrm>
            <a:custGeom>
              <a:avLst/>
              <a:gdLst/>
              <a:ahLst/>
              <a:cxnLst/>
              <a:rect l="l" t="t" r="r" b="b"/>
              <a:pathLst>
                <a:path w="1431" h="132" extrusionOk="0">
                  <a:moveTo>
                    <a:pt x="0" y="0"/>
                  </a:moveTo>
                  <a:lnTo>
                    <a:pt x="0" y="132"/>
                  </a:lnTo>
                  <a:lnTo>
                    <a:pt x="1431" y="132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0" name="Google Shape;1710;p40"/>
          <p:cNvSpPr txBox="1">
            <a:spLocks noGrp="1"/>
          </p:cNvSpPr>
          <p:nvPr>
            <p:ph type="ctrTitle"/>
          </p:nvPr>
        </p:nvSpPr>
        <p:spPr>
          <a:xfrm>
            <a:off x="922084" y="1277831"/>
            <a:ext cx="7207624" cy="202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Delicious Heavy" pitchFamily="50" charset="0"/>
              </a:rPr>
              <a:t>Unit 1</a:t>
            </a:r>
            <a:r>
              <a:rPr lang="en" dirty="0">
                <a:latin typeface="Delicious Heavy" pitchFamily="50" charset="0"/>
              </a:rPr>
              <a:t> </a:t>
            </a:r>
            <a:br>
              <a:rPr lang="en" dirty="0"/>
            </a:br>
            <a:r>
              <a:rPr lang="en" sz="3600" dirty="0">
                <a:solidFill>
                  <a:srgbClr val="FF944B"/>
                </a:solidFill>
                <a:latin typeface="Amasis MT Pro Black" panose="02040A04050005020304" pitchFamily="18" charset="0"/>
              </a:rPr>
              <a:t>There is No Place Like Home</a:t>
            </a:r>
            <a:br>
              <a:rPr lang="en" sz="3600" dirty="0">
                <a:latin typeface="Amasis MT Pro Black" panose="02040A04050005020304" pitchFamily="18" charset="0"/>
              </a:rPr>
            </a:br>
            <a:r>
              <a:rPr lang="en" sz="1600" dirty="0">
                <a:latin typeface="Calibri" panose="020F0502020204030204" pitchFamily="34" charset="0"/>
                <a:cs typeface="Calibri" panose="020F0502020204030204" pitchFamily="34" charset="0"/>
              </a:rPr>
              <a:t>Form , Meaning &amp; Function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11" name="Google Shape;1711;p40"/>
          <p:cNvSpPr txBox="1">
            <a:spLocks noGrp="1"/>
          </p:cNvSpPr>
          <p:nvPr>
            <p:ph type="subTitle" idx="1"/>
          </p:nvPr>
        </p:nvSpPr>
        <p:spPr>
          <a:xfrm>
            <a:off x="1641750" y="3382844"/>
            <a:ext cx="5860500" cy="4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8C53"/>
                </a:solidFill>
              </a:rPr>
              <a:t>Done by: </a:t>
            </a:r>
            <a:r>
              <a:rPr lang="en" b="1" dirty="0">
                <a:solidFill>
                  <a:schemeClr val="tx2">
                    <a:lumMod val="50000"/>
                  </a:schemeClr>
                </a:solidFill>
                <a:latin typeface="Handlee" panose="02000000000000000000" pitchFamily="2" charset="0"/>
              </a:rPr>
              <a:t>Entisar Al-Obaidallah</a:t>
            </a:r>
            <a:endParaRPr b="1" dirty="0">
              <a:solidFill>
                <a:schemeClr val="tx2">
                  <a:lumMod val="50000"/>
                </a:schemeClr>
              </a:solidFill>
              <a:latin typeface="Handlee" panose="020000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Car School Cliparts, Download Free Car School Cliparts png images,  Free ClipArts on Clipart Library">
            <a:extLst>
              <a:ext uri="{FF2B5EF4-FFF2-40B4-BE49-F238E27FC236}">
                <a16:creationId xmlns:a16="http://schemas.microsoft.com/office/drawing/2014/main" id="{236D809A-7890-47A7-92B8-CF8770424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68" y="1188720"/>
            <a:ext cx="2987040" cy="1792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61BFB688-48A0-4F51-9E58-4DF171C5B469}"/>
              </a:ext>
            </a:extLst>
          </p:cNvPr>
          <p:cNvSpPr/>
          <p:nvPr/>
        </p:nvSpPr>
        <p:spPr>
          <a:xfrm>
            <a:off x="813816" y="3502152"/>
            <a:ext cx="3877056" cy="996696"/>
          </a:xfrm>
          <a:prstGeom prst="cloudCallout">
            <a:avLst>
              <a:gd name="adj1" fmla="val 78648"/>
              <a:gd name="adj2" fmla="val -309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500" dirty="0"/>
          </a:p>
          <a:p>
            <a:pPr algn="ctr"/>
            <a:r>
              <a:rPr lang="en-US" sz="2000" b="1" u="sng" dirty="0">
                <a:solidFill>
                  <a:srgbClr val="FFD9B3"/>
                </a:solidFill>
              </a:rPr>
              <a:t>Can</a:t>
            </a:r>
            <a:r>
              <a:rPr lang="en-US" sz="1800" b="1" u="sng" dirty="0">
                <a:solidFill>
                  <a:srgbClr val="FFD9B3"/>
                </a:solidFill>
              </a:rPr>
              <a:t> </a:t>
            </a:r>
            <a:r>
              <a:rPr lang="en-US" sz="1800" dirty="0"/>
              <a:t>you bring me another cup of coffee?</a:t>
            </a:r>
            <a:endParaRPr lang="en-US" dirty="0"/>
          </a:p>
        </p:txBody>
      </p:sp>
      <p:sp>
        <p:nvSpPr>
          <p:cNvPr id="7" name="Google Shape;1758;p45">
            <a:extLst>
              <a:ext uri="{FF2B5EF4-FFF2-40B4-BE49-F238E27FC236}">
                <a16:creationId xmlns:a16="http://schemas.microsoft.com/office/drawing/2014/main" id="{2011643F-E98F-4669-BFC7-0EF64F34D3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749808"/>
            <a:ext cx="8266176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Arial Rounded MT Bold" panose="020F0704030504030204" pitchFamily="34" charset="0"/>
              </a:rPr>
              <a:t>Use </a:t>
            </a:r>
            <a:r>
              <a:rPr lang="en-US" sz="36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Will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and</a:t>
            </a:r>
            <a:r>
              <a:rPr lang="en-US" sz="36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 Can</a:t>
            </a:r>
            <a:r>
              <a:rPr lang="en-US" sz="3600" dirty="0">
                <a:latin typeface="Arial Rounded MT Bold" panose="020F0704030504030204" pitchFamily="34" charset="0"/>
              </a:rPr>
              <a:t> for 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Request</a:t>
            </a:r>
            <a:br>
              <a:rPr lang="en-US" sz="3600" dirty="0">
                <a:latin typeface="Arial Rounded MT Bold" panose="020F0704030504030204" pitchFamily="34" charset="0"/>
              </a:rPr>
            </a:b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EE3FF0B-9F28-4978-81F1-E49EBAC81A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41"/>
          <a:stretch/>
        </p:blipFill>
        <p:spPr>
          <a:xfrm>
            <a:off x="5843016" y="2834640"/>
            <a:ext cx="2002536" cy="1700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D61A56DA-B03F-44C6-A596-2A70EA04E423}"/>
              </a:ext>
            </a:extLst>
          </p:cNvPr>
          <p:cNvSpPr/>
          <p:nvPr/>
        </p:nvSpPr>
        <p:spPr>
          <a:xfrm>
            <a:off x="4888992" y="1313688"/>
            <a:ext cx="3255264" cy="1289304"/>
          </a:xfrm>
          <a:prstGeom prst="cloudCallout">
            <a:avLst>
              <a:gd name="adj1" fmla="val -68262"/>
              <a:gd name="adj2" fmla="val 123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2000" b="1" u="sng" dirty="0">
                <a:solidFill>
                  <a:srgbClr val="FFD9B3"/>
                </a:solidFill>
              </a:rPr>
              <a:t>Will</a:t>
            </a:r>
            <a:r>
              <a:rPr lang="en-US" sz="1800" b="1" u="sng" dirty="0">
                <a:solidFill>
                  <a:srgbClr val="FFD9B3"/>
                </a:solidFill>
              </a:rPr>
              <a:t> </a:t>
            </a:r>
            <a:r>
              <a:rPr lang="en-US" sz="1800" dirty="0"/>
              <a:t>you drive me school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E7F2E72-9821-400D-A265-CBC4045C6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872" y="1536192"/>
            <a:ext cx="2560062" cy="2770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3" name="فقاعة التفكير: على شكل سحابة 62">
            <a:extLst>
              <a:ext uri="{FF2B5EF4-FFF2-40B4-BE49-F238E27FC236}">
                <a16:creationId xmlns:a16="http://schemas.microsoft.com/office/drawing/2014/main" id="{BEA798D0-89BC-4C63-ACC4-A5BDE336750A}"/>
              </a:ext>
            </a:extLst>
          </p:cNvPr>
          <p:cNvSpPr/>
          <p:nvPr/>
        </p:nvSpPr>
        <p:spPr>
          <a:xfrm>
            <a:off x="621792" y="1764792"/>
            <a:ext cx="3026664" cy="1481328"/>
          </a:xfrm>
          <a:prstGeom prst="cloudCallout">
            <a:avLst>
              <a:gd name="adj1" fmla="val 60439"/>
              <a:gd name="adj2" fmla="val -105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1800" dirty="0"/>
              <a:t>Don’t worry! I </a:t>
            </a:r>
            <a:r>
              <a:rPr lang="en-US" sz="1800" b="1" u="sng" dirty="0">
                <a:solidFill>
                  <a:srgbClr val="FFD9B3"/>
                </a:solidFill>
              </a:rPr>
              <a:t>will </a:t>
            </a:r>
            <a:r>
              <a:rPr lang="en-US" sz="1800" dirty="0"/>
              <a:t>help you with your homework</a:t>
            </a:r>
            <a:r>
              <a:rPr lang="en-US" sz="2000" dirty="0"/>
              <a:t>.</a:t>
            </a:r>
            <a:endParaRPr lang="en-US" dirty="0"/>
          </a:p>
        </p:txBody>
      </p:sp>
      <p:sp>
        <p:nvSpPr>
          <p:cNvPr id="64" name="فقاعة التفكير: على شكل سحابة 63">
            <a:extLst>
              <a:ext uri="{FF2B5EF4-FFF2-40B4-BE49-F238E27FC236}">
                <a16:creationId xmlns:a16="http://schemas.microsoft.com/office/drawing/2014/main" id="{B9576CFC-4406-4738-BC11-1165FAE845D4}"/>
              </a:ext>
            </a:extLst>
          </p:cNvPr>
          <p:cNvSpPr/>
          <p:nvPr/>
        </p:nvSpPr>
        <p:spPr>
          <a:xfrm>
            <a:off x="6208776" y="1874520"/>
            <a:ext cx="2313432" cy="1170432"/>
          </a:xfrm>
          <a:prstGeom prst="cloudCallout">
            <a:avLst>
              <a:gd name="adj1" fmla="val -83827"/>
              <a:gd name="adj2" fmla="val 30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800" dirty="0"/>
          </a:p>
          <a:p>
            <a:pPr algn="ctr"/>
            <a:r>
              <a:rPr lang="en-US" sz="2000" dirty="0"/>
              <a:t>It is difficult  homework!</a:t>
            </a:r>
          </a:p>
          <a:p>
            <a:pPr algn="ctr"/>
            <a:endParaRPr lang="en-US" dirty="0"/>
          </a:p>
        </p:txBody>
      </p:sp>
      <p:sp>
        <p:nvSpPr>
          <p:cNvPr id="65" name="Google Shape;1758;p45">
            <a:extLst>
              <a:ext uri="{FF2B5EF4-FFF2-40B4-BE49-F238E27FC236}">
                <a16:creationId xmlns:a16="http://schemas.microsoft.com/office/drawing/2014/main" id="{8B17A5E7-EB1C-415C-B3EA-54214E6F94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704088"/>
            <a:ext cx="8266176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Arial Rounded MT Bold" panose="020F0704030504030204" pitchFamily="34" charset="0"/>
              </a:rPr>
              <a:t>Use </a:t>
            </a:r>
            <a:r>
              <a:rPr lang="en-US" sz="36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will</a:t>
            </a:r>
            <a:r>
              <a:rPr lang="en-US" sz="3600" dirty="0">
                <a:latin typeface="Arial Rounded MT Bold" panose="020F0704030504030204" pitchFamily="34" charset="0"/>
              </a:rPr>
              <a:t> for offer.</a:t>
            </a:r>
            <a:br>
              <a:rPr lang="en-US" sz="3600" dirty="0">
                <a:latin typeface="Arial Rounded MT Bold" panose="020F0704030504030204" pitchFamily="34" charset="0"/>
              </a:rPr>
            </a:br>
            <a:endParaRPr lang="en-US" sz="36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65E577C-683F-4F86-87CE-9CB219FD4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" y="1506854"/>
            <a:ext cx="2651760" cy="2351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38581A25-4B9E-4A10-997E-5C38060BECDA}"/>
              </a:ext>
            </a:extLst>
          </p:cNvPr>
          <p:cNvSpPr/>
          <p:nvPr/>
        </p:nvSpPr>
        <p:spPr>
          <a:xfrm>
            <a:off x="3895344" y="1719072"/>
            <a:ext cx="4544568" cy="1481328"/>
          </a:xfrm>
          <a:prstGeom prst="cloudCallout">
            <a:avLst>
              <a:gd name="adj1" fmla="val -62699"/>
              <a:gd name="adj2" fmla="val 42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2400" dirty="0"/>
              <a:t>We </a:t>
            </a:r>
            <a:r>
              <a:rPr lang="en-US" sz="2400" b="1" u="sng" dirty="0">
                <a:solidFill>
                  <a:srgbClr val="FFD9B3"/>
                </a:solidFill>
              </a:rPr>
              <a:t>will </a:t>
            </a:r>
            <a:r>
              <a:rPr lang="en-US" sz="2400" dirty="0"/>
              <a:t>be friends forever.</a:t>
            </a:r>
            <a:endParaRPr lang="en-US" sz="1600" dirty="0"/>
          </a:p>
        </p:txBody>
      </p:sp>
      <p:sp>
        <p:nvSpPr>
          <p:cNvPr id="7" name="Google Shape;1758;p45">
            <a:extLst>
              <a:ext uri="{FF2B5EF4-FFF2-40B4-BE49-F238E27FC236}">
                <a16:creationId xmlns:a16="http://schemas.microsoft.com/office/drawing/2014/main" id="{C6669478-0C1B-4BA1-92B1-726E9DDC0F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35608" y="466344"/>
            <a:ext cx="5769864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Arial Rounded MT Bold" panose="020F0704030504030204" pitchFamily="34" charset="0"/>
              </a:rPr>
              <a:t>Use </a:t>
            </a:r>
            <a:r>
              <a:rPr lang="en-US" sz="36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will</a:t>
            </a:r>
            <a:r>
              <a:rPr lang="en-US" sz="3600" dirty="0">
                <a:latin typeface="Arial Rounded MT Bold" panose="020F0704030504030204" pitchFamily="34" charset="0"/>
              </a:rPr>
              <a:t> for promise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8" name="Google Shape;2188;p58"/>
          <p:cNvGrpSpPr/>
          <p:nvPr/>
        </p:nvGrpSpPr>
        <p:grpSpPr>
          <a:xfrm>
            <a:off x="7909800" y="4218925"/>
            <a:ext cx="1234200" cy="1067400"/>
            <a:chOff x="7909800" y="4218925"/>
            <a:chExt cx="1234200" cy="1067400"/>
          </a:xfrm>
        </p:grpSpPr>
        <p:sp>
          <p:nvSpPr>
            <p:cNvPr id="2189" name="Google Shape;2189;p58"/>
            <p:cNvSpPr/>
            <p:nvPr/>
          </p:nvSpPr>
          <p:spPr>
            <a:xfrm>
              <a:off x="8209800" y="4352125"/>
              <a:ext cx="934200" cy="93420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8"/>
            <p:cNvSpPr/>
            <p:nvPr/>
          </p:nvSpPr>
          <p:spPr>
            <a:xfrm>
              <a:off x="7909800" y="4218925"/>
              <a:ext cx="300000" cy="30000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A0E778D0-DD7C-4C85-A25C-14E9FFE37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80" y="1225296"/>
            <a:ext cx="2864167" cy="3557017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7F7670A3-963A-45F9-86E8-48707EFE6014}"/>
              </a:ext>
            </a:extLst>
          </p:cNvPr>
          <p:cNvSpPr/>
          <p:nvPr/>
        </p:nvSpPr>
        <p:spPr>
          <a:xfrm>
            <a:off x="3721608" y="1911096"/>
            <a:ext cx="4544568" cy="1408176"/>
          </a:xfrm>
          <a:prstGeom prst="cloudCallout">
            <a:avLst>
              <a:gd name="adj1" fmla="val -58474"/>
              <a:gd name="adj2" fmla="val 110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2400" dirty="0"/>
              <a:t>Stop or I </a:t>
            </a:r>
            <a:r>
              <a:rPr lang="en-US" sz="2400" b="1" u="sng" dirty="0">
                <a:solidFill>
                  <a:srgbClr val="FFD9B3"/>
                </a:solidFill>
              </a:rPr>
              <a:t>will </a:t>
            </a:r>
            <a:r>
              <a:rPr lang="en-US" sz="2400" dirty="0"/>
              <a:t>shoot .</a:t>
            </a:r>
            <a:endParaRPr lang="en-US" sz="1600" dirty="0"/>
          </a:p>
        </p:txBody>
      </p:sp>
      <p:sp>
        <p:nvSpPr>
          <p:cNvPr id="10" name="Google Shape;1758;p45">
            <a:extLst>
              <a:ext uri="{FF2B5EF4-FFF2-40B4-BE49-F238E27FC236}">
                <a16:creationId xmlns:a16="http://schemas.microsoft.com/office/drawing/2014/main" id="{CB96053B-4446-450D-81AE-F02E8583A4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296" y="502920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 Rounded MT Bold" panose="020F0704030504030204" pitchFamily="34" charset="0"/>
              </a:rPr>
              <a:t>Use </a:t>
            </a:r>
            <a:r>
              <a:rPr lang="en-US" sz="40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will</a:t>
            </a:r>
            <a:r>
              <a:rPr lang="en-US" sz="4000" dirty="0">
                <a:latin typeface="Arial Rounded MT Bold" panose="020F0704030504030204" pitchFamily="34" charset="0"/>
              </a:rPr>
              <a:t> for warning.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58;p45">
            <a:extLst>
              <a:ext uri="{FF2B5EF4-FFF2-40B4-BE49-F238E27FC236}">
                <a16:creationId xmlns:a16="http://schemas.microsoft.com/office/drawing/2014/main" id="{B119D361-B774-4318-ADC6-06C7381CE6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704088"/>
            <a:ext cx="8266176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Arial Rounded MT Bold" panose="020F0704030504030204" pitchFamily="34" charset="0"/>
              </a:rPr>
              <a:t>Use </a:t>
            </a:r>
            <a:r>
              <a:rPr lang="en-US" sz="3200" dirty="0">
                <a:solidFill>
                  <a:srgbClr val="FF8C53"/>
                </a:solidFill>
                <a:latin typeface="Arial Rounded MT Bold" panose="020F0704030504030204" pitchFamily="34" charset="0"/>
              </a:rPr>
              <a:t>will</a:t>
            </a:r>
            <a:r>
              <a:rPr lang="en-US" sz="3200" dirty="0">
                <a:latin typeface="Arial Rounded MT Bold" panose="020F0704030504030204" pitchFamily="34" charset="0"/>
              </a:rPr>
              <a:t> for spontaneous decisions.</a:t>
            </a:r>
            <a:br>
              <a:rPr lang="en-US" sz="3200" dirty="0">
                <a:latin typeface="Arial Rounded MT Bold" panose="020F0704030504030204" pitchFamily="34" charset="0"/>
              </a:rPr>
            </a:br>
            <a:endParaRPr lang="en-US" sz="3200" dirty="0">
              <a:latin typeface="Arial Rounded MT Bold" panose="020F07040305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2345F3B-14F2-4402-9A44-206697D5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" y="1188720"/>
            <a:ext cx="1993392" cy="1984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BC7D26A4-7C8A-427C-86EB-C9452A120229}"/>
              </a:ext>
            </a:extLst>
          </p:cNvPr>
          <p:cNvSpPr/>
          <p:nvPr/>
        </p:nvSpPr>
        <p:spPr>
          <a:xfrm>
            <a:off x="3520440" y="1152144"/>
            <a:ext cx="4544568" cy="1362456"/>
          </a:xfrm>
          <a:prstGeom prst="cloudCallout">
            <a:avLst>
              <a:gd name="adj1" fmla="val -60285"/>
              <a:gd name="adj2" fmla="val 164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2400" dirty="0"/>
              <a:t>Wait !! I </a:t>
            </a:r>
            <a:r>
              <a:rPr lang="en-US" sz="2400" b="1" u="sng" dirty="0">
                <a:solidFill>
                  <a:srgbClr val="FFD9B3"/>
                </a:solidFill>
              </a:rPr>
              <a:t>will </a:t>
            </a:r>
            <a:r>
              <a:rPr lang="en-US" sz="2400" dirty="0"/>
              <a:t>help you .</a:t>
            </a:r>
            <a:endParaRPr lang="en-US" sz="16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8EB9232-A021-4569-B5D0-9B26BB7B4C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80" t="18075" r="25400" b="10240"/>
          <a:stretch/>
        </p:blipFill>
        <p:spPr>
          <a:xfrm>
            <a:off x="5660136" y="2816352"/>
            <a:ext cx="2816352" cy="164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74CA4AC7-E13D-4225-89A4-4BF0D36F3AB7}"/>
              </a:ext>
            </a:extLst>
          </p:cNvPr>
          <p:cNvSpPr/>
          <p:nvPr/>
        </p:nvSpPr>
        <p:spPr>
          <a:xfrm>
            <a:off x="594360" y="3243072"/>
            <a:ext cx="4974336" cy="1362456"/>
          </a:xfrm>
          <a:prstGeom prst="cloudCallout">
            <a:avLst>
              <a:gd name="adj1" fmla="val 52992"/>
              <a:gd name="adj2" fmla="val -56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dirty="0"/>
          </a:p>
          <a:p>
            <a:pPr algn="ctr"/>
            <a:r>
              <a:rPr lang="en-US" sz="2100" dirty="0"/>
              <a:t>I </a:t>
            </a:r>
            <a:r>
              <a:rPr lang="en-US" sz="2100" b="1" u="sng" dirty="0">
                <a:solidFill>
                  <a:srgbClr val="FFD9B3"/>
                </a:solidFill>
              </a:rPr>
              <a:t>will </a:t>
            </a:r>
            <a:r>
              <a:rPr lang="en-US" sz="2100" dirty="0"/>
              <a:t>close the window right now. It is very windy.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41"/>
          <p:cNvSpPr/>
          <p:nvPr/>
        </p:nvSpPr>
        <p:spPr>
          <a:xfrm flipH="1">
            <a:off x="8498975" y="16613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0B0BCC0-ACA2-4A0F-B26D-30A9DD0C1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9" t="29581" r="14836" b="33844"/>
          <a:stretch/>
        </p:blipFill>
        <p:spPr>
          <a:xfrm>
            <a:off x="1132471" y="1398606"/>
            <a:ext cx="7217764" cy="2158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9E59EA83-4ABC-4B42-9FE0-EA56C39CA6F3}"/>
              </a:ext>
            </a:extLst>
          </p:cNvPr>
          <p:cNvSpPr/>
          <p:nvPr/>
        </p:nvSpPr>
        <p:spPr>
          <a:xfrm>
            <a:off x="1988457" y="3998686"/>
            <a:ext cx="6008914" cy="558800"/>
          </a:xfrm>
          <a:prstGeom prst="wedgeRoundRectCallout">
            <a:avLst>
              <a:gd name="adj1" fmla="val -63598"/>
              <a:gd name="adj2" fmla="val -21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do you </a:t>
            </a:r>
            <a:r>
              <a:rPr lang="en-US" sz="1800" b="1" dirty="0">
                <a:solidFill>
                  <a:srgbClr val="FFC000"/>
                </a:solidFill>
              </a:rPr>
              <a:t>notice</a:t>
            </a:r>
            <a:r>
              <a:rPr lang="en-US" sz="1600" b="1" dirty="0"/>
              <a:t>  about the verbs in these sentences?</a:t>
            </a:r>
            <a:endParaRPr lang="ar-SA" sz="1600" b="1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C317DC0-7BDD-4BB7-BC83-AD6D2EFCCF95}"/>
              </a:ext>
            </a:extLst>
          </p:cNvPr>
          <p:cNvSpPr/>
          <p:nvPr/>
        </p:nvSpPr>
        <p:spPr>
          <a:xfrm>
            <a:off x="1453564" y="1475922"/>
            <a:ext cx="3408722" cy="316592"/>
          </a:xfrm>
          <a:prstGeom prst="rect">
            <a:avLst/>
          </a:prstGeom>
          <a:solidFill>
            <a:srgbClr val="D60093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5322A57-5179-4E19-8847-AA3DE1D9ABED}"/>
              </a:ext>
            </a:extLst>
          </p:cNvPr>
          <p:cNvSpPr/>
          <p:nvPr/>
        </p:nvSpPr>
        <p:spPr>
          <a:xfrm>
            <a:off x="4929736" y="1468665"/>
            <a:ext cx="2603178" cy="294821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قوس كبير أيسر 6">
            <a:extLst>
              <a:ext uri="{FF2B5EF4-FFF2-40B4-BE49-F238E27FC236}">
                <a16:creationId xmlns:a16="http://schemas.microsoft.com/office/drawing/2014/main" id="{357494FA-73B4-4382-8666-ED474D906C97}"/>
              </a:ext>
            </a:extLst>
          </p:cNvPr>
          <p:cNvSpPr/>
          <p:nvPr/>
        </p:nvSpPr>
        <p:spPr>
          <a:xfrm>
            <a:off x="1284515" y="2322286"/>
            <a:ext cx="355600" cy="1103085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63CBA59A-582D-479B-A515-56846184A129}"/>
              </a:ext>
            </a:extLst>
          </p:cNvPr>
          <p:cNvSpPr/>
          <p:nvPr/>
        </p:nvSpPr>
        <p:spPr>
          <a:xfrm>
            <a:off x="2438401" y="478973"/>
            <a:ext cx="3243943" cy="558800"/>
          </a:xfrm>
          <a:prstGeom prst="wedgeRoundRectCallout">
            <a:avLst>
              <a:gd name="adj1" fmla="val -64940"/>
              <a:gd name="adj2" fmla="val -47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is a </a:t>
            </a:r>
            <a:r>
              <a:rPr lang="en-US" sz="1800" b="1" dirty="0">
                <a:solidFill>
                  <a:srgbClr val="FFC000"/>
                </a:solidFill>
              </a:rPr>
              <a:t>time clause</a:t>
            </a:r>
            <a:r>
              <a:rPr lang="en-US" sz="1600" b="1" dirty="0"/>
              <a:t>?</a:t>
            </a:r>
            <a:endParaRPr lang="ar-SA" sz="1600" b="1" dirty="0"/>
          </a:p>
        </p:txBody>
      </p:sp>
      <p:pic>
        <p:nvPicPr>
          <p:cNvPr id="4" name="Picture 6" descr="32 ideas de Gif | gifs de besos, gifs de besos apasionados, gif parejas">
            <a:extLst>
              <a:ext uri="{FF2B5EF4-FFF2-40B4-BE49-F238E27FC236}">
                <a16:creationId xmlns:a16="http://schemas.microsoft.com/office/drawing/2014/main" id="{276D08C7-C2F3-4A5D-A0AF-93599073BB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" y="1"/>
            <a:ext cx="2061029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34DEA61-DDB3-4A91-8A48-F63A4200BD53}"/>
              </a:ext>
            </a:extLst>
          </p:cNvPr>
          <p:cNvSpPr txBox="1"/>
          <p:nvPr/>
        </p:nvSpPr>
        <p:spPr>
          <a:xfrm>
            <a:off x="747487" y="1249011"/>
            <a:ext cx="7714342" cy="90794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4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500" b="1" dirty="0"/>
              <a:t>A time clause </a:t>
            </a:r>
            <a:r>
              <a:rPr lang="en-US" sz="1500" dirty="0"/>
              <a:t>tells when something will happen.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500" b="1" dirty="0"/>
              <a:t>A</a:t>
            </a:r>
            <a:r>
              <a:rPr lang="en-US" sz="1500" dirty="0"/>
              <a:t> </a:t>
            </a:r>
            <a:r>
              <a:rPr lang="en-US" sz="1500" b="1" dirty="0"/>
              <a:t>time clause</a:t>
            </a:r>
            <a:r>
              <a:rPr lang="en-US" sz="1500" dirty="0"/>
              <a:t> is </a:t>
            </a:r>
            <a:r>
              <a:rPr lang="en-US" sz="1500" b="1" dirty="0"/>
              <a:t>always </a:t>
            </a:r>
            <a:r>
              <a:rPr lang="en-US" sz="1500" dirty="0"/>
              <a:t>a </a:t>
            </a:r>
            <a:r>
              <a:rPr lang="en-US" sz="1500" b="1" u="sng" dirty="0"/>
              <a:t>dependent clause </a:t>
            </a:r>
            <a:r>
              <a:rPr lang="en-US" sz="1500" dirty="0"/>
              <a:t>that must be joined to </a:t>
            </a:r>
            <a:r>
              <a:rPr lang="en-US" sz="1500" b="1" u="sng" dirty="0"/>
              <a:t>independent </a:t>
            </a:r>
            <a:r>
              <a:rPr lang="en-US" sz="1500" b="1" dirty="0"/>
              <a:t>(main) </a:t>
            </a:r>
            <a:r>
              <a:rPr lang="en-US" sz="1500" dirty="0"/>
              <a:t>clauses.  </a:t>
            </a:r>
          </a:p>
          <a:p>
            <a:endParaRPr lang="ar-SA" sz="400" dirty="0"/>
          </a:p>
        </p:txBody>
      </p:sp>
      <p:pic>
        <p:nvPicPr>
          <p:cNvPr id="1026" name="Picture 2" descr="Download Female Clipart Presentation - Teacher Clipart - Png Download  (#85017) - PinClipart">
            <a:extLst>
              <a:ext uri="{FF2B5EF4-FFF2-40B4-BE49-F238E27FC236}">
                <a16:creationId xmlns:a16="http://schemas.microsoft.com/office/drawing/2014/main" id="{4A3E1D0D-94D2-45BA-9F49-F8DECB04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11" y="2329541"/>
            <a:ext cx="1682976" cy="103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91EE3CCD-5676-4E37-8B80-2FF2001CB7AB}"/>
              </a:ext>
            </a:extLst>
          </p:cNvPr>
          <p:cNvSpPr/>
          <p:nvPr/>
        </p:nvSpPr>
        <p:spPr>
          <a:xfrm>
            <a:off x="2706912" y="2336800"/>
            <a:ext cx="5210629" cy="849086"/>
          </a:xfrm>
          <a:prstGeom prst="cloudCallout">
            <a:avLst>
              <a:gd name="adj1" fmla="val -58232"/>
              <a:gd name="adj2" fmla="val 22511"/>
            </a:avLst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 Future time clause may begin with :</a:t>
            </a:r>
          </a:p>
          <a:p>
            <a:pPr algn="ctr"/>
            <a:r>
              <a:rPr lang="en-US" sz="1600" b="1" dirty="0"/>
              <a:t>after, as soon as, once, or when</a:t>
            </a:r>
            <a:r>
              <a:rPr lang="en-US" sz="1700" dirty="0"/>
              <a:t>. </a:t>
            </a:r>
          </a:p>
          <a:p>
            <a:pPr algn="ctr"/>
            <a:r>
              <a:rPr lang="en-US" sz="1700" dirty="0"/>
              <a:t> </a:t>
            </a:r>
            <a:endParaRPr lang="ar-SA" sz="170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A814C61-933F-4481-8709-283EFF6CB977}"/>
              </a:ext>
            </a:extLst>
          </p:cNvPr>
          <p:cNvSpPr txBox="1"/>
          <p:nvPr/>
        </p:nvSpPr>
        <p:spPr>
          <a:xfrm>
            <a:off x="2465616" y="3554513"/>
            <a:ext cx="53376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When</a:t>
            </a:r>
            <a:r>
              <a:rPr lang="en-US" sz="1800" dirty="0"/>
              <a:t> I </a:t>
            </a:r>
            <a:r>
              <a:rPr lang="en-US" sz="1800" b="1" u="sng" dirty="0"/>
              <a:t>finish</a:t>
            </a:r>
            <a:r>
              <a:rPr lang="en-US" sz="1800" dirty="0"/>
              <a:t> my homework  </a:t>
            </a:r>
            <a:r>
              <a:rPr lang="en-US" sz="2000" b="1" dirty="0"/>
              <a:t>,</a:t>
            </a:r>
            <a:r>
              <a:rPr lang="en-US" sz="1800" dirty="0"/>
              <a:t> I </a:t>
            </a:r>
            <a:r>
              <a:rPr lang="en-US" sz="1800" b="1" u="sng" dirty="0"/>
              <a:t>will go</a:t>
            </a:r>
            <a:r>
              <a:rPr lang="en-US" sz="1800" dirty="0"/>
              <a:t> to bed. </a:t>
            </a:r>
            <a:endParaRPr lang="ar-SA" sz="1800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6EA5604-611B-4BAC-B8CB-A6F23541C686}"/>
              </a:ext>
            </a:extLst>
          </p:cNvPr>
          <p:cNvSpPr txBox="1"/>
          <p:nvPr/>
        </p:nvSpPr>
        <p:spPr>
          <a:xfrm>
            <a:off x="852982" y="3489952"/>
            <a:ext cx="1527360" cy="400110"/>
          </a:xfrm>
          <a:prstGeom prst="rect">
            <a:avLst/>
          </a:prstGeom>
          <a:solidFill>
            <a:srgbClr val="FF8E8B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8" name="Google Shape;1424;p47">
            <a:extLst>
              <a:ext uri="{FF2B5EF4-FFF2-40B4-BE49-F238E27FC236}">
                <a16:creationId xmlns:a16="http://schemas.microsoft.com/office/drawing/2014/main" id="{2DFB58FE-8615-4DFF-95AB-8EFF2BB0131B}"/>
              </a:ext>
            </a:extLst>
          </p:cNvPr>
          <p:cNvSpPr txBox="1">
            <a:spLocks/>
          </p:cNvSpPr>
          <p:nvPr/>
        </p:nvSpPr>
        <p:spPr>
          <a:xfrm>
            <a:off x="3307670" y="4283075"/>
            <a:ext cx="1438500" cy="383267"/>
          </a:xfrm>
          <a:prstGeom prst="rect">
            <a:avLst/>
          </a:prstGeom>
          <a:solidFill>
            <a:srgbClr val="CC0066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</a:rPr>
              <a:t>Time clause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فقاعة الكلام: بيضاوية 20">
            <a:extLst>
              <a:ext uri="{FF2B5EF4-FFF2-40B4-BE49-F238E27FC236}">
                <a16:creationId xmlns:a16="http://schemas.microsoft.com/office/drawing/2014/main" id="{781172FD-1E58-4C44-8A21-08648C8E9F26}"/>
              </a:ext>
            </a:extLst>
          </p:cNvPr>
          <p:cNvSpPr/>
          <p:nvPr/>
        </p:nvSpPr>
        <p:spPr>
          <a:xfrm>
            <a:off x="2402116" y="3185888"/>
            <a:ext cx="1389195" cy="364012"/>
          </a:xfrm>
          <a:prstGeom prst="wedgeEllipseCallout">
            <a:avLst>
              <a:gd name="adj1" fmla="val 41769"/>
              <a:gd name="adj2" fmla="val 73507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sym typeface="Wingdings" panose="05000000000000000000" pitchFamily="2" charset="2"/>
              </a:rPr>
              <a:t>present</a:t>
            </a:r>
            <a:endParaRPr lang="ar-SA" b="1" dirty="0">
              <a:solidFill>
                <a:schemeClr val="accent6"/>
              </a:solidFill>
            </a:endParaRPr>
          </a:p>
        </p:txBody>
      </p:sp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D750322E-E6C2-4DAA-BA9F-8A2D2272BD8C}"/>
              </a:ext>
            </a:extLst>
          </p:cNvPr>
          <p:cNvSpPr/>
          <p:nvPr/>
        </p:nvSpPr>
        <p:spPr>
          <a:xfrm>
            <a:off x="6291941" y="3149600"/>
            <a:ext cx="1389195" cy="364012"/>
          </a:xfrm>
          <a:prstGeom prst="wedgeEllipseCallout">
            <a:avLst>
              <a:gd name="adj1" fmla="val -50172"/>
              <a:gd name="adj2" fmla="val 79487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sym typeface="Wingdings" panose="05000000000000000000" pitchFamily="2" charset="2"/>
              </a:rPr>
              <a:t>future</a:t>
            </a:r>
            <a:endParaRPr lang="ar-SA" b="1" dirty="0">
              <a:solidFill>
                <a:schemeClr val="accent6"/>
              </a:solidFill>
            </a:endParaRPr>
          </a:p>
        </p:txBody>
      </p:sp>
      <p:sp>
        <p:nvSpPr>
          <p:cNvPr id="19" name="قوس كبير أيمن 18">
            <a:extLst>
              <a:ext uri="{FF2B5EF4-FFF2-40B4-BE49-F238E27FC236}">
                <a16:creationId xmlns:a16="http://schemas.microsoft.com/office/drawing/2014/main" id="{7498B8E5-661F-4B3E-9C66-84228699E57F}"/>
              </a:ext>
            </a:extLst>
          </p:cNvPr>
          <p:cNvSpPr/>
          <p:nvPr/>
        </p:nvSpPr>
        <p:spPr>
          <a:xfrm rot="5400000">
            <a:off x="3837215" y="2498275"/>
            <a:ext cx="359231" cy="3040743"/>
          </a:xfrm>
          <a:prstGeom prst="rightBrace">
            <a:avLst>
              <a:gd name="adj1" fmla="val 8333"/>
              <a:gd name="adj2" fmla="val 48415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قوس كبير أيمن 23">
            <a:extLst>
              <a:ext uri="{FF2B5EF4-FFF2-40B4-BE49-F238E27FC236}">
                <a16:creationId xmlns:a16="http://schemas.microsoft.com/office/drawing/2014/main" id="{3E99DFF1-C857-4E05-AE5D-CEA02C732FEE}"/>
              </a:ext>
            </a:extLst>
          </p:cNvPr>
          <p:cNvSpPr/>
          <p:nvPr/>
        </p:nvSpPr>
        <p:spPr>
          <a:xfrm rot="5400000">
            <a:off x="6428012" y="3144170"/>
            <a:ext cx="301178" cy="1734455"/>
          </a:xfrm>
          <a:prstGeom prst="rightBrace">
            <a:avLst>
              <a:gd name="adj1" fmla="val 8333"/>
              <a:gd name="adj2" fmla="val 48415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Google Shape;1424;p47">
            <a:extLst>
              <a:ext uri="{FF2B5EF4-FFF2-40B4-BE49-F238E27FC236}">
                <a16:creationId xmlns:a16="http://schemas.microsoft.com/office/drawing/2014/main" id="{B6E5BC3E-6038-4295-95AA-A1F126EA8B23}"/>
              </a:ext>
            </a:extLst>
          </p:cNvPr>
          <p:cNvSpPr txBox="1">
            <a:spLocks/>
          </p:cNvSpPr>
          <p:nvPr/>
        </p:nvSpPr>
        <p:spPr>
          <a:xfrm>
            <a:off x="5905728" y="4290334"/>
            <a:ext cx="1438500" cy="383267"/>
          </a:xfrm>
          <a:prstGeom prst="rect">
            <a:avLst/>
          </a:prstGeom>
          <a:solidFill>
            <a:srgbClr val="CC0066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</a:rPr>
              <a:t>Main clause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0" grpId="0"/>
      <p:bldP spid="11" grpId="0" animBg="1"/>
      <p:bldP spid="18" grpId="0" animBg="1" autoUpdateAnimBg="0"/>
      <p:bldP spid="21" grpId="0" animBg="1"/>
      <p:bldP spid="22" grpId="0" animBg="1"/>
      <p:bldP spid="19" grpId="0" animBg="1"/>
      <p:bldP spid="24" grpId="0" animBg="1"/>
      <p:bldP spid="26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ownload Female Clipart Presentation - Teacher Clipart - Png Download  (#85017) - PinClipart">
            <a:extLst>
              <a:ext uri="{FF2B5EF4-FFF2-40B4-BE49-F238E27FC236}">
                <a16:creationId xmlns:a16="http://schemas.microsoft.com/office/drawing/2014/main" id="{C8211B60-B407-4E4C-AEFB-67AB18BA9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09" y="476502"/>
            <a:ext cx="1682976" cy="103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4DD10BD6-80A0-4F01-8984-8A5579D148D7}"/>
              </a:ext>
            </a:extLst>
          </p:cNvPr>
          <p:cNvSpPr/>
          <p:nvPr/>
        </p:nvSpPr>
        <p:spPr>
          <a:xfrm>
            <a:off x="2261033" y="475487"/>
            <a:ext cx="5210629" cy="966651"/>
          </a:xfrm>
          <a:prstGeom prst="cloudCallout">
            <a:avLst>
              <a:gd name="adj1" fmla="val -54889"/>
              <a:gd name="adj2" fmla="val 21656"/>
            </a:avLst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dirty="0"/>
          </a:p>
          <a:p>
            <a:pPr algn="ctr"/>
            <a:r>
              <a:rPr lang="en-US" dirty="0"/>
              <a:t> We can put the time clause at the </a:t>
            </a:r>
            <a:r>
              <a:rPr lang="en-US" sz="1600" b="1" dirty="0"/>
              <a:t>beginning </a:t>
            </a:r>
            <a:r>
              <a:rPr lang="en-US" dirty="0"/>
              <a:t>or </a:t>
            </a:r>
            <a:r>
              <a:rPr lang="en-US" sz="1600" b="1" dirty="0"/>
              <a:t>end</a:t>
            </a:r>
            <a:r>
              <a:rPr lang="en-US" dirty="0"/>
              <a:t> of the sentence. </a:t>
            </a:r>
            <a:r>
              <a:rPr lang="en-US" sz="1700" dirty="0"/>
              <a:t> </a:t>
            </a:r>
            <a:endParaRPr lang="ar-SA" sz="17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1E940D5-1218-4A12-9578-A684DBD990AC}"/>
              </a:ext>
            </a:extLst>
          </p:cNvPr>
          <p:cNvSpPr txBox="1"/>
          <p:nvPr/>
        </p:nvSpPr>
        <p:spPr>
          <a:xfrm>
            <a:off x="2523673" y="2335314"/>
            <a:ext cx="5337628" cy="538609"/>
          </a:xfrm>
          <a:prstGeom prst="rect">
            <a:avLst/>
          </a:prstGeom>
          <a:solidFill>
            <a:srgbClr val="9512D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8E8B"/>
                </a:solidFill>
              </a:rPr>
              <a:t>After</a:t>
            </a:r>
            <a:r>
              <a:rPr lang="en-US" sz="1800" dirty="0"/>
              <a:t> I </a:t>
            </a:r>
            <a:r>
              <a:rPr lang="en-US" sz="1800" b="1" u="sng" dirty="0"/>
              <a:t>finish</a:t>
            </a:r>
            <a:r>
              <a:rPr lang="en-US" sz="1800" dirty="0"/>
              <a:t> my homework  </a:t>
            </a:r>
            <a:r>
              <a:rPr lang="en-US" sz="2000" b="1" dirty="0"/>
              <a:t>,</a:t>
            </a:r>
            <a:r>
              <a:rPr lang="en-US" sz="1800" dirty="0"/>
              <a:t>   I </a:t>
            </a:r>
            <a:r>
              <a:rPr lang="en-US" sz="1800" b="1" u="sng" dirty="0"/>
              <a:t>will go</a:t>
            </a:r>
            <a:r>
              <a:rPr lang="en-US" sz="1800" dirty="0"/>
              <a:t> to bed. </a:t>
            </a:r>
          </a:p>
          <a:p>
            <a:endParaRPr lang="ar-SA" sz="8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6A9FB9B-E2E4-40D5-A2C8-080789821F60}"/>
              </a:ext>
            </a:extLst>
          </p:cNvPr>
          <p:cNvSpPr txBox="1"/>
          <p:nvPr/>
        </p:nvSpPr>
        <p:spPr>
          <a:xfrm>
            <a:off x="823954" y="2307038"/>
            <a:ext cx="1527360" cy="400110"/>
          </a:xfrm>
          <a:prstGeom prst="rect">
            <a:avLst/>
          </a:prstGeom>
          <a:solidFill>
            <a:srgbClr val="FF8E8B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79B355C-E7D0-45D9-88AE-7635BC11EA98}"/>
              </a:ext>
            </a:extLst>
          </p:cNvPr>
          <p:cNvSpPr txBox="1"/>
          <p:nvPr/>
        </p:nvSpPr>
        <p:spPr>
          <a:xfrm>
            <a:off x="892629" y="3468561"/>
            <a:ext cx="7620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But :( </a:t>
            </a:r>
            <a:r>
              <a:rPr lang="en-US" sz="1600" dirty="0"/>
              <a:t>If Time clause at </a:t>
            </a:r>
            <a:r>
              <a:rPr lang="en-US" sz="1600" b="1" dirty="0"/>
              <a:t>the end</a:t>
            </a:r>
            <a:r>
              <a:rPr lang="en-US" sz="1600" dirty="0"/>
              <a:t>, you </a:t>
            </a:r>
            <a:r>
              <a:rPr lang="en-US" sz="1600" b="1" dirty="0"/>
              <a:t>don’t </a:t>
            </a:r>
            <a:r>
              <a:rPr lang="en-US" sz="1600" dirty="0"/>
              <a:t>need </a:t>
            </a:r>
            <a:r>
              <a:rPr lang="en-US" sz="1600" b="1" dirty="0"/>
              <a:t>a comma</a:t>
            </a:r>
            <a:r>
              <a:rPr lang="en-US" sz="1600" dirty="0"/>
              <a:t>.)</a:t>
            </a:r>
            <a:endParaRPr lang="ar-SA" dirty="0"/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0C3526E3-8C7E-4BDD-A9CB-D2430879BD6C}"/>
              </a:ext>
            </a:extLst>
          </p:cNvPr>
          <p:cNvSpPr/>
          <p:nvPr/>
        </p:nvSpPr>
        <p:spPr>
          <a:xfrm>
            <a:off x="4796536" y="2982977"/>
            <a:ext cx="3410857" cy="364012"/>
          </a:xfrm>
          <a:prstGeom prst="wedgeEllipseCallout">
            <a:avLst>
              <a:gd name="adj1" fmla="val -25719"/>
              <a:gd name="adj2" fmla="val -96992"/>
            </a:avLst>
          </a:prstGeom>
          <a:solidFill>
            <a:srgbClr val="FF8C53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sym typeface="Wingdings" panose="05000000000000000000" pitchFamily="2" charset="2"/>
              </a:rPr>
              <a:t>Add comma in the middle</a:t>
            </a:r>
            <a:endParaRPr lang="ar-SA" b="1" dirty="0">
              <a:solidFill>
                <a:schemeClr val="accent6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BD7747F-A30C-4DD6-B70E-FB545D916DDF}"/>
              </a:ext>
            </a:extLst>
          </p:cNvPr>
          <p:cNvSpPr/>
          <p:nvPr/>
        </p:nvSpPr>
        <p:spPr>
          <a:xfrm>
            <a:off x="5479143" y="2503713"/>
            <a:ext cx="232227" cy="203200"/>
          </a:xfrm>
          <a:prstGeom prst="rect">
            <a:avLst/>
          </a:prstGeom>
          <a:noFill/>
          <a:ln w="57150">
            <a:solidFill>
              <a:srgbClr val="FF8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rgbClr val="FF8E8B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F0EE807-0834-4A51-9A30-70FE3EBE3D3C}"/>
              </a:ext>
            </a:extLst>
          </p:cNvPr>
          <p:cNvSpPr txBox="1"/>
          <p:nvPr/>
        </p:nvSpPr>
        <p:spPr>
          <a:xfrm>
            <a:off x="2429331" y="4091542"/>
            <a:ext cx="5337628" cy="477054"/>
          </a:xfrm>
          <a:prstGeom prst="rect">
            <a:avLst/>
          </a:prstGeom>
          <a:solidFill>
            <a:srgbClr val="9512D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I </a:t>
            </a:r>
            <a:r>
              <a:rPr lang="en-US" sz="1800" b="1" u="sng" dirty="0"/>
              <a:t>will go</a:t>
            </a:r>
            <a:r>
              <a:rPr lang="en-US" sz="1800" dirty="0"/>
              <a:t> to  bed </a:t>
            </a:r>
            <a:r>
              <a:rPr lang="en-US" sz="1800" b="1" dirty="0">
                <a:solidFill>
                  <a:srgbClr val="FF8E8B"/>
                </a:solidFill>
              </a:rPr>
              <a:t>after </a:t>
            </a:r>
            <a:r>
              <a:rPr lang="en-US" sz="1800" dirty="0"/>
              <a:t>I </a:t>
            </a:r>
            <a:r>
              <a:rPr lang="en-US" sz="1800" b="1" u="sng" dirty="0"/>
              <a:t>finish </a:t>
            </a:r>
            <a:r>
              <a:rPr lang="en-US" sz="1800" dirty="0"/>
              <a:t>my homework.</a:t>
            </a:r>
          </a:p>
          <a:p>
            <a:r>
              <a:rPr lang="en-US" sz="700" dirty="0"/>
              <a:t> </a:t>
            </a:r>
            <a:endParaRPr lang="ar-SA" sz="700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00DEBAD2-E40E-44CA-A784-B4D0D7186103}"/>
              </a:ext>
            </a:extLst>
          </p:cNvPr>
          <p:cNvSpPr txBox="1"/>
          <p:nvPr/>
        </p:nvSpPr>
        <p:spPr>
          <a:xfrm>
            <a:off x="820056" y="1622489"/>
            <a:ext cx="762899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/>
              <a:t>If Time clause at the </a:t>
            </a:r>
            <a:r>
              <a:rPr lang="en-US" sz="1600" b="1" dirty="0"/>
              <a:t>beginning</a:t>
            </a:r>
            <a:r>
              <a:rPr lang="en-US" sz="1600" dirty="0"/>
              <a:t>, use </a:t>
            </a:r>
            <a:r>
              <a:rPr lang="en-US" sz="1600" b="1" dirty="0"/>
              <a:t>a comma </a:t>
            </a:r>
            <a:r>
              <a:rPr lang="en-US" sz="1600" dirty="0"/>
              <a:t>to make your sentence easier </a:t>
            </a:r>
          </a:p>
          <a:p>
            <a:pPr algn="ctr"/>
            <a:r>
              <a:rPr lang="en-US" sz="1600" dirty="0"/>
              <a:t>to read. </a:t>
            </a:r>
            <a:endParaRPr lang="ar-SA" sz="1600" dirty="0"/>
          </a:p>
        </p:txBody>
      </p:sp>
      <p:sp>
        <p:nvSpPr>
          <p:cNvPr id="33" name="فقاعة الكلام: بيضاوية 32">
            <a:extLst>
              <a:ext uri="{FF2B5EF4-FFF2-40B4-BE49-F238E27FC236}">
                <a16:creationId xmlns:a16="http://schemas.microsoft.com/office/drawing/2014/main" id="{28E5D5EC-90FF-4FD8-AA61-4AC80AD0CE7C}"/>
              </a:ext>
            </a:extLst>
          </p:cNvPr>
          <p:cNvSpPr/>
          <p:nvPr/>
        </p:nvSpPr>
        <p:spPr>
          <a:xfrm>
            <a:off x="850392" y="2962656"/>
            <a:ext cx="3761522" cy="384048"/>
          </a:xfrm>
          <a:prstGeom prst="wedgeEllipseCallout">
            <a:avLst>
              <a:gd name="adj1" fmla="val 11422"/>
              <a:gd name="adj2" fmla="val -109910"/>
            </a:avLst>
          </a:prstGeom>
          <a:solidFill>
            <a:srgbClr val="FF8C53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6"/>
                </a:solidFill>
                <a:sym typeface="Wingdings" panose="05000000000000000000" pitchFamily="2" charset="2"/>
              </a:rPr>
              <a:t>Time clause at the beginning</a:t>
            </a:r>
            <a:endParaRPr lang="ar-SA" b="1" dirty="0">
              <a:solidFill>
                <a:schemeClr val="accent6"/>
              </a:solidFill>
            </a:endParaRPr>
          </a:p>
        </p:txBody>
      </p:sp>
      <p:pic>
        <p:nvPicPr>
          <p:cNvPr id="34" name="رسم 33" descr="عودة مع تعبئة خالصة">
            <a:extLst>
              <a:ext uri="{FF2B5EF4-FFF2-40B4-BE49-F238E27FC236}">
                <a16:creationId xmlns:a16="http://schemas.microsoft.com/office/drawing/2014/main" id="{0C78AB25-DEA4-4539-A8DE-680D6982C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568435">
            <a:off x="1458685" y="3834492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5" grpId="0" animBg="1"/>
      <p:bldP spid="16" grpId="0" animBg="1"/>
      <p:bldP spid="26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51"/>
          <p:cNvSpPr txBox="1">
            <a:spLocks noGrp="1"/>
          </p:cNvSpPr>
          <p:nvPr>
            <p:ph type="title"/>
          </p:nvPr>
        </p:nvSpPr>
        <p:spPr>
          <a:xfrm>
            <a:off x="448056" y="429768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libri" panose="020F0502020204030204" pitchFamily="34" charset="0"/>
                <a:cs typeface="Calibri" panose="020F0502020204030204" pitchFamily="34" charset="0"/>
              </a:rPr>
              <a:t>In Short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FE374DDE-1BEC-46DB-9C90-ABC95AD9A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61" y="1947673"/>
            <a:ext cx="1482979" cy="16184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ar-SA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risten ITC" panose="03050502040202030202" pitchFamily="66" charset="0"/>
              <a:ea typeface="Arial" panose="020B0604020202020204" pitchFamily="34" charset="0"/>
            </a:endParaRP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Kristen ITC" panose="03050502040202030202" pitchFamily="66" charset="0"/>
                <a:ea typeface="Arial" panose="020B0604020202020204" pitchFamily="34" charset="0"/>
              </a:rPr>
              <a:t> </a:t>
            </a:r>
            <a:endParaRPr kumimoji="0" lang="ar-SA" altLang="ar-SA" sz="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risten ITC" panose="03050502040202030202" pitchFamily="66" charset="0"/>
              <a:ea typeface="Arial" panose="020B0604020202020204" pitchFamily="34" charset="0"/>
            </a:endParaRP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ar-SA" altLang="ar-SA" sz="300" b="1" dirty="0">
              <a:solidFill>
                <a:schemeClr val="tx1"/>
              </a:solidFill>
              <a:latin typeface="Kristen ITC" panose="03050502040202030202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soon as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Before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Until 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ar-SA" sz="1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When </a:t>
            </a:r>
            <a:endParaRPr kumimoji="0" lang="ar-SA" altLang="ar-SA" sz="1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pic>
        <p:nvPicPr>
          <p:cNvPr id="2051" name="Imagen 11" descr="green map pin flag icon">
            <a:extLst>
              <a:ext uri="{FF2B5EF4-FFF2-40B4-BE49-F238E27FC236}">
                <a16:creationId xmlns:a16="http://schemas.microsoft.com/office/drawing/2014/main" id="{B1294730-2CAC-47BB-9D68-70BEB129E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63" y="1822831"/>
            <a:ext cx="3444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us Sign 14">
            <a:extLst>
              <a:ext uri="{FF2B5EF4-FFF2-40B4-BE49-F238E27FC236}">
                <a16:creationId xmlns:a16="http://schemas.microsoft.com/office/drawing/2014/main" id="{401499B9-521A-4F08-8A14-3B5F21D6980B}"/>
              </a:ext>
            </a:extLst>
          </p:cNvPr>
          <p:cNvSpPr/>
          <p:nvPr/>
        </p:nvSpPr>
        <p:spPr>
          <a:xfrm>
            <a:off x="2123074" y="2424453"/>
            <a:ext cx="659336" cy="548000"/>
          </a:xfrm>
          <a:prstGeom prst="mathPlus">
            <a:avLst/>
          </a:prstGeom>
          <a:solidFill>
            <a:srgbClr val="FF8C5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oogle Shape;1424;p47">
            <a:extLst>
              <a:ext uri="{FF2B5EF4-FFF2-40B4-BE49-F238E27FC236}">
                <a16:creationId xmlns:a16="http://schemas.microsoft.com/office/drawing/2014/main" id="{CAD11024-A3FB-4FB3-B49D-D556ABBAD0E1}"/>
              </a:ext>
            </a:extLst>
          </p:cNvPr>
          <p:cNvSpPr txBox="1">
            <a:spLocks/>
          </p:cNvSpPr>
          <p:nvPr/>
        </p:nvSpPr>
        <p:spPr>
          <a:xfrm>
            <a:off x="2779776" y="1841386"/>
            <a:ext cx="2670047" cy="16333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Present Simple</a:t>
            </a:r>
          </a:p>
          <a:p>
            <a:endParaRPr lang="en-US" sz="105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She, he ,it (</a:t>
            </a:r>
            <a:r>
              <a:rPr lang="en-US" sz="1400" b="1" dirty="0" err="1">
                <a:solidFill>
                  <a:schemeClr val="bg1"/>
                </a:solidFill>
              </a:rPr>
              <a:t>v+s</a:t>
            </a:r>
            <a:r>
              <a:rPr lang="en-US" sz="14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I, you, we , they(infinitive V) </a:t>
            </a:r>
          </a:p>
        </p:txBody>
      </p:sp>
      <p:sp>
        <p:nvSpPr>
          <p:cNvPr id="9" name="Plus Sign 14">
            <a:extLst>
              <a:ext uri="{FF2B5EF4-FFF2-40B4-BE49-F238E27FC236}">
                <a16:creationId xmlns:a16="http://schemas.microsoft.com/office/drawing/2014/main" id="{C86580D0-C748-417C-B407-B5B7558AE4DA}"/>
              </a:ext>
            </a:extLst>
          </p:cNvPr>
          <p:cNvSpPr/>
          <p:nvPr/>
        </p:nvSpPr>
        <p:spPr>
          <a:xfrm>
            <a:off x="5713618" y="2412261"/>
            <a:ext cx="659336" cy="548000"/>
          </a:xfrm>
          <a:prstGeom prst="mathPlus">
            <a:avLst/>
          </a:prstGeom>
          <a:solidFill>
            <a:srgbClr val="FF8C5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Imagen 12" descr="pink map pins icons">
            <a:extLst>
              <a:ext uri="{FF2B5EF4-FFF2-40B4-BE49-F238E27FC236}">
                <a16:creationId xmlns:a16="http://schemas.microsoft.com/office/drawing/2014/main" id="{6F231482-A10B-456C-AC99-B44E0ECE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71" y="1831975"/>
            <a:ext cx="336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Google Shape;1424;p47">
            <a:extLst>
              <a:ext uri="{FF2B5EF4-FFF2-40B4-BE49-F238E27FC236}">
                <a16:creationId xmlns:a16="http://schemas.microsoft.com/office/drawing/2014/main" id="{5EB3FF79-898A-4360-9609-427431073AEE}"/>
              </a:ext>
            </a:extLst>
          </p:cNvPr>
          <p:cNvSpPr txBox="1">
            <a:spLocks/>
          </p:cNvSpPr>
          <p:nvPr/>
        </p:nvSpPr>
        <p:spPr>
          <a:xfrm>
            <a:off x="6385734" y="2194560"/>
            <a:ext cx="2118186" cy="11612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2200" b="1" dirty="0">
              <a:solidFill>
                <a:schemeClr val="bg1"/>
              </a:solidFill>
            </a:endParaRPr>
          </a:p>
          <a:p>
            <a:pPr algn="l"/>
            <a:r>
              <a:rPr lang="en-US" sz="2200" b="1" dirty="0">
                <a:solidFill>
                  <a:schemeClr val="bg1"/>
                </a:solidFill>
              </a:rPr>
              <a:t>Will+ infinitive</a:t>
            </a:r>
          </a:p>
        </p:txBody>
      </p:sp>
      <p:sp>
        <p:nvSpPr>
          <p:cNvPr id="13" name="Google Shape;1424;p47">
            <a:extLst>
              <a:ext uri="{FF2B5EF4-FFF2-40B4-BE49-F238E27FC236}">
                <a16:creationId xmlns:a16="http://schemas.microsoft.com/office/drawing/2014/main" id="{08ABA82C-74A4-4A7A-86C6-2AFFEAD98D65}"/>
              </a:ext>
            </a:extLst>
          </p:cNvPr>
          <p:cNvSpPr txBox="1">
            <a:spLocks/>
          </p:cNvSpPr>
          <p:nvPr/>
        </p:nvSpPr>
        <p:spPr>
          <a:xfrm>
            <a:off x="1305134" y="3990467"/>
            <a:ext cx="2389042" cy="554101"/>
          </a:xfrm>
          <a:prstGeom prst="rect">
            <a:avLst/>
          </a:prstGeom>
          <a:solidFill>
            <a:srgbClr val="FFAD5B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</a:rPr>
              <a:t>Time clause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Google Shape;1424;p47">
            <a:extLst>
              <a:ext uri="{FF2B5EF4-FFF2-40B4-BE49-F238E27FC236}">
                <a16:creationId xmlns:a16="http://schemas.microsoft.com/office/drawing/2014/main" id="{18F7B2E9-9890-4B87-8468-3AEAD3410CC8}"/>
              </a:ext>
            </a:extLst>
          </p:cNvPr>
          <p:cNvSpPr txBox="1">
            <a:spLocks/>
          </p:cNvSpPr>
          <p:nvPr/>
        </p:nvSpPr>
        <p:spPr>
          <a:xfrm>
            <a:off x="6455664" y="3950843"/>
            <a:ext cx="1956816" cy="554101"/>
          </a:xfrm>
          <a:prstGeom prst="rect">
            <a:avLst/>
          </a:prstGeom>
          <a:solidFill>
            <a:srgbClr val="FFAD5B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</a:rPr>
              <a:t>Main clause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Imagen 11" descr="green map pin flag icon">
            <a:extLst>
              <a:ext uri="{FF2B5EF4-FFF2-40B4-BE49-F238E27FC236}">
                <a16:creationId xmlns:a16="http://schemas.microsoft.com/office/drawing/2014/main" id="{8A38FE9F-DF63-446C-B705-B19EA8104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31" y="2075815"/>
            <a:ext cx="3444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CBA5B98-5C4C-418A-B702-B9E28BDD9D9B}"/>
              </a:ext>
            </a:extLst>
          </p:cNvPr>
          <p:cNvCxnSpPr>
            <a:cxnSpLocks/>
          </p:cNvCxnSpPr>
          <p:nvPr/>
        </p:nvCxnSpPr>
        <p:spPr>
          <a:xfrm>
            <a:off x="7410768" y="3436620"/>
            <a:ext cx="0" cy="477012"/>
          </a:xfrm>
          <a:prstGeom prst="straightConnector1">
            <a:avLst/>
          </a:prstGeom>
          <a:ln w="762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5">
            <a:extLst>
              <a:ext uri="{FF2B5EF4-FFF2-40B4-BE49-F238E27FC236}">
                <a16:creationId xmlns:a16="http://schemas.microsoft.com/office/drawing/2014/main" id="{F67E9F21-BF03-4C01-B5C5-F2858D8B8F1C}"/>
              </a:ext>
            </a:extLst>
          </p:cNvPr>
          <p:cNvCxnSpPr>
            <a:cxnSpLocks/>
          </p:cNvCxnSpPr>
          <p:nvPr/>
        </p:nvCxnSpPr>
        <p:spPr>
          <a:xfrm flipH="1">
            <a:off x="2532888" y="3625596"/>
            <a:ext cx="439992" cy="251460"/>
          </a:xfrm>
          <a:prstGeom prst="straightConnector1">
            <a:avLst/>
          </a:prstGeom>
          <a:ln w="762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5">
            <a:extLst>
              <a:ext uri="{FF2B5EF4-FFF2-40B4-BE49-F238E27FC236}">
                <a16:creationId xmlns:a16="http://schemas.microsoft.com/office/drawing/2014/main" id="{24606D2C-016A-44CB-B173-8202E6937FE1}"/>
              </a:ext>
            </a:extLst>
          </p:cNvPr>
          <p:cNvCxnSpPr>
            <a:cxnSpLocks/>
          </p:cNvCxnSpPr>
          <p:nvPr/>
        </p:nvCxnSpPr>
        <p:spPr>
          <a:xfrm>
            <a:off x="2046288" y="3677412"/>
            <a:ext cx="413448" cy="245364"/>
          </a:xfrm>
          <a:prstGeom prst="straightConnector1">
            <a:avLst/>
          </a:prstGeom>
          <a:ln w="762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15">
            <a:extLst>
              <a:ext uri="{FF2B5EF4-FFF2-40B4-BE49-F238E27FC236}">
                <a16:creationId xmlns:a16="http://schemas.microsoft.com/office/drawing/2014/main" id="{05D89FAA-6FF8-4459-82C6-398FFB5F02A7}"/>
              </a:ext>
            </a:extLst>
          </p:cNvPr>
          <p:cNvCxnSpPr>
            <a:cxnSpLocks/>
          </p:cNvCxnSpPr>
          <p:nvPr/>
        </p:nvCxnSpPr>
        <p:spPr>
          <a:xfrm>
            <a:off x="5633784" y="3022092"/>
            <a:ext cx="17208" cy="845820"/>
          </a:xfrm>
          <a:prstGeom prst="straightConnector1">
            <a:avLst/>
          </a:prstGeom>
          <a:ln w="762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1424;p47">
            <a:extLst>
              <a:ext uri="{FF2B5EF4-FFF2-40B4-BE49-F238E27FC236}">
                <a16:creationId xmlns:a16="http://schemas.microsoft.com/office/drawing/2014/main" id="{9669762B-3056-48B3-86F6-784242986C73}"/>
              </a:ext>
            </a:extLst>
          </p:cNvPr>
          <p:cNvSpPr txBox="1">
            <a:spLocks/>
          </p:cNvSpPr>
          <p:nvPr/>
        </p:nvSpPr>
        <p:spPr>
          <a:xfrm>
            <a:off x="4663440" y="3966083"/>
            <a:ext cx="1560576" cy="554101"/>
          </a:xfrm>
          <a:prstGeom prst="rect">
            <a:avLst/>
          </a:prstGeom>
          <a:solidFill>
            <a:srgbClr val="FFAD5B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lIns="91425" tIns="91425" rIns="91425" bIns="9142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</a:rPr>
              <a:t>comma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وسيلة شرح مستطيلة مستديرة الزوايا 44">
            <a:extLst>
              <a:ext uri="{FF2B5EF4-FFF2-40B4-BE49-F238E27FC236}">
                <a16:creationId xmlns:a16="http://schemas.microsoft.com/office/drawing/2014/main" id="{FAFDE7C6-3BA0-4D66-B742-30066C9ED5A0}"/>
              </a:ext>
            </a:extLst>
          </p:cNvPr>
          <p:cNvSpPr/>
          <p:nvPr/>
        </p:nvSpPr>
        <p:spPr>
          <a:xfrm>
            <a:off x="1962252" y="1152143"/>
            <a:ext cx="4850028" cy="549039"/>
          </a:xfrm>
          <a:prstGeom prst="wedgeRoundRectCallout">
            <a:avLst>
              <a:gd name="adj1" fmla="val -17968"/>
              <a:gd name="adj2" fmla="val 4151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Form of Time Clause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28" name="رسم 27" descr="علامة اقتباس مغلقة مع تعبئة خالصة">
            <a:extLst>
              <a:ext uri="{FF2B5EF4-FFF2-40B4-BE49-F238E27FC236}">
                <a16:creationId xmlns:a16="http://schemas.microsoft.com/office/drawing/2014/main" id="{3D5C7DC9-9ADA-4C6C-AA10-12C3A7FD47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7000"/>
          <a:stretch/>
        </p:blipFill>
        <p:spPr>
          <a:xfrm>
            <a:off x="5303520" y="2260854"/>
            <a:ext cx="484632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  <p:bldP spid="13" grpId="0" animBg="1" autoUpdateAnimBg="0"/>
      <p:bldP spid="14" grpId="0" animBg="1" autoUpdateAnimBg="0"/>
      <p:bldP spid="26" grpId="0" animBg="1" autoUpdateAnimBg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PRACTICE MAKES PERFECT by Mat Voyce on Dribbble">
            <a:extLst>
              <a:ext uri="{FF2B5EF4-FFF2-40B4-BE49-F238E27FC236}">
                <a16:creationId xmlns:a16="http://schemas.microsoft.com/office/drawing/2014/main" id="{4187A5B4-CA63-483A-9E2D-9D71F3003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788" y="1170432"/>
            <a:ext cx="3733292" cy="253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42"/>
          <p:cNvSpPr/>
          <p:nvPr/>
        </p:nvSpPr>
        <p:spPr>
          <a:xfrm>
            <a:off x="1014586" y="1519875"/>
            <a:ext cx="720900" cy="720900"/>
          </a:xfrm>
          <a:prstGeom prst="octagon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53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42"/>
          <p:cNvSpPr txBox="1">
            <a:spLocks noGrp="1"/>
          </p:cNvSpPr>
          <p:nvPr>
            <p:ph type="subTitle" idx="1"/>
          </p:nvPr>
        </p:nvSpPr>
        <p:spPr>
          <a:xfrm>
            <a:off x="1870788" y="1497328"/>
            <a:ext cx="2639100" cy="228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1725" name="Google Shape;1725;p42"/>
          <p:cNvSpPr txBox="1">
            <a:spLocks noGrp="1"/>
          </p:cNvSpPr>
          <p:nvPr>
            <p:ph type="subTitle" idx="2"/>
          </p:nvPr>
        </p:nvSpPr>
        <p:spPr>
          <a:xfrm>
            <a:off x="1870788" y="1865233"/>
            <a:ext cx="2255700" cy="3981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asking for and giving direction</a:t>
            </a:r>
          </a:p>
        </p:txBody>
      </p:sp>
      <p:sp>
        <p:nvSpPr>
          <p:cNvPr id="1726" name="Google Shape;1726;p42"/>
          <p:cNvSpPr txBox="1">
            <a:spLocks noGrp="1"/>
          </p:cNvSpPr>
          <p:nvPr>
            <p:ph type="subTitle" idx="3"/>
          </p:nvPr>
        </p:nvSpPr>
        <p:spPr>
          <a:xfrm>
            <a:off x="1870788" y="3184237"/>
            <a:ext cx="2639100" cy="228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Ask</a:t>
            </a:r>
            <a:endParaRPr dirty="0"/>
          </a:p>
        </p:txBody>
      </p:sp>
      <p:sp>
        <p:nvSpPr>
          <p:cNvPr id="1727" name="Google Shape;1727;p42"/>
          <p:cNvSpPr txBox="1">
            <a:spLocks noGrp="1"/>
          </p:cNvSpPr>
          <p:nvPr>
            <p:ph type="subTitle" idx="4"/>
          </p:nvPr>
        </p:nvSpPr>
        <p:spPr>
          <a:xfrm>
            <a:off x="1870788" y="3548672"/>
            <a:ext cx="2255700" cy="4023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omeone to repeat something</a:t>
            </a:r>
            <a:endParaRPr dirty="0"/>
          </a:p>
        </p:txBody>
      </p:sp>
      <p:sp>
        <p:nvSpPr>
          <p:cNvPr id="1728" name="Google Shape;1728;p42"/>
          <p:cNvSpPr/>
          <p:nvPr/>
        </p:nvSpPr>
        <p:spPr>
          <a:xfrm>
            <a:off x="1013836" y="3206394"/>
            <a:ext cx="722400" cy="722400"/>
          </a:xfrm>
          <a:prstGeom prst="octagon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53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42"/>
          <p:cNvSpPr txBox="1">
            <a:spLocks noGrp="1"/>
          </p:cNvSpPr>
          <p:nvPr>
            <p:ph type="title"/>
          </p:nvPr>
        </p:nvSpPr>
        <p:spPr>
          <a:xfrm>
            <a:off x="927586" y="1716525"/>
            <a:ext cx="8949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730" name="Google Shape;1730;p42"/>
          <p:cNvSpPr txBox="1">
            <a:spLocks noGrp="1"/>
          </p:cNvSpPr>
          <p:nvPr>
            <p:ph type="title" idx="5"/>
          </p:nvPr>
        </p:nvSpPr>
        <p:spPr>
          <a:xfrm>
            <a:off x="977236" y="3421344"/>
            <a:ext cx="795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731" name="Google Shape;1731;p42"/>
          <p:cNvSpPr txBox="1">
            <a:spLocks noGrp="1"/>
          </p:cNvSpPr>
          <p:nvPr>
            <p:ph type="subTitle" idx="7"/>
          </p:nvPr>
        </p:nvSpPr>
        <p:spPr>
          <a:xfrm>
            <a:off x="5686221" y="1497325"/>
            <a:ext cx="2639100" cy="228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Express</a:t>
            </a:r>
            <a:endParaRPr dirty="0"/>
          </a:p>
        </p:txBody>
      </p:sp>
      <p:sp>
        <p:nvSpPr>
          <p:cNvPr id="1732" name="Google Shape;1732;p42"/>
          <p:cNvSpPr txBox="1">
            <a:spLocks noGrp="1"/>
          </p:cNvSpPr>
          <p:nvPr>
            <p:ph type="subTitle" idx="8"/>
          </p:nvPr>
        </p:nvSpPr>
        <p:spPr>
          <a:xfrm>
            <a:off x="5669280" y="1929241"/>
            <a:ext cx="2916936" cy="3981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Requests,Offer,Promise , Warnings and Spontaneous decision</a:t>
            </a:r>
            <a:endParaRPr dirty="0"/>
          </a:p>
        </p:txBody>
      </p:sp>
      <p:sp>
        <p:nvSpPr>
          <p:cNvPr id="1733" name="Google Shape;1733;p42"/>
          <p:cNvSpPr/>
          <p:nvPr/>
        </p:nvSpPr>
        <p:spPr>
          <a:xfrm>
            <a:off x="4845707" y="1519125"/>
            <a:ext cx="722400" cy="722400"/>
          </a:xfrm>
          <a:prstGeom prst="octagon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53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42"/>
          <p:cNvSpPr/>
          <p:nvPr/>
        </p:nvSpPr>
        <p:spPr>
          <a:xfrm>
            <a:off x="4845707" y="3206394"/>
            <a:ext cx="722400" cy="722400"/>
          </a:xfrm>
          <a:prstGeom prst="octagon">
            <a:avLst>
              <a:gd name="adj" fmla="val 0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53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42"/>
          <p:cNvSpPr txBox="1">
            <a:spLocks noGrp="1"/>
          </p:cNvSpPr>
          <p:nvPr>
            <p:ph type="subTitle" idx="13"/>
          </p:nvPr>
        </p:nvSpPr>
        <p:spPr>
          <a:xfrm>
            <a:off x="5686220" y="3548672"/>
            <a:ext cx="2497659" cy="4023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future with dependant time clause</a:t>
            </a:r>
            <a:endParaRPr dirty="0"/>
          </a:p>
        </p:txBody>
      </p:sp>
      <p:sp>
        <p:nvSpPr>
          <p:cNvPr id="1736" name="Google Shape;1736;p42"/>
          <p:cNvSpPr txBox="1">
            <a:spLocks noGrp="1"/>
          </p:cNvSpPr>
          <p:nvPr>
            <p:ph type="title" idx="14"/>
          </p:nvPr>
        </p:nvSpPr>
        <p:spPr>
          <a:xfrm>
            <a:off x="4759907" y="1734075"/>
            <a:ext cx="894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737" name="Google Shape;1737;p42"/>
          <p:cNvSpPr txBox="1">
            <a:spLocks noGrp="1"/>
          </p:cNvSpPr>
          <p:nvPr>
            <p:ph type="title" idx="15"/>
          </p:nvPr>
        </p:nvSpPr>
        <p:spPr>
          <a:xfrm>
            <a:off x="4758857" y="3421344"/>
            <a:ext cx="8961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738" name="Google Shape;1738;p42"/>
          <p:cNvSpPr txBox="1">
            <a:spLocks noGrp="1"/>
          </p:cNvSpPr>
          <p:nvPr>
            <p:ph type="title" idx="6"/>
          </p:nvPr>
        </p:nvSpPr>
        <p:spPr>
          <a:xfrm>
            <a:off x="530412" y="466344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Arial Rounded MT Bold" panose="020F0704030504030204" pitchFamily="34" charset="0"/>
              </a:rPr>
              <a:t>Lesson Goals</a:t>
            </a:r>
            <a:endParaRPr sz="4400" dirty="0">
              <a:latin typeface="Arial Rounded MT Bold" panose="020F0704030504030204" pitchFamily="34" charset="0"/>
            </a:endParaRPr>
          </a:p>
        </p:txBody>
      </p:sp>
      <p:sp>
        <p:nvSpPr>
          <p:cNvPr id="1739" name="Google Shape;1739;p42"/>
          <p:cNvSpPr txBox="1">
            <a:spLocks noGrp="1"/>
          </p:cNvSpPr>
          <p:nvPr>
            <p:ph type="subTitle" idx="9"/>
          </p:nvPr>
        </p:nvSpPr>
        <p:spPr>
          <a:xfrm>
            <a:off x="5686221" y="3184225"/>
            <a:ext cx="2639100" cy="228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45"/>
          <p:cNvSpPr txBox="1">
            <a:spLocks noGrp="1"/>
          </p:cNvSpPr>
          <p:nvPr>
            <p:ph type="title"/>
          </p:nvPr>
        </p:nvSpPr>
        <p:spPr>
          <a:xfrm>
            <a:off x="265236" y="475488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ial Rounded MT Bold" panose="020F0704030504030204" pitchFamily="34" charset="0"/>
              </a:rPr>
              <a:t>Complete</a:t>
            </a:r>
            <a:endParaRPr sz="4000" dirty="0">
              <a:latin typeface="Arial Rounded MT Bold" panose="020F0704030504030204" pitchFamily="34" charset="0"/>
            </a:endParaRPr>
          </a:p>
        </p:txBody>
      </p:sp>
      <p:sp>
        <p:nvSpPr>
          <p:cNvPr id="1776" name="Google Shape;1776;p45"/>
          <p:cNvSpPr/>
          <p:nvPr/>
        </p:nvSpPr>
        <p:spPr>
          <a:xfrm flipH="1">
            <a:off x="2021975" y="3659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You searched for old people travelers on holiday. smiling grandparents on  vacation. happy elderly veteran traveling vector concept. old travel man  and woman">
            <a:extLst>
              <a:ext uri="{FF2B5EF4-FFF2-40B4-BE49-F238E27FC236}">
                <a16:creationId xmlns:a16="http://schemas.microsoft.com/office/drawing/2014/main" id="{C63B9C51-6AF1-4867-A02D-2C0E9B9CD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584" y="1389887"/>
            <a:ext cx="2471546" cy="2720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4489E939-ACE2-479F-BBCD-2F06B106B1BA}"/>
              </a:ext>
            </a:extLst>
          </p:cNvPr>
          <p:cNvSpPr/>
          <p:nvPr/>
        </p:nvSpPr>
        <p:spPr>
          <a:xfrm>
            <a:off x="749808" y="1463040"/>
            <a:ext cx="4864608" cy="1536192"/>
          </a:xfrm>
          <a:prstGeom prst="cloudCallout">
            <a:avLst>
              <a:gd name="adj1" fmla="val 60910"/>
              <a:gd name="adj2" fmla="val 61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After we ……………… </a:t>
            </a:r>
            <a:r>
              <a:rPr lang="en-US" sz="1600" b="1" dirty="0"/>
              <a:t>( retire) </a:t>
            </a:r>
            <a:r>
              <a:rPr lang="en-US" sz="1600" dirty="0"/>
              <a:t>,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we ………………………</a:t>
            </a:r>
            <a:r>
              <a:rPr lang="en-US" sz="1600" b="1" dirty="0"/>
              <a:t>(travel)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BF15D15-417C-47CA-90C6-B4C34068573B}"/>
              </a:ext>
            </a:extLst>
          </p:cNvPr>
          <p:cNvSpPr txBox="1"/>
          <p:nvPr/>
        </p:nvSpPr>
        <p:spPr>
          <a:xfrm>
            <a:off x="2528316" y="1684056"/>
            <a:ext cx="11018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retire</a:t>
            </a:r>
            <a:endParaRPr lang="ar-SA" sz="1600" dirty="0">
              <a:solidFill>
                <a:srgbClr val="FFCC99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BA4F2BC-0A51-4B48-B104-045CF20B17DA}"/>
              </a:ext>
            </a:extLst>
          </p:cNvPr>
          <p:cNvSpPr txBox="1"/>
          <p:nvPr/>
        </p:nvSpPr>
        <p:spPr>
          <a:xfrm>
            <a:off x="2196084" y="2156496"/>
            <a:ext cx="15895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will travel</a:t>
            </a:r>
            <a:endParaRPr lang="ar-SA" sz="2000" dirty="0">
              <a:solidFill>
                <a:srgbClr val="FFCC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58;p45">
            <a:extLst>
              <a:ext uri="{FF2B5EF4-FFF2-40B4-BE49-F238E27FC236}">
                <a16:creationId xmlns:a16="http://schemas.microsoft.com/office/drawing/2014/main" id="{1F93C49C-7506-4102-AE53-31F33B9D16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6" y="420624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ial Rounded MT Bold" panose="020F0704030504030204" pitchFamily="34" charset="0"/>
              </a:rPr>
              <a:t>Complete</a:t>
            </a:r>
            <a:endParaRPr sz="4000" dirty="0">
              <a:latin typeface="Arial Rounded MT Bold" panose="020F070403050403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011FAAB-1C6A-4CEE-BDAD-56088338D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296" y="1618488"/>
            <a:ext cx="2679192" cy="2532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50D77878-6B9C-4F6B-A2C4-9A5A67AC93DC}"/>
              </a:ext>
            </a:extLst>
          </p:cNvPr>
          <p:cNvSpPr/>
          <p:nvPr/>
        </p:nvSpPr>
        <p:spPr>
          <a:xfrm>
            <a:off x="694944" y="1517904"/>
            <a:ext cx="4352544" cy="1828800"/>
          </a:xfrm>
          <a:prstGeom prst="cloudCallout">
            <a:avLst>
              <a:gd name="adj1" fmla="val 60910"/>
              <a:gd name="adj2" fmla="val 61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Before we have a new baby,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we ……………………</a:t>
            </a:r>
            <a:r>
              <a:rPr lang="en-US" sz="1600" b="1" dirty="0"/>
              <a:t>(buy)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dirty="0"/>
              <a:t>a bigger house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18F9B78-AD2D-4FAB-A60B-BFC846E1E49B}"/>
              </a:ext>
            </a:extLst>
          </p:cNvPr>
          <p:cNvSpPr txBox="1"/>
          <p:nvPr/>
        </p:nvSpPr>
        <p:spPr>
          <a:xfrm>
            <a:off x="2116836" y="2122968"/>
            <a:ext cx="1376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will buy</a:t>
            </a:r>
            <a:endParaRPr lang="ar-SA" sz="1600" dirty="0">
              <a:solidFill>
                <a:srgbClr val="FFCC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45"/>
          <p:cNvSpPr txBox="1">
            <a:spLocks noGrp="1"/>
          </p:cNvSpPr>
          <p:nvPr>
            <p:ph type="title"/>
          </p:nvPr>
        </p:nvSpPr>
        <p:spPr>
          <a:xfrm>
            <a:off x="265236" y="475488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ial Rounded MT Bold" panose="020F0704030504030204" pitchFamily="34" charset="0"/>
              </a:rPr>
              <a:t>Complete</a:t>
            </a:r>
            <a:endParaRPr sz="4000" dirty="0">
              <a:latin typeface="Arial Rounded MT Bold" panose="020F0704030504030204" pitchFamily="34" charset="0"/>
            </a:endParaRPr>
          </a:p>
        </p:txBody>
      </p:sp>
      <p:sp>
        <p:nvSpPr>
          <p:cNvPr id="1776" name="Google Shape;1776;p45"/>
          <p:cNvSpPr/>
          <p:nvPr/>
        </p:nvSpPr>
        <p:spPr>
          <a:xfrm flipH="1">
            <a:off x="2021975" y="3659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2" name="Picture 2" descr="Sad Sick Kid Boy Given Medicine by Mom Stock Vector - Illustration of  character, environment: 177083670">
            <a:extLst>
              <a:ext uri="{FF2B5EF4-FFF2-40B4-BE49-F238E27FC236}">
                <a16:creationId xmlns:a16="http://schemas.microsoft.com/office/drawing/2014/main" id="{5E990D91-EC5A-4B19-9DCA-0F29BF5BB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3022" r="9256" b="10756"/>
          <a:stretch/>
        </p:blipFill>
        <p:spPr bwMode="auto">
          <a:xfrm>
            <a:off x="5888736" y="1618488"/>
            <a:ext cx="2523744" cy="283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4489E939-ACE2-479F-BBCD-2F06B106B1BA}"/>
              </a:ext>
            </a:extLst>
          </p:cNvPr>
          <p:cNvSpPr/>
          <p:nvPr/>
        </p:nvSpPr>
        <p:spPr>
          <a:xfrm>
            <a:off x="576072" y="1426464"/>
            <a:ext cx="5047488" cy="1673352"/>
          </a:xfrm>
          <a:prstGeom prst="cloudCallout">
            <a:avLst>
              <a:gd name="adj1" fmla="val 58374"/>
              <a:gd name="adj2" fmla="val 3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As soon as he………….… </a:t>
            </a:r>
            <a:r>
              <a:rPr lang="en-US" sz="1600" b="1" dirty="0"/>
              <a:t>( take)</a:t>
            </a:r>
            <a:r>
              <a:rPr lang="en-US" sz="1600" dirty="0"/>
              <a:t>,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medicine , he ………….….…</a:t>
            </a:r>
            <a:r>
              <a:rPr lang="en-US" sz="1600" b="1" dirty="0"/>
              <a:t>(feel)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dirty="0"/>
              <a:t>better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02388C9-0F3D-41F3-A96C-D5CD1B19FF1F}"/>
              </a:ext>
            </a:extLst>
          </p:cNvPr>
          <p:cNvSpPr txBox="1"/>
          <p:nvPr/>
        </p:nvSpPr>
        <p:spPr>
          <a:xfrm>
            <a:off x="2775204" y="1610904"/>
            <a:ext cx="11018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D9B3"/>
                </a:solidFill>
              </a:rPr>
              <a:t>take</a:t>
            </a:r>
            <a:r>
              <a:rPr lang="en-US" sz="2000" b="1" dirty="0">
                <a:solidFill>
                  <a:srgbClr val="EECDFB"/>
                </a:solidFill>
              </a:rPr>
              <a:t>s</a:t>
            </a:r>
            <a:endParaRPr lang="ar-SA" sz="1600" dirty="0">
              <a:solidFill>
                <a:srgbClr val="EECDFB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864471E-AD5E-4407-8EE5-8000F1403B3A}"/>
              </a:ext>
            </a:extLst>
          </p:cNvPr>
          <p:cNvSpPr txBox="1"/>
          <p:nvPr/>
        </p:nvSpPr>
        <p:spPr>
          <a:xfrm>
            <a:off x="2729484" y="2095536"/>
            <a:ext cx="13853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will feel</a:t>
            </a:r>
            <a:endParaRPr lang="ar-SA" sz="1600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5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861038D-65CA-4056-9C92-57672823F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736" y="1508760"/>
            <a:ext cx="2578608" cy="2898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1758;p45">
            <a:extLst>
              <a:ext uri="{FF2B5EF4-FFF2-40B4-BE49-F238E27FC236}">
                <a16:creationId xmlns:a16="http://schemas.microsoft.com/office/drawing/2014/main" id="{1F93C49C-7506-4102-AE53-31F33B9D16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6" y="420624"/>
            <a:ext cx="80466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Arial Rounded MT Bold" panose="020F0704030504030204" pitchFamily="34" charset="0"/>
              </a:rPr>
              <a:t>Complete</a:t>
            </a:r>
            <a:endParaRPr sz="4000" dirty="0">
              <a:latin typeface="Arial Rounded MT Bold" panose="020F0704030504030204" pitchFamily="34" charset="0"/>
            </a:endParaRPr>
          </a:p>
        </p:txBody>
      </p:sp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50D77878-6B9C-4F6B-A2C4-9A5A67AC93DC}"/>
              </a:ext>
            </a:extLst>
          </p:cNvPr>
          <p:cNvSpPr/>
          <p:nvPr/>
        </p:nvSpPr>
        <p:spPr>
          <a:xfrm>
            <a:off x="603504" y="1600200"/>
            <a:ext cx="4700016" cy="1828800"/>
          </a:xfrm>
          <a:prstGeom prst="cloudCallout">
            <a:avLst>
              <a:gd name="adj1" fmla="val 59315"/>
              <a:gd name="adj2" fmla="val -83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When he …………</a:t>
            </a:r>
            <a:r>
              <a:rPr lang="en-US" sz="1600" b="1" dirty="0"/>
              <a:t>( have) </a:t>
            </a:r>
            <a:r>
              <a:rPr lang="en-US" sz="1600" dirty="0"/>
              <a:t>time,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he  ……………………</a:t>
            </a:r>
            <a:r>
              <a:rPr lang="en-US" sz="1600" b="1" dirty="0"/>
              <a:t>(paint)</a:t>
            </a:r>
          </a:p>
          <a:p>
            <a:pPr algn="ctr"/>
            <a:endParaRPr lang="en-US" sz="1600" b="1" dirty="0"/>
          </a:p>
          <a:p>
            <a:pPr algn="ctr"/>
            <a:r>
              <a:rPr lang="en-US" sz="1600" dirty="0"/>
              <a:t>the house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6CC8BAF-CD3C-4181-BF3D-F1A1EE739578}"/>
              </a:ext>
            </a:extLst>
          </p:cNvPr>
          <p:cNvSpPr txBox="1"/>
          <p:nvPr/>
        </p:nvSpPr>
        <p:spPr>
          <a:xfrm>
            <a:off x="2244852" y="1876080"/>
            <a:ext cx="11018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has</a:t>
            </a:r>
            <a:endParaRPr lang="ar-SA" sz="1600" dirty="0">
              <a:solidFill>
                <a:srgbClr val="FFCC99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0FD7CAE-3D1B-4606-87D7-E5F386E46BB2}"/>
              </a:ext>
            </a:extLst>
          </p:cNvPr>
          <p:cNvSpPr txBox="1"/>
          <p:nvPr/>
        </p:nvSpPr>
        <p:spPr>
          <a:xfrm>
            <a:off x="1929384" y="2314992"/>
            <a:ext cx="1490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C99"/>
                </a:solidFill>
              </a:rPr>
              <a:t>will paint</a:t>
            </a:r>
            <a:endParaRPr lang="ar-SA" sz="1600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46"/>
          <p:cNvSpPr/>
          <p:nvPr/>
        </p:nvSpPr>
        <p:spPr>
          <a:xfrm>
            <a:off x="1402078" y="2023050"/>
            <a:ext cx="1097400" cy="1097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6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782" name="Google Shape;1782;p46"/>
          <p:cNvSpPr txBox="1">
            <a:spLocks noGrp="1"/>
          </p:cNvSpPr>
          <p:nvPr>
            <p:ph type="title"/>
          </p:nvPr>
        </p:nvSpPr>
        <p:spPr>
          <a:xfrm>
            <a:off x="2654222" y="2175449"/>
            <a:ext cx="5087700" cy="457200"/>
          </a:xfrm>
          <a:prstGeom prst="rect">
            <a:avLst/>
          </a:prstGeom>
        </p:spPr>
        <p:txBody>
          <a:bodyPr spcFirstLastPara="1" wrap="square" lIns="91425" tIns="91425" rIns="18287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EVOLUTION</a:t>
            </a:r>
            <a:endParaRPr/>
          </a:p>
        </p:txBody>
      </p:sp>
      <p:sp>
        <p:nvSpPr>
          <p:cNvPr id="1783" name="Google Shape;1783;p46"/>
          <p:cNvSpPr txBox="1">
            <a:spLocks noGrp="1"/>
          </p:cNvSpPr>
          <p:nvPr>
            <p:ph type="subTitle" idx="1"/>
          </p:nvPr>
        </p:nvSpPr>
        <p:spPr>
          <a:xfrm>
            <a:off x="2654222" y="2785051"/>
            <a:ext cx="50877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</p:txBody>
      </p:sp>
      <p:sp>
        <p:nvSpPr>
          <p:cNvPr id="1784" name="Google Shape;1784;p46"/>
          <p:cNvSpPr txBox="1">
            <a:spLocks noGrp="1"/>
          </p:cNvSpPr>
          <p:nvPr>
            <p:ph type="title" idx="2"/>
          </p:nvPr>
        </p:nvSpPr>
        <p:spPr>
          <a:xfrm>
            <a:off x="1406728" y="2334000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466D9C2-D833-4C84-B24F-1C3423C29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" y="850392"/>
            <a:ext cx="8138159" cy="346557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17618CD-D970-4CEB-9032-46ABFB416108}"/>
              </a:ext>
            </a:extLst>
          </p:cNvPr>
          <p:cNvSpPr txBox="1"/>
          <p:nvPr/>
        </p:nvSpPr>
        <p:spPr>
          <a:xfrm>
            <a:off x="2314625" y="2195336"/>
            <a:ext cx="13914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tx2">
                    <a:lumMod val="50000"/>
                  </a:schemeClr>
                </a:solidFill>
              </a:rPr>
              <a:t>will </a:t>
            </a:r>
            <a:r>
              <a:rPr lang="en-US" sz="900" b="1" dirty="0">
                <a:solidFill>
                  <a:schemeClr val="tx2">
                    <a:lumMod val="50000"/>
                  </a:schemeClr>
                </a:solidFill>
              </a:rPr>
              <a:t>manufacture</a:t>
            </a:r>
            <a:endParaRPr lang="en-US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D65A2A-6FE2-4830-A9B1-62CF18080F95}"/>
              </a:ext>
            </a:extLst>
          </p:cNvPr>
          <p:cNvSpPr txBox="1"/>
          <p:nvPr/>
        </p:nvSpPr>
        <p:spPr>
          <a:xfrm>
            <a:off x="5500448" y="2113570"/>
            <a:ext cx="13914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9966"/>
                </a:solidFill>
              </a:rPr>
              <a:t>receive</a:t>
            </a:r>
            <a:endParaRPr lang="en-US" b="1" dirty="0">
              <a:solidFill>
                <a:srgbClr val="FF9966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8693755-6A22-496F-92B9-B48F006FE569}"/>
              </a:ext>
            </a:extLst>
          </p:cNvPr>
          <p:cNvSpPr txBox="1"/>
          <p:nvPr/>
        </p:nvSpPr>
        <p:spPr>
          <a:xfrm>
            <a:off x="1659968" y="2452295"/>
            <a:ext cx="13914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will travel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8EA328A-80D0-4997-8196-8A7D36EFC062}"/>
              </a:ext>
            </a:extLst>
          </p:cNvPr>
          <p:cNvSpPr txBox="1"/>
          <p:nvPr/>
        </p:nvSpPr>
        <p:spPr>
          <a:xfrm>
            <a:off x="4486921" y="2448573"/>
            <a:ext cx="7792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9966"/>
                </a:solidFill>
              </a:rPr>
              <a:t>get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</a:t>
            </a:r>
            <a:endParaRPr lang="ar-SA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46B30A8-13C3-42D4-9047-E192C529BB59}"/>
              </a:ext>
            </a:extLst>
          </p:cNvPr>
          <p:cNvSpPr txBox="1"/>
          <p:nvPr/>
        </p:nvSpPr>
        <p:spPr>
          <a:xfrm>
            <a:off x="1652679" y="2828248"/>
            <a:ext cx="1057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will run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3ACF9B7-D02A-4B8F-84F5-7758127ECD45}"/>
              </a:ext>
            </a:extLst>
          </p:cNvPr>
          <p:cNvSpPr txBox="1"/>
          <p:nvPr/>
        </p:nvSpPr>
        <p:spPr>
          <a:xfrm>
            <a:off x="4287078" y="2816056"/>
            <a:ext cx="7792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9966"/>
                </a:solidFill>
              </a:rPr>
              <a:t>start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</a:t>
            </a:r>
            <a:endParaRPr lang="ar-SA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8CE554D-78A4-4927-B121-E7068E77384F}"/>
              </a:ext>
            </a:extLst>
          </p:cNvPr>
          <p:cNvSpPr txBox="1"/>
          <p:nvPr/>
        </p:nvSpPr>
        <p:spPr>
          <a:xfrm>
            <a:off x="2176272" y="3153589"/>
            <a:ext cx="9129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9966"/>
                </a:solidFill>
              </a:rPr>
              <a:t>drive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s</a:t>
            </a:r>
            <a:endParaRPr lang="ar-SA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55B7FB4-739F-4278-95A1-6A115AAD2848}"/>
              </a:ext>
            </a:extLst>
          </p:cNvPr>
          <p:cNvSpPr txBox="1"/>
          <p:nvPr/>
        </p:nvSpPr>
        <p:spPr>
          <a:xfrm>
            <a:off x="4813853" y="3142060"/>
            <a:ext cx="1057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will see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AF85432-4D73-41FE-9449-648288D83F28}"/>
              </a:ext>
            </a:extLst>
          </p:cNvPr>
          <p:cNvSpPr txBox="1"/>
          <p:nvPr/>
        </p:nvSpPr>
        <p:spPr>
          <a:xfrm>
            <a:off x="1626572" y="3478400"/>
            <a:ext cx="1057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Will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CC5A3DB-71D1-4892-AE28-381F02B900F9}"/>
              </a:ext>
            </a:extLst>
          </p:cNvPr>
          <p:cNvSpPr txBox="1"/>
          <p:nvPr/>
        </p:nvSpPr>
        <p:spPr>
          <a:xfrm>
            <a:off x="3398653" y="3467412"/>
            <a:ext cx="13914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9966"/>
                </a:solidFill>
              </a:rPr>
              <a:t>to argue</a:t>
            </a:r>
            <a:endParaRPr lang="en-US" sz="1200" b="1" dirty="0">
              <a:solidFill>
                <a:srgbClr val="FF9966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FA815C2-AFBF-4DD9-9927-6184F09CCB25}"/>
              </a:ext>
            </a:extLst>
          </p:cNvPr>
          <p:cNvSpPr txBox="1"/>
          <p:nvPr/>
        </p:nvSpPr>
        <p:spPr>
          <a:xfrm>
            <a:off x="5736337" y="3460244"/>
            <a:ext cx="1057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70"/>
          <p:cNvSpPr/>
          <p:nvPr/>
        </p:nvSpPr>
        <p:spPr>
          <a:xfrm flipH="1">
            <a:off x="6297082" y="1525591"/>
            <a:ext cx="1454141" cy="1916859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6" name="Google Shape;2506;p70"/>
          <p:cNvGrpSpPr/>
          <p:nvPr/>
        </p:nvGrpSpPr>
        <p:grpSpPr>
          <a:xfrm>
            <a:off x="2039112" y="1409909"/>
            <a:ext cx="4608576" cy="3052363"/>
            <a:chOff x="4794566" y="1229221"/>
            <a:chExt cx="3492864" cy="2730238"/>
          </a:xfrm>
        </p:grpSpPr>
        <p:sp>
          <p:nvSpPr>
            <p:cNvPr id="2507" name="Google Shape;2507;p70"/>
            <p:cNvSpPr/>
            <p:nvPr/>
          </p:nvSpPr>
          <p:spPr>
            <a:xfrm>
              <a:off x="6010192" y="3526822"/>
              <a:ext cx="1061612" cy="432637"/>
            </a:xfrm>
            <a:custGeom>
              <a:avLst/>
              <a:gdLst/>
              <a:ahLst/>
              <a:cxnLst/>
              <a:rect l="l" t="t" r="r" b="b"/>
              <a:pathLst>
                <a:path w="15037" h="6128" extrusionOk="0">
                  <a:moveTo>
                    <a:pt x="2443" y="1"/>
                  </a:moveTo>
                  <a:lnTo>
                    <a:pt x="2222" y="2875"/>
                  </a:lnTo>
                  <a:cubicBezTo>
                    <a:pt x="2222" y="2875"/>
                    <a:pt x="2339" y="3398"/>
                    <a:pt x="1529" y="4116"/>
                  </a:cubicBezTo>
                  <a:cubicBezTo>
                    <a:pt x="732" y="4835"/>
                    <a:pt x="92" y="5500"/>
                    <a:pt x="92" y="5500"/>
                  </a:cubicBezTo>
                  <a:cubicBezTo>
                    <a:pt x="92" y="5500"/>
                    <a:pt x="1" y="5657"/>
                    <a:pt x="1" y="5892"/>
                  </a:cubicBezTo>
                  <a:cubicBezTo>
                    <a:pt x="1" y="6115"/>
                    <a:pt x="131" y="6127"/>
                    <a:pt x="693" y="6127"/>
                  </a:cubicBezTo>
                  <a:lnTo>
                    <a:pt x="14345" y="6127"/>
                  </a:lnTo>
                  <a:cubicBezTo>
                    <a:pt x="14906" y="6127"/>
                    <a:pt x="15037" y="6115"/>
                    <a:pt x="15037" y="5892"/>
                  </a:cubicBezTo>
                  <a:cubicBezTo>
                    <a:pt x="15037" y="5657"/>
                    <a:pt x="14946" y="5500"/>
                    <a:pt x="14946" y="5500"/>
                  </a:cubicBezTo>
                  <a:cubicBezTo>
                    <a:pt x="14946" y="5500"/>
                    <a:pt x="14305" y="4835"/>
                    <a:pt x="13495" y="4116"/>
                  </a:cubicBezTo>
                  <a:cubicBezTo>
                    <a:pt x="12699" y="3398"/>
                    <a:pt x="12804" y="2875"/>
                    <a:pt x="12804" y="2875"/>
                  </a:cubicBezTo>
                  <a:lnTo>
                    <a:pt x="12595" y="1"/>
                  </a:ln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tx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8" name="Google Shape;2508;p70"/>
            <p:cNvSpPr/>
            <p:nvPr/>
          </p:nvSpPr>
          <p:spPr>
            <a:xfrm>
              <a:off x="4794566" y="1229221"/>
              <a:ext cx="3492864" cy="2297606"/>
            </a:xfrm>
            <a:custGeom>
              <a:avLst/>
              <a:gdLst/>
              <a:ahLst/>
              <a:cxnLst/>
              <a:rect l="l" t="t" r="r" b="b"/>
              <a:pathLst>
                <a:path w="49474" h="32544" extrusionOk="0">
                  <a:moveTo>
                    <a:pt x="2509" y="0"/>
                  </a:moveTo>
                  <a:cubicBezTo>
                    <a:pt x="1124" y="0"/>
                    <a:pt x="0" y="1124"/>
                    <a:pt x="0" y="2509"/>
                  </a:cubicBezTo>
                  <a:lnTo>
                    <a:pt x="0" y="30035"/>
                  </a:lnTo>
                  <a:cubicBezTo>
                    <a:pt x="0" y="31420"/>
                    <a:pt x="1124" y="32544"/>
                    <a:pt x="2509" y="32544"/>
                  </a:cubicBezTo>
                  <a:lnTo>
                    <a:pt x="46965" y="32544"/>
                  </a:lnTo>
                  <a:cubicBezTo>
                    <a:pt x="48350" y="32544"/>
                    <a:pt x="49474" y="31420"/>
                    <a:pt x="49474" y="30035"/>
                  </a:cubicBezTo>
                  <a:lnTo>
                    <a:pt x="49474" y="2509"/>
                  </a:lnTo>
                  <a:cubicBezTo>
                    <a:pt x="49474" y="1124"/>
                    <a:pt x="48350" y="0"/>
                    <a:pt x="46965" y="0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chemeClr val="tx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9" name="Google Shape;2509;p70"/>
            <p:cNvSpPr/>
            <p:nvPr/>
          </p:nvSpPr>
          <p:spPr>
            <a:xfrm>
              <a:off x="6472417" y="3266352"/>
              <a:ext cx="137163" cy="137161"/>
            </a:xfrm>
            <a:custGeom>
              <a:avLst/>
              <a:gdLst/>
              <a:ahLst/>
              <a:cxnLst/>
              <a:rect l="l" t="t" r="r" b="b"/>
              <a:pathLst>
                <a:path w="3005" h="3020" extrusionOk="0">
                  <a:moveTo>
                    <a:pt x="1503" y="1"/>
                  </a:moveTo>
                  <a:cubicBezTo>
                    <a:pt x="667" y="1"/>
                    <a:pt x="0" y="680"/>
                    <a:pt x="0" y="1504"/>
                  </a:cubicBezTo>
                  <a:cubicBezTo>
                    <a:pt x="0" y="2340"/>
                    <a:pt x="667" y="3019"/>
                    <a:pt x="1503" y="3019"/>
                  </a:cubicBezTo>
                  <a:cubicBezTo>
                    <a:pt x="2326" y="3019"/>
                    <a:pt x="3005" y="2340"/>
                    <a:pt x="3005" y="1504"/>
                  </a:cubicBezTo>
                  <a:cubicBezTo>
                    <a:pt x="3005" y="680"/>
                    <a:pt x="2326" y="1"/>
                    <a:pt x="150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2217;p60">
            <a:extLst>
              <a:ext uri="{FF2B5EF4-FFF2-40B4-BE49-F238E27FC236}">
                <a16:creationId xmlns:a16="http://schemas.microsoft.com/office/drawing/2014/main" id="{8466144B-7338-441C-ABE1-AD42F32ECA27}"/>
              </a:ext>
            </a:extLst>
          </p:cNvPr>
          <p:cNvSpPr/>
          <p:nvPr/>
        </p:nvSpPr>
        <p:spPr>
          <a:xfrm>
            <a:off x="803493" y="380128"/>
            <a:ext cx="2319314" cy="3057335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B6A060D-2261-4CC0-B03D-932656ED0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898"/>
          <a:stretch/>
        </p:blipFill>
        <p:spPr>
          <a:xfrm>
            <a:off x="2122360" y="1448943"/>
            <a:ext cx="4452175" cy="2510409"/>
          </a:xfrm>
          <a:prstGeom prst="roundRect">
            <a:avLst>
              <a:gd name="adj" fmla="val 16667"/>
            </a:avLst>
          </a:prstGeom>
          <a:ln w="38100">
            <a:solidFill>
              <a:schemeClr val="tx2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p68"/>
          <p:cNvSpPr txBox="1">
            <a:spLocks noGrp="1"/>
          </p:cNvSpPr>
          <p:nvPr>
            <p:ph type="title"/>
          </p:nvPr>
        </p:nvSpPr>
        <p:spPr>
          <a:xfrm>
            <a:off x="-882368" y="1126503"/>
            <a:ext cx="77268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Arial Rounded MT Bold" panose="020F0704030504030204" pitchFamily="34" charset="0"/>
              </a:rPr>
              <a:t>Homework</a:t>
            </a:r>
            <a:endParaRPr sz="5400" dirty="0">
              <a:latin typeface="Arial Rounded MT Bold" panose="020F0704030504030204" pitchFamily="34" charset="0"/>
            </a:endParaRPr>
          </a:p>
        </p:txBody>
      </p:sp>
      <p:sp>
        <p:nvSpPr>
          <p:cNvPr id="2440" name="Google Shape;2440;p68"/>
          <p:cNvSpPr txBox="1">
            <a:spLocks noGrp="1"/>
          </p:cNvSpPr>
          <p:nvPr>
            <p:ph type="body" idx="1"/>
          </p:nvPr>
        </p:nvSpPr>
        <p:spPr>
          <a:xfrm>
            <a:off x="1540617" y="2526404"/>
            <a:ext cx="3259983" cy="2533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2">
                    <a:lumMod val="50000"/>
                  </a:schemeClr>
                </a:solidFill>
              </a:rPr>
              <a:t>Page </a:t>
            </a:r>
            <a:r>
              <a:rPr lang="en" sz="1800" b="1" dirty="0">
                <a:solidFill>
                  <a:schemeClr val="tx2">
                    <a:lumMod val="50000"/>
                  </a:schemeClr>
                </a:solidFill>
              </a:rPr>
              <a:t>( 10) </a:t>
            </a:r>
            <a:r>
              <a:rPr lang="en" sz="1800" dirty="0">
                <a:solidFill>
                  <a:schemeClr val="tx2">
                    <a:lumMod val="50000"/>
                  </a:schemeClr>
                </a:solidFill>
              </a:rPr>
              <a:t>, Exercise </a:t>
            </a:r>
            <a:r>
              <a:rPr lang="en" sz="1800" b="1" dirty="0">
                <a:solidFill>
                  <a:schemeClr val="tx2">
                    <a:lumMod val="50000"/>
                  </a:schemeClr>
                </a:solidFill>
              </a:rPr>
              <a:t>( P) </a:t>
            </a:r>
            <a:endParaRPr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4" descr="كتاب الانجليزي Mega goal 4 مقررات + فصلي 1443 » موقع كتبي">
            <a:extLst>
              <a:ext uri="{FF2B5EF4-FFF2-40B4-BE49-F238E27FC236}">
                <a16:creationId xmlns:a16="http://schemas.microsoft.com/office/drawing/2014/main" id="{C8656E00-0203-49C4-B659-B00D4D262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138" y="1039463"/>
            <a:ext cx="2457450" cy="28881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p71"/>
          <p:cNvSpPr txBox="1">
            <a:spLocks noGrp="1"/>
          </p:cNvSpPr>
          <p:nvPr>
            <p:ph type="title"/>
          </p:nvPr>
        </p:nvSpPr>
        <p:spPr>
          <a:xfrm>
            <a:off x="2289085" y="513726"/>
            <a:ext cx="3858900" cy="477514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Delicious Heavy" pitchFamily="50" charset="0"/>
              </a:rPr>
              <a:t>THANKS!</a:t>
            </a:r>
            <a:endParaRPr dirty="0">
              <a:latin typeface="Delicious Heavy" pitchFamily="50" charset="0"/>
            </a:endParaRPr>
          </a:p>
        </p:txBody>
      </p:sp>
      <p:sp>
        <p:nvSpPr>
          <p:cNvPr id="2536" name="Google Shape;2536;p71"/>
          <p:cNvSpPr/>
          <p:nvPr/>
        </p:nvSpPr>
        <p:spPr>
          <a:xfrm flipH="1">
            <a:off x="189281" y="2338570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71"/>
          <p:cNvSpPr/>
          <p:nvPr/>
        </p:nvSpPr>
        <p:spPr>
          <a:xfrm flipH="1">
            <a:off x="189275" y="2648790"/>
            <a:ext cx="98400" cy="9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71"/>
          <p:cNvSpPr/>
          <p:nvPr/>
        </p:nvSpPr>
        <p:spPr>
          <a:xfrm flipH="1">
            <a:off x="162823" y="1683999"/>
            <a:ext cx="68100" cy="68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683A118-B24D-4052-87E0-7D33EF66DBB3}"/>
              </a:ext>
            </a:extLst>
          </p:cNvPr>
          <p:cNvSpPr txBox="1"/>
          <p:nvPr/>
        </p:nvSpPr>
        <p:spPr>
          <a:xfrm>
            <a:off x="1659751" y="3135086"/>
            <a:ext cx="5870602" cy="128323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9EE0001-3FC3-4B98-9054-AAB9CB0D0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962"/>
          <a:stretch/>
        </p:blipFill>
        <p:spPr>
          <a:xfrm>
            <a:off x="2443523" y="1652067"/>
            <a:ext cx="4387583" cy="278930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357FF11-215B-41E7-A2AB-52BF330CC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262" y="1467650"/>
            <a:ext cx="4556632" cy="3038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رسم 15" descr="ضمادة لاصقة مع تعبئة خالصة">
            <a:extLst>
              <a:ext uri="{FF2B5EF4-FFF2-40B4-BE49-F238E27FC236}">
                <a16:creationId xmlns:a16="http://schemas.microsoft.com/office/drawing/2014/main" id="{7C629ACA-6066-41DA-9114-7B18E2638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476691">
            <a:off x="3470650" y="1461169"/>
            <a:ext cx="2266125" cy="2266125"/>
          </a:xfrm>
          <a:prstGeom prst="rect">
            <a:avLst/>
          </a:prstGeom>
        </p:spPr>
      </p:pic>
      <p:pic>
        <p:nvPicPr>
          <p:cNvPr id="18" name="رسم 17" descr="زهرة دون ساق مع تعبئة خالصة">
            <a:extLst>
              <a:ext uri="{FF2B5EF4-FFF2-40B4-BE49-F238E27FC236}">
                <a16:creationId xmlns:a16="http://schemas.microsoft.com/office/drawing/2014/main" id="{A2E02EBB-FAE7-4EFC-9774-D133C4BD5E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4692" y="2137602"/>
            <a:ext cx="914400" cy="914400"/>
          </a:xfrm>
          <a:prstGeom prst="rect">
            <a:avLst/>
          </a:prstGeom>
        </p:spPr>
      </p:pic>
      <p:pic>
        <p:nvPicPr>
          <p:cNvPr id="41" name="رسم 40" descr="زهرة دون ساق مع تعبئة خالصة">
            <a:extLst>
              <a:ext uri="{FF2B5EF4-FFF2-40B4-BE49-F238E27FC236}">
                <a16:creationId xmlns:a16="http://schemas.microsoft.com/office/drawing/2014/main" id="{DBEEC22A-7454-4361-9899-268E8A1C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4901" y="2128637"/>
            <a:ext cx="914400" cy="914400"/>
          </a:xfrm>
          <a:prstGeom prst="rect">
            <a:avLst/>
          </a:prstGeom>
        </p:spPr>
      </p:pic>
      <p:pic>
        <p:nvPicPr>
          <p:cNvPr id="42" name="رسم 41" descr="زهرة دون ساق مع تعبئة خالصة">
            <a:extLst>
              <a:ext uri="{FF2B5EF4-FFF2-40B4-BE49-F238E27FC236}">
                <a16:creationId xmlns:a16="http://schemas.microsoft.com/office/drawing/2014/main" id="{ADE9EB75-D51B-40FD-8B4F-08B64AE6E3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12658" y="2136321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p63"/>
          <p:cNvSpPr txBox="1">
            <a:spLocks noGrp="1"/>
          </p:cNvSpPr>
          <p:nvPr>
            <p:ph type="title"/>
          </p:nvPr>
        </p:nvSpPr>
        <p:spPr>
          <a:xfrm>
            <a:off x="539496" y="1921230"/>
            <a:ext cx="3246119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Arial Rounded MT Bold" panose="020F0704030504030204" pitchFamily="34" charset="0"/>
              </a:rPr>
              <a:t>Book Open</a:t>
            </a:r>
            <a:endParaRPr sz="4400" dirty="0">
              <a:latin typeface="Arial Rounded MT Bold" panose="020F0704030504030204" pitchFamily="34" charset="0"/>
            </a:endParaRPr>
          </a:p>
        </p:txBody>
      </p:sp>
      <p:sp>
        <p:nvSpPr>
          <p:cNvPr id="2246" name="Google Shape;2246;p63"/>
          <p:cNvSpPr txBox="1">
            <a:spLocks noGrp="1"/>
          </p:cNvSpPr>
          <p:nvPr>
            <p:ph type="subTitle" idx="1"/>
          </p:nvPr>
        </p:nvSpPr>
        <p:spPr>
          <a:xfrm>
            <a:off x="681795" y="2598019"/>
            <a:ext cx="32556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en" sz="2000" dirty="0">
                <a:solidFill>
                  <a:schemeClr val="tx2">
                    <a:lumMod val="50000"/>
                  </a:schemeClr>
                </a:solidFill>
              </a:rPr>
              <a:t>age</a:t>
            </a:r>
            <a:r>
              <a:rPr lang="en" sz="2000" b="1" dirty="0">
                <a:solidFill>
                  <a:schemeClr val="tx2">
                    <a:lumMod val="50000"/>
                  </a:schemeClr>
                </a:solidFill>
              </a:rPr>
              <a:t>( 16)</a:t>
            </a:r>
            <a:endParaRPr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48" name="Google Shape;2248;p63"/>
          <p:cNvSpPr/>
          <p:nvPr/>
        </p:nvSpPr>
        <p:spPr>
          <a:xfrm>
            <a:off x="3706097" y="388449"/>
            <a:ext cx="2088813" cy="2753487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63"/>
          <p:cNvSpPr/>
          <p:nvPr/>
        </p:nvSpPr>
        <p:spPr>
          <a:xfrm flipH="1">
            <a:off x="2326775" y="289750"/>
            <a:ext cx="91500" cy="91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63"/>
          <p:cNvSpPr/>
          <p:nvPr/>
        </p:nvSpPr>
        <p:spPr>
          <a:xfrm flipH="1">
            <a:off x="3363275" y="61150"/>
            <a:ext cx="45600" cy="45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Picture 4" descr="كتاب الانجليزي Mega goal 4 مقررات + فصلي 1443 » موقع كتبي">
            <a:extLst>
              <a:ext uri="{FF2B5EF4-FFF2-40B4-BE49-F238E27FC236}">
                <a16:creationId xmlns:a16="http://schemas.microsoft.com/office/drawing/2014/main" id="{FCFFAD46-AE27-4045-8A7F-473F7AF5C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138" y="1039462"/>
            <a:ext cx="2773894" cy="3239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1DE8453-7C07-424C-AF1A-9DB3C7730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33"/>
          <a:stretch/>
        </p:blipFill>
        <p:spPr>
          <a:xfrm>
            <a:off x="795528" y="557784"/>
            <a:ext cx="7607808" cy="4000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095F9F1-2264-46EA-8638-BAED66FA3623}"/>
              </a:ext>
            </a:extLst>
          </p:cNvPr>
          <p:cNvSpPr/>
          <p:nvPr/>
        </p:nvSpPr>
        <p:spPr>
          <a:xfrm>
            <a:off x="4477512" y="1673352"/>
            <a:ext cx="3889248" cy="2779776"/>
          </a:xfrm>
          <a:prstGeom prst="rect">
            <a:avLst/>
          </a:prstGeom>
          <a:solidFill>
            <a:srgbClr val="E8E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فقاعة الكلام: مستطيلة 8">
            <a:extLst>
              <a:ext uri="{FF2B5EF4-FFF2-40B4-BE49-F238E27FC236}">
                <a16:creationId xmlns:a16="http://schemas.microsoft.com/office/drawing/2014/main" id="{DCBF413E-2CEA-4D5A-8FFD-25F85F18E82A}"/>
              </a:ext>
            </a:extLst>
          </p:cNvPr>
          <p:cNvSpPr/>
          <p:nvPr/>
        </p:nvSpPr>
        <p:spPr>
          <a:xfrm>
            <a:off x="3703320" y="1536192"/>
            <a:ext cx="2459736" cy="795528"/>
          </a:xfrm>
          <a:prstGeom prst="wedgeRectCallout">
            <a:avLst>
              <a:gd name="adj1" fmla="val 25827"/>
              <a:gd name="adj2" fmla="val 11610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Excuse me, </a:t>
            </a:r>
            <a:r>
              <a:rPr lang="en-US" dirty="0"/>
              <a:t>……………</a:t>
            </a:r>
            <a:endParaRPr lang="ar-SA" dirty="0"/>
          </a:p>
        </p:txBody>
      </p:sp>
      <p:pic>
        <p:nvPicPr>
          <p:cNvPr id="13314" name="Picture 2" descr="Fly me to the broom: Asking for and giving directions">
            <a:extLst>
              <a:ext uri="{FF2B5EF4-FFF2-40B4-BE49-F238E27FC236}">
                <a16:creationId xmlns:a16="http://schemas.microsoft.com/office/drawing/2014/main" id="{453FE672-31E8-4377-8146-CE29EB5B0C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344" y="1078992"/>
            <a:ext cx="2255520" cy="18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DE80F56C-6D2F-47E8-9CC1-2BA549D1A953}"/>
              </a:ext>
            </a:extLst>
          </p:cNvPr>
          <p:cNvSpPr/>
          <p:nvPr/>
        </p:nvSpPr>
        <p:spPr>
          <a:xfrm>
            <a:off x="845551" y="2144359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83D3B5CC-E46D-4C4E-92F6-1E9DB93C2A3A}"/>
              </a:ext>
            </a:extLst>
          </p:cNvPr>
          <p:cNvSpPr/>
          <p:nvPr/>
        </p:nvSpPr>
        <p:spPr>
          <a:xfrm>
            <a:off x="842503" y="2479639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E2ABACB5-D665-48CD-BABD-6DCAD7288203}"/>
              </a:ext>
            </a:extLst>
          </p:cNvPr>
          <p:cNvSpPr/>
          <p:nvPr/>
        </p:nvSpPr>
        <p:spPr>
          <a:xfrm>
            <a:off x="833359" y="2763103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FDBB1541-0180-475A-9A7E-B40EC1317009}"/>
              </a:ext>
            </a:extLst>
          </p:cNvPr>
          <p:cNvSpPr/>
          <p:nvPr/>
        </p:nvSpPr>
        <p:spPr>
          <a:xfrm>
            <a:off x="842503" y="3083143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29F3284-7CF8-497A-A893-FDEF9D7B50F0}"/>
              </a:ext>
            </a:extLst>
          </p:cNvPr>
          <p:cNvSpPr/>
          <p:nvPr/>
        </p:nvSpPr>
        <p:spPr>
          <a:xfrm>
            <a:off x="941402" y="669799"/>
            <a:ext cx="7279054" cy="336041"/>
          </a:xfrm>
          <a:prstGeom prst="rect">
            <a:avLst/>
          </a:prstGeom>
          <a:noFill/>
          <a:ln w="38100">
            <a:solidFill>
              <a:srgbClr val="FF8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6B9D6581-6EAA-4E53-8B33-C9FEDC0C6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960" y="2697480"/>
            <a:ext cx="2965844" cy="1810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1DE8453-7C07-424C-AF1A-9DB3C7730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33"/>
          <a:stretch/>
        </p:blipFill>
        <p:spPr>
          <a:xfrm>
            <a:off x="795528" y="557784"/>
            <a:ext cx="7607808" cy="4000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095F9F1-2264-46EA-8638-BAED66FA3623}"/>
              </a:ext>
            </a:extLst>
          </p:cNvPr>
          <p:cNvSpPr/>
          <p:nvPr/>
        </p:nvSpPr>
        <p:spPr>
          <a:xfrm>
            <a:off x="838200" y="1609344"/>
            <a:ext cx="3697224" cy="2843784"/>
          </a:xfrm>
          <a:prstGeom prst="rect">
            <a:avLst/>
          </a:prstGeom>
          <a:solidFill>
            <a:srgbClr val="E8E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فقاعة الكلام: مستطيلة 8">
            <a:extLst>
              <a:ext uri="{FF2B5EF4-FFF2-40B4-BE49-F238E27FC236}">
                <a16:creationId xmlns:a16="http://schemas.microsoft.com/office/drawing/2014/main" id="{DCBF413E-2CEA-4D5A-8FFD-25F85F18E82A}"/>
              </a:ext>
            </a:extLst>
          </p:cNvPr>
          <p:cNvSpPr/>
          <p:nvPr/>
        </p:nvSpPr>
        <p:spPr>
          <a:xfrm>
            <a:off x="2295144" y="1499616"/>
            <a:ext cx="2130552" cy="795528"/>
          </a:xfrm>
          <a:prstGeom prst="wedgeRectCallout">
            <a:avLst>
              <a:gd name="adj1" fmla="val -37742"/>
              <a:gd name="adj2" fmla="val 9656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Of course, </a:t>
            </a:r>
            <a:r>
              <a:rPr lang="en-US" dirty="0"/>
              <a:t>………</a:t>
            </a:r>
            <a:endParaRPr lang="ar-SA" dirty="0"/>
          </a:p>
        </p:txBody>
      </p:sp>
      <p:pic>
        <p:nvPicPr>
          <p:cNvPr id="13314" name="Picture 2" descr="Fly me to the broom: Asking for and giving directions">
            <a:extLst>
              <a:ext uri="{FF2B5EF4-FFF2-40B4-BE49-F238E27FC236}">
                <a16:creationId xmlns:a16="http://schemas.microsoft.com/office/drawing/2014/main" id="{453FE672-31E8-4377-8146-CE29EB5B0C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0" y="2724912"/>
            <a:ext cx="2255520" cy="18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929F3284-7CF8-497A-A893-FDEF9D7B50F0}"/>
              </a:ext>
            </a:extLst>
          </p:cNvPr>
          <p:cNvSpPr/>
          <p:nvPr/>
        </p:nvSpPr>
        <p:spPr>
          <a:xfrm>
            <a:off x="941402" y="669799"/>
            <a:ext cx="7279054" cy="336041"/>
          </a:xfrm>
          <a:prstGeom prst="rect">
            <a:avLst/>
          </a:prstGeom>
          <a:noFill/>
          <a:ln w="38100">
            <a:solidFill>
              <a:srgbClr val="FF8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55692A6-465A-4606-A58F-2D551A795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301" y="2148840"/>
            <a:ext cx="2083499" cy="2378964"/>
          </a:xfrm>
          <a:prstGeom prst="rect">
            <a:avLst/>
          </a:prstGeom>
        </p:spPr>
      </p:pic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F32B6CE8-91CC-4C17-A01F-AFB7E8BA77EB}"/>
              </a:ext>
            </a:extLst>
          </p:cNvPr>
          <p:cNvSpPr/>
          <p:nvPr/>
        </p:nvSpPr>
        <p:spPr>
          <a:xfrm>
            <a:off x="4439143" y="2089495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C8C47EDD-5EC7-4E39-82A0-5741790C92F7}"/>
              </a:ext>
            </a:extLst>
          </p:cNvPr>
          <p:cNvSpPr/>
          <p:nvPr/>
        </p:nvSpPr>
        <p:spPr>
          <a:xfrm>
            <a:off x="4457431" y="2482687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42C67672-9A06-4B71-862D-D2362FAF7C7B}"/>
              </a:ext>
            </a:extLst>
          </p:cNvPr>
          <p:cNvSpPr/>
          <p:nvPr/>
        </p:nvSpPr>
        <p:spPr>
          <a:xfrm>
            <a:off x="4448287" y="2775295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5ABA1DD8-6321-4BD5-9682-0F503459BF7B}"/>
              </a:ext>
            </a:extLst>
          </p:cNvPr>
          <p:cNvSpPr/>
          <p:nvPr/>
        </p:nvSpPr>
        <p:spPr>
          <a:xfrm>
            <a:off x="4420855" y="3086191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9B28378-CBCC-4B0D-907A-CF5070F6C104}"/>
              </a:ext>
            </a:extLst>
          </p:cNvPr>
          <p:cNvSpPr/>
          <p:nvPr/>
        </p:nvSpPr>
        <p:spPr>
          <a:xfrm>
            <a:off x="4429999" y="3442807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B93E8586-17B8-4BCD-BCE0-22B01DBCD77E}"/>
              </a:ext>
            </a:extLst>
          </p:cNvPr>
          <p:cNvSpPr/>
          <p:nvPr/>
        </p:nvSpPr>
        <p:spPr>
          <a:xfrm>
            <a:off x="4402567" y="3726271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51895F7A-62B5-4A35-B35A-6F498BBFF3F1}"/>
              </a:ext>
            </a:extLst>
          </p:cNvPr>
          <p:cNvSpPr/>
          <p:nvPr/>
        </p:nvSpPr>
        <p:spPr>
          <a:xfrm>
            <a:off x="4429999" y="4064599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736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13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5DED8F93-4B01-4927-9575-ABC149A417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00"/>
          <a:stretch/>
        </p:blipFill>
        <p:spPr>
          <a:xfrm>
            <a:off x="649224" y="1042450"/>
            <a:ext cx="7891272" cy="3163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B7E8223-344B-4AC4-8835-D618AB5D4854}"/>
              </a:ext>
            </a:extLst>
          </p:cNvPr>
          <p:cNvSpPr/>
          <p:nvPr/>
        </p:nvSpPr>
        <p:spPr>
          <a:xfrm>
            <a:off x="795098" y="1161288"/>
            <a:ext cx="7663102" cy="438912"/>
          </a:xfrm>
          <a:prstGeom prst="rect">
            <a:avLst/>
          </a:prstGeom>
          <a:noFill/>
          <a:ln w="38100">
            <a:solidFill>
              <a:srgbClr val="FF8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EC6BB9B2-C35B-4886-BB09-B53A70C16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176" y="1984248"/>
            <a:ext cx="2281428" cy="1325880"/>
          </a:xfrm>
          <a:prstGeom prst="rect">
            <a:avLst/>
          </a:prstGeom>
        </p:spPr>
      </p:pic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7DE334D2-392C-45FA-AC37-CA9ADA8C74DF}"/>
              </a:ext>
            </a:extLst>
          </p:cNvPr>
          <p:cNvSpPr/>
          <p:nvPr/>
        </p:nvSpPr>
        <p:spPr>
          <a:xfrm>
            <a:off x="690103" y="2171791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5643012A-CD6C-4635-88B1-BE33357C455C}"/>
              </a:ext>
            </a:extLst>
          </p:cNvPr>
          <p:cNvSpPr/>
          <p:nvPr/>
        </p:nvSpPr>
        <p:spPr>
          <a:xfrm>
            <a:off x="690103" y="2473543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39414A69-D5A0-475A-B15E-EC6B5F4D7897}"/>
              </a:ext>
            </a:extLst>
          </p:cNvPr>
          <p:cNvSpPr/>
          <p:nvPr/>
        </p:nvSpPr>
        <p:spPr>
          <a:xfrm>
            <a:off x="708391" y="2802727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67244BE3-61EB-4E75-85BE-6876A35C7FF9}"/>
              </a:ext>
            </a:extLst>
          </p:cNvPr>
          <p:cNvSpPr/>
          <p:nvPr/>
        </p:nvSpPr>
        <p:spPr>
          <a:xfrm>
            <a:off x="690103" y="3104479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839E23E7-0C7A-4246-B7DB-D62D3F114438}"/>
              </a:ext>
            </a:extLst>
          </p:cNvPr>
          <p:cNvSpPr/>
          <p:nvPr/>
        </p:nvSpPr>
        <p:spPr>
          <a:xfrm>
            <a:off x="671815" y="3406231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DF07DFE1-AB15-4A60-9662-C599953C44D6}"/>
              </a:ext>
            </a:extLst>
          </p:cNvPr>
          <p:cNvSpPr/>
          <p:nvPr/>
        </p:nvSpPr>
        <p:spPr>
          <a:xfrm>
            <a:off x="708391" y="3726271"/>
            <a:ext cx="196866" cy="233081"/>
          </a:xfrm>
          <a:prstGeom prst="ellipse">
            <a:avLst/>
          </a:prstGeom>
          <a:solidFill>
            <a:srgbClr val="FF944B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0CBC62-A23D-4BA1-8E35-6736C8FAA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6" y="502920"/>
            <a:ext cx="7827264" cy="3909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0EFA9B85-7372-4D93-86DE-E8F11751A928}"/>
              </a:ext>
            </a:extLst>
          </p:cNvPr>
          <p:cNvSpPr txBox="1"/>
          <p:nvPr/>
        </p:nvSpPr>
        <p:spPr>
          <a:xfrm>
            <a:off x="2256282" y="2964217"/>
            <a:ext cx="29740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Can you tell us how to get there?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4692B8E-DC57-4830-ACDB-48E7E8394BEC}"/>
              </a:ext>
            </a:extLst>
          </p:cNvPr>
          <p:cNvSpPr txBox="1"/>
          <p:nvPr/>
        </p:nvSpPr>
        <p:spPr>
          <a:xfrm>
            <a:off x="3984498" y="3192817"/>
            <a:ext cx="11452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8C53"/>
                </a:solidFill>
              </a:rPr>
              <a:t>turn right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F801B82-5622-4DB1-AD1E-90EF4AE93A20}"/>
              </a:ext>
            </a:extLst>
          </p:cNvPr>
          <p:cNvSpPr txBox="1"/>
          <p:nvPr/>
        </p:nvSpPr>
        <p:spPr>
          <a:xfrm>
            <a:off x="2683002" y="3409225"/>
            <a:ext cx="11452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Go straight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3FCD89E-DC4D-430C-B3D7-E5F56771A418}"/>
              </a:ext>
            </a:extLst>
          </p:cNvPr>
          <p:cNvSpPr txBox="1"/>
          <p:nvPr/>
        </p:nvSpPr>
        <p:spPr>
          <a:xfrm>
            <a:off x="6651498" y="3390937"/>
            <a:ext cx="18615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8C53"/>
                </a:solidFill>
              </a:rPr>
              <a:t>until you see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2D2C193-3F91-40CD-818B-34DE9F8E768E}"/>
              </a:ext>
            </a:extLst>
          </p:cNvPr>
          <p:cNvSpPr txBox="1"/>
          <p:nvPr/>
        </p:nvSpPr>
        <p:spPr>
          <a:xfrm>
            <a:off x="5051298" y="3592105"/>
            <a:ext cx="29740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chemeClr val="bg2">
                    <a:lumMod val="75000"/>
                  </a:schemeClr>
                </a:solidFill>
              </a:rPr>
              <a:t>you’ve gone too far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4588791-6049-4BCB-84EB-600906EADA24}"/>
              </a:ext>
            </a:extLst>
          </p:cNvPr>
          <p:cNvSpPr txBox="1"/>
          <p:nvPr/>
        </p:nvSpPr>
        <p:spPr>
          <a:xfrm>
            <a:off x="6922770" y="3607345"/>
            <a:ext cx="15994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take the 1</a:t>
            </a:r>
            <a:r>
              <a:rPr lang="en-US" b="1" baseline="30000" dirty="0">
                <a:solidFill>
                  <a:schemeClr val="tx2">
                    <a:lumMod val="50000"/>
                  </a:schemeClr>
                </a:solidFill>
              </a:rPr>
              <a:t>st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left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01CFC1B-308E-44B4-9ECC-86B0D5D4D0AC}"/>
              </a:ext>
            </a:extLst>
          </p:cNvPr>
          <p:cNvSpPr/>
          <p:nvPr/>
        </p:nvSpPr>
        <p:spPr>
          <a:xfrm>
            <a:off x="5477256" y="579810"/>
            <a:ext cx="2734056" cy="334590"/>
          </a:xfrm>
          <a:prstGeom prst="rect">
            <a:avLst/>
          </a:prstGeom>
          <a:solidFill>
            <a:srgbClr val="D60093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p60"/>
          <p:cNvSpPr txBox="1">
            <a:spLocks noGrp="1"/>
          </p:cNvSpPr>
          <p:nvPr>
            <p:ph type="subTitle" idx="2"/>
          </p:nvPr>
        </p:nvSpPr>
        <p:spPr>
          <a:xfrm>
            <a:off x="5672069" y="2555661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en" sz="2000" dirty="0">
                <a:solidFill>
                  <a:schemeClr val="tx2">
                    <a:lumMod val="50000"/>
                  </a:schemeClr>
                </a:solidFill>
              </a:rPr>
              <a:t>age </a:t>
            </a:r>
            <a:r>
              <a:rPr lang="en" sz="2000" b="1" dirty="0">
                <a:solidFill>
                  <a:schemeClr val="tx2">
                    <a:lumMod val="50000"/>
                  </a:schemeClr>
                </a:solidFill>
              </a:rPr>
              <a:t>( 17)</a:t>
            </a:r>
            <a:endParaRPr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17" name="Google Shape;2217;p60"/>
          <p:cNvSpPr/>
          <p:nvPr/>
        </p:nvSpPr>
        <p:spPr>
          <a:xfrm flipH="1">
            <a:off x="2760309" y="1221376"/>
            <a:ext cx="2319314" cy="3057335"/>
          </a:xfrm>
          <a:custGeom>
            <a:avLst/>
            <a:gdLst/>
            <a:ahLst/>
            <a:cxnLst/>
            <a:rect l="l" t="t" r="r" b="b"/>
            <a:pathLst>
              <a:path w="158966" h="209550" extrusionOk="0">
                <a:moveTo>
                  <a:pt x="63368" y="68996"/>
                </a:moveTo>
                <a:lnTo>
                  <a:pt x="64841" y="69438"/>
                </a:lnTo>
                <a:lnTo>
                  <a:pt x="66197" y="69879"/>
                </a:lnTo>
                <a:lnTo>
                  <a:pt x="67463" y="70262"/>
                </a:lnTo>
                <a:lnTo>
                  <a:pt x="68553" y="70616"/>
                </a:lnTo>
                <a:lnTo>
                  <a:pt x="71588" y="71470"/>
                </a:lnTo>
                <a:lnTo>
                  <a:pt x="76331" y="72767"/>
                </a:lnTo>
                <a:lnTo>
                  <a:pt x="75830" y="73208"/>
                </a:lnTo>
                <a:lnTo>
                  <a:pt x="75300" y="73680"/>
                </a:lnTo>
                <a:lnTo>
                  <a:pt x="74799" y="74181"/>
                </a:lnTo>
                <a:lnTo>
                  <a:pt x="74298" y="74740"/>
                </a:lnTo>
                <a:lnTo>
                  <a:pt x="73620" y="75565"/>
                </a:lnTo>
                <a:lnTo>
                  <a:pt x="72943" y="76449"/>
                </a:lnTo>
                <a:lnTo>
                  <a:pt x="72324" y="77392"/>
                </a:lnTo>
                <a:lnTo>
                  <a:pt x="71676" y="78393"/>
                </a:lnTo>
                <a:lnTo>
                  <a:pt x="71087" y="79454"/>
                </a:lnTo>
                <a:lnTo>
                  <a:pt x="70498" y="80544"/>
                </a:lnTo>
                <a:lnTo>
                  <a:pt x="69909" y="81664"/>
                </a:lnTo>
                <a:lnTo>
                  <a:pt x="69349" y="82783"/>
                </a:lnTo>
                <a:lnTo>
                  <a:pt x="67994" y="82812"/>
                </a:lnTo>
                <a:lnTo>
                  <a:pt x="66845" y="82871"/>
                </a:lnTo>
                <a:lnTo>
                  <a:pt x="65254" y="83019"/>
                </a:lnTo>
                <a:lnTo>
                  <a:pt x="63722" y="83225"/>
                </a:lnTo>
                <a:lnTo>
                  <a:pt x="62219" y="83461"/>
                </a:lnTo>
                <a:lnTo>
                  <a:pt x="60776" y="83785"/>
                </a:lnTo>
                <a:lnTo>
                  <a:pt x="60776" y="83785"/>
                </a:lnTo>
                <a:lnTo>
                  <a:pt x="60953" y="81546"/>
                </a:lnTo>
                <a:lnTo>
                  <a:pt x="61129" y="79542"/>
                </a:lnTo>
                <a:lnTo>
                  <a:pt x="61336" y="77716"/>
                </a:lnTo>
                <a:lnTo>
                  <a:pt x="61542" y="76066"/>
                </a:lnTo>
                <a:lnTo>
                  <a:pt x="61778" y="74593"/>
                </a:lnTo>
                <a:lnTo>
                  <a:pt x="62043" y="73267"/>
                </a:lnTo>
                <a:lnTo>
                  <a:pt x="62161" y="72649"/>
                </a:lnTo>
                <a:lnTo>
                  <a:pt x="62337" y="72060"/>
                </a:lnTo>
                <a:lnTo>
                  <a:pt x="62485" y="71500"/>
                </a:lnTo>
                <a:lnTo>
                  <a:pt x="62661" y="70969"/>
                </a:lnTo>
                <a:lnTo>
                  <a:pt x="63368" y="68996"/>
                </a:lnTo>
                <a:close/>
                <a:moveTo>
                  <a:pt x="77509" y="73091"/>
                </a:moveTo>
                <a:lnTo>
                  <a:pt x="87143" y="75654"/>
                </a:lnTo>
                <a:lnTo>
                  <a:pt x="91031" y="76655"/>
                </a:lnTo>
                <a:lnTo>
                  <a:pt x="93476" y="77303"/>
                </a:lnTo>
                <a:lnTo>
                  <a:pt x="94272" y="77510"/>
                </a:lnTo>
                <a:lnTo>
                  <a:pt x="95215" y="77834"/>
                </a:lnTo>
                <a:lnTo>
                  <a:pt x="96246" y="78217"/>
                </a:lnTo>
                <a:lnTo>
                  <a:pt x="97365" y="78659"/>
                </a:lnTo>
                <a:lnTo>
                  <a:pt x="99663" y="79660"/>
                </a:lnTo>
                <a:lnTo>
                  <a:pt x="101873" y="80662"/>
                </a:lnTo>
                <a:lnTo>
                  <a:pt x="101224" y="80632"/>
                </a:lnTo>
                <a:lnTo>
                  <a:pt x="100517" y="80603"/>
                </a:lnTo>
                <a:lnTo>
                  <a:pt x="99781" y="80632"/>
                </a:lnTo>
                <a:lnTo>
                  <a:pt x="99074" y="80662"/>
                </a:lnTo>
                <a:lnTo>
                  <a:pt x="98337" y="80721"/>
                </a:lnTo>
                <a:lnTo>
                  <a:pt x="97630" y="80809"/>
                </a:lnTo>
                <a:lnTo>
                  <a:pt x="96953" y="80927"/>
                </a:lnTo>
                <a:lnTo>
                  <a:pt x="96305" y="81104"/>
                </a:lnTo>
                <a:lnTo>
                  <a:pt x="95774" y="81281"/>
                </a:lnTo>
                <a:lnTo>
                  <a:pt x="95215" y="81516"/>
                </a:lnTo>
                <a:lnTo>
                  <a:pt x="94625" y="81811"/>
                </a:lnTo>
                <a:lnTo>
                  <a:pt x="94007" y="82135"/>
                </a:lnTo>
                <a:lnTo>
                  <a:pt x="93388" y="82518"/>
                </a:lnTo>
                <a:lnTo>
                  <a:pt x="92711" y="82960"/>
                </a:lnTo>
                <a:lnTo>
                  <a:pt x="92033" y="83431"/>
                </a:lnTo>
                <a:lnTo>
                  <a:pt x="91355" y="83932"/>
                </a:lnTo>
                <a:lnTo>
                  <a:pt x="86819" y="83578"/>
                </a:lnTo>
                <a:lnTo>
                  <a:pt x="82105" y="83254"/>
                </a:lnTo>
                <a:lnTo>
                  <a:pt x="77480" y="83019"/>
                </a:lnTo>
                <a:lnTo>
                  <a:pt x="75270" y="82901"/>
                </a:lnTo>
                <a:lnTo>
                  <a:pt x="73179" y="82842"/>
                </a:lnTo>
                <a:lnTo>
                  <a:pt x="73503" y="81575"/>
                </a:lnTo>
                <a:lnTo>
                  <a:pt x="73856" y="80308"/>
                </a:lnTo>
                <a:lnTo>
                  <a:pt x="74269" y="79012"/>
                </a:lnTo>
                <a:lnTo>
                  <a:pt x="74710" y="77775"/>
                </a:lnTo>
                <a:lnTo>
                  <a:pt x="74976" y="77156"/>
                </a:lnTo>
                <a:lnTo>
                  <a:pt x="75241" y="76537"/>
                </a:lnTo>
                <a:lnTo>
                  <a:pt x="75535" y="75978"/>
                </a:lnTo>
                <a:lnTo>
                  <a:pt x="75830" y="75389"/>
                </a:lnTo>
                <a:lnTo>
                  <a:pt x="76154" y="74858"/>
                </a:lnTo>
                <a:lnTo>
                  <a:pt x="76508" y="74328"/>
                </a:lnTo>
                <a:lnTo>
                  <a:pt x="76861" y="73827"/>
                </a:lnTo>
                <a:lnTo>
                  <a:pt x="77244" y="73356"/>
                </a:lnTo>
                <a:lnTo>
                  <a:pt x="77509" y="73091"/>
                </a:lnTo>
                <a:close/>
                <a:moveTo>
                  <a:pt x="56298" y="67729"/>
                </a:moveTo>
                <a:lnTo>
                  <a:pt x="57300" y="67788"/>
                </a:lnTo>
                <a:lnTo>
                  <a:pt x="58331" y="67906"/>
                </a:lnTo>
                <a:lnTo>
                  <a:pt x="59362" y="68053"/>
                </a:lnTo>
                <a:lnTo>
                  <a:pt x="60393" y="68259"/>
                </a:lnTo>
                <a:lnTo>
                  <a:pt x="61395" y="68495"/>
                </a:lnTo>
                <a:lnTo>
                  <a:pt x="60187" y="70940"/>
                </a:lnTo>
                <a:lnTo>
                  <a:pt x="59097" y="73238"/>
                </a:lnTo>
                <a:lnTo>
                  <a:pt x="58625" y="74328"/>
                </a:lnTo>
                <a:lnTo>
                  <a:pt x="58183" y="75330"/>
                </a:lnTo>
                <a:lnTo>
                  <a:pt x="57830" y="76243"/>
                </a:lnTo>
                <a:lnTo>
                  <a:pt x="57535" y="77038"/>
                </a:lnTo>
                <a:lnTo>
                  <a:pt x="57300" y="77775"/>
                </a:lnTo>
                <a:lnTo>
                  <a:pt x="57093" y="78629"/>
                </a:lnTo>
                <a:lnTo>
                  <a:pt x="56858" y="79542"/>
                </a:lnTo>
                <a:lnTo>
                  <a:pt x="56622" y="80573"/>
                </a:lnTo>
                <a:lnTo>
                  <a:pt x="56180" y="82842"/>
                </a:lnTo>
                <a:lnTo>
                  <a:pt x="55768" y="85346"/>
                </a:lnTo>
                <a:lnTo>
                  <a:pt x="55061" y="85670"/>
                </a:lnTo>
                <a:lnTo>
                  <a:pt x="54383" y="85965"/>
                </a:lnTo>
                <a:lnTo>
                  <a:pt x="53764" y="86289"/>
                </a:lnTo>
                <a:lnTo>
                  <a:pt x="53175" y="86583"/>
                </a:lnTo>
                <a:lnTo>
                  <a:pt x="52616" y="86907"/>
                </a:lnTo>
                <a:lnTo>
                  <a:pt x="52115" y="87231"/>
                </a:lnTo>
                <a:lnTo>
                  <a:pt x="51643" y="87556"/>
                </a:lnTo>
                <a:lnTo>
                  <a:pt x="51201" y="87880"/>
                </a:lnTo>
                <a:lnTo>
                  <a:pt x="51172" y="85906"/>
                </a:lnTo>
                <a:lnTo>
                  <a:pt x="51113" y="83961"/>
                </a:lnTo>
                <a:lnTo>
                  <a:pt x="51054" y="82017"/>
                </a:lnTo>
                <a:lnTo>
                  <a:pt x="50936" y="80161"/>
                </a:lnTo>
                <a:lnTo>
                  <a:pt x="50818" y="78393"/>
                </a:lnTo>
                <a:lnTo>
                  <a:pt x="50701" y="76744"/>
                </a:lnTo>
                <a:lnTo>
                  <a:pt x="50524" y="75300"/>
                </a:lnTo>
                <a:lnTo>
                  <a:pt x="50347" y="74063"/>
                </a:lnTo>
                <a:lnTo>
                  <a:pt x="49611" y="69703"/>
                </a:lnTo>
                <a:lnTo>
                  <a:pt x="50023" y="69408"/>
                </a:lnTo>
                <a:lnTo>
                  <a:pt x="50435" y="69143"/>
                </a:lnTo>
                <a:lnTo>
                  <a:pt x="50877" y="68878"/>
                </a:lnTo>
                <a:lnTo>
                  <a:pt x="51349" y="68642"/>
                </a:lnTo>
                <a:lnTo>
                  <a:pt x="51820" y="68406"/>
                </a:lnTo>
                <a:lnTo>
                  <a:pt x="52321" y="68230"/>
                </a:lnTo>
                <a:lnTo>
                  <a:pt x="52851" y="68082"/>
                </a:lnTo>
                <a:lnTo>
                  <a:pt x="53381" y="67935"/>
                </a:lnTo>
                <a:lnTo>
                  <a:pt x="53853" y="67847"/>
                </a:lnTo>
                <a:lnTo>
                  <a:pt x="54324" y="67788"/>
                </a:lnTo>
                <a:lnTo>
                  <a:pt x="54796" y="67758"/>
                </a:lnTo>
                <a:lnTo>
                  <a:pt x="55296" y="67729"/>
                </a:lnTo>
                <a:close/>
                <a:moveTo>
                  <a:pt x="102580" y="80986"/>
                </a:moveTo>
                <a:lnTo>
                  <a:pt x="104730" y="81988"/>
                </a:lnTo>
                <a:lnTo>
                  <a:pt x="105614" y="84521"/>
                </a:lnTo>
                <a:lnTo>
                  <a:pt x="106527" y="87055"/>
                </a:lnTo>
                <a:lnTo>
                  <a:pt x="106792" y="87732"/>
                </a:lnTo>
                <a:lnTo>
                  <a:pt x="106409" y="87909"/>
                </a:lnTo>
                <a:lnTo>
                  <a:pt x="105938" y="87467"/>
                </a:lnTo>
                <a:lnTo>
                  <a:pt x="105408" y="87025"/>
                </a:lnTo>
                <a:lnTo>
                  <a:pt x="104878" y="86613"/>
                </a:lnTo>
                <a:lnTo>
                  <a:pt x="104288" y="86230"/>
                </a:lnTo>
                <a:lnTo>
                  <a:pt x="103699" y="85876"/>
                </a:lnTo>
                <a:lnTo>
                  <a:pt x="103080" y="85582"/>
                </a:lnTo>
                <a:lnTo>
                  <a:pt x="102432" y="85346"/>
                </a:lnTo>
                <a:lnTo>
                  <a:pt x="102108" y="85228"/>
                </a:lnTo>
                <a:lnTo>
                  <a:pt x="101784" y="85169"/>
                </a:lnTo>
                <a:lnTo>
                  <a:pt x="101224" y="85051"/>
                </a:lnTo>
                <a:lnTo>
                  <a:pt x="100488" y="84934"/>
                </a:lnTo>
                <a:lnTo>
                  <a:pt x="98573" y="84668"/>
                </a:lnTo>
                <a:lnTo>
                  <a:pt x="96187" y="84403"/>
                </a:lnTo>
                <a:lnTo>
                  <a:pt x="93359" y="84138"/>
                </a:lnTo>
                <a:lnTo>
                  <a:pt x="94095" y="83578"/>
                </a:lnTo>
                <a:lnTo>
                  <a:pt x="94478" y="83313"/>
                </a:lnTo>
                <a:lnTo>
                  <a:pt x="94832" y="83078"/>
                </a:lnTo>
                <a:lnTo>
                  <a:pt x="95332" y="82812"/>
                </a:lnTo>
                <a:lnTo>
                  <a:pt x="95833" y="82577"/>
                </a:lnTo>
                <a:lnTo>
                  <a:pt x="96334" y="82341"/>
                </a:lnTo>
                <a:lnTo>
                  <a:pt x="96864" y="82135"/>
                </a:lnTo>
                <a:lnTo>
                  <a:pt x="97365" y="81958"/>
                </a:lnTo>
                <a:lnTo>
                  <a:pt x="97895" y="81781"/>
                </a:lnTo>
                <a:lnTo>
                  <a:pt x="98927" y="81516"/>
                </a:lnTo>
                <a:lnTo>
                  <a:pt x="99928" y="81310"/>
                </a:lnTo>
                <a:lnTo>
                  <a:pt x="100871" y="81163"/>
                </a:lnTo>
                <a:lnTo>
                  <a:pt x="101755" y="81045"/>
                </a:lnTo>
                <a:lnTo>
                  <a:pt x="102580" y="80986"/>
                </a:lnTo>
                <a:close/>
                <a:moveTo>
                  <a:pt x="107087" y="88557"/>
                </a:moveTo>
                <a:lnTo>
                  <a:pt x="107087" y="88587"/>
                </a:lnTo>
                <a:lnTo>
                  <a:pt x="107058" y="88557"/>
                </a:lnTo>
                <a:close/>
                <a:moveTo>
                  <a:pt x="72324" y="86701"/>
                </a:moveTo>
                <a:lnTo>
                  <a:pt x="73738" y="86878"/>
                </a:lnTo>
                <a:lnTo>
                  <a:pt x="75359" y="87025"/>
                </a:lnTo>
                <a:lnTo>
                  <a:pt x="78953" y="87349"/>
                </a:lnTo>
                <a:lnTo>
                  <a:pt x="82959" y="87644"/>
                </a:lnTo>
                <a:lnTo>
                  <a:pt x="87084" y="87939"/>
                </a:lnTo>
                <a:lnTo>
                  <a:pt x="86170" y="88970"/>
                </a:lnTo>
                <a:lnTo>
                  <a:pt x="85287" y="90060"/>
                </a:lnTo>
                <a:lnTo>
                  <a:pt x="84403" y="91238"/>
                </a:lnTo>
                <a:lnTo>
                  <a:pt x="83578" y="92446"/>
                </a:lnTo>
                <a:lnTo>
                  <a:pt x="83401" y="92711"/>
                </a:lnTo>
                <a:lnTo>
                  <a:pt x="79984" y="92711"/>
                </a:lnTo>
                <a:lnTo>
                  <a:pt x="78305" y="92770"/>
                </a:lnTo>
                <a:lnTo>
                  <a:pt x="76684" y="92829"/>
                </a:lnTo>
                <a:lnTo>
                  <a:pt x="75093" y="92917"/>
                </a:lnTo>
                <a:lnTo>
                  <a:pt x="73532" y="93035"/>
                </a:lnTo>
                <a:lnTo>
                  <a:pt x="72089" y="93182"/>
                </a:lnTo>
                <a:lnTo>
                  <a:pt x="70704" y="93330"/>
                </a:lnTo>
                <a:lnTo>
                  <a:pt x="70704" y="93330"/>
                </a:lnTo>
                <a:lnTo>
                  <a:pt x="71529" y="90030"/>
                </a:lnTo>
                <a:lnTo>
                  <a:pt x="72059" y="87880"/>
                </a:lnTo>
                <a:lnTo>
                  <a:pt x="72324" y="86701"/>
                </a:lnTo>
                <a:close/>
                <a:moveTo>
                  <a:pt x="89617" y="88086"/>
                </a:moveTo>
                <a:lnTo>
                  <a:pt x="93329" y="88322"/>
                </a:lnTo>
                <a:lnTo>
                  <a:pt x="96570" y="88469"/>
                </a:lnTo>
                <a:lnTo>
                  <a:pt x="99103" y="88587"/>
                </a:lnTo>
                <a:lnTo>
                  <a:pt x="100753" y="88646"/>
                </a:lnTo>
                <a:lnTo>
                  <a:pt x="101549" y="88704"/>
                </a:lnTo>
                <a:lnTo>
                  <a:pt x="102344" y="88793"/>
                </a:lnTo>
                <a:lnTo>
                  <a:pt x="103139" y="88940"/>
                </a:lnTo>
                <a:lnTo>
                  <a:pt x="103935" y="89117"/>
                </a:lnTo>
                <a:lnTo>
                  <a:pt x="103139" y="89588"/>
                </a:lnTo>
                <a:lnTo>
                  <a:pt x="102344" y="90089"/>
                </a:lnTo>
                <a:lnTo>
                  <a:pt x="101549" y="90619"/>
                </a:lnTo>
                <a:lnTo>
                  <a:pt x="100753" y="91179"/>
                </a:lnTo>
                <a:lnTo>
                  <a:pt x="99958" y="91768"/>
                </a:lnTo>
                <a:lnTo>
                  <a:pt x="99162" y="92387"/>
                </a:lnTo>
                <a:lnTo>
                  <a:pt x="98367" y="93035"/>
                </a:lnTo>
                <a:lnTo>
                  <a:pt x="97601" y="93713"/>
                </a:lnTo>
                <a:lnTo>
                  <a:pt x="96422" y="93565"/>
                </a:lnTo>
                <a:lnTo>
                  <a:pt x="95185" y="93389"/>
                </a:lnTo>
                <a:lnTo>
                  <a:pt x="93889" y="93241"/>
                </a:lnTo>
                <a:lnTo>
                  <a:pt x="92504" y="93124"/>
                </a:lnTo>
                <a:lnTo>
                  <a:pt x="91090" y="93006"/>
                </a:lnTo>
                <a:lnTo>
                  <a:pt x="89647" y="92917"/>
                </a:lnTo>
                <a:lnTo>
                  <a:pt x="88144" y="92829"/>
                </a:lnTo>
                <a:lnTo>
                  <a:pt x="86642" y="92770"/>
                </a:lnTo>
                <a:lnTo>
                  <a:pt x="87260" y="91621"/>
                </a:lnTo>
                <a:lnTo>
                  <a:pt x="87967" y="90443"/>
                </a:lnTo>
                <a:lnTo>
                  <a:pt x="88763" y="89264"/>
                </a:lnTo>
                <a:lnTo>
                  <a:pt x="89617" y="88086"/>
                </a:lnTo>
                <a:close/>
                <a:moveTo>
                  <a:pt x="65431" y="85670"/>
                </a:moveTo>
                <a:lnTo>
                  <a:pt x="66314" y="85729"/>
                </a:lnTo>
                <a:lnTo>
                  <a:pt x="67139" y="85788"/>
                </a:lnTo>
                <a:lnTo>
                  <a:pt x="67935" y="85906"/>
                </a:lnTo>
                <a:lnTo>
                  <a:pt x="67198" y="87585"/>
                </a:lnTo>
                <a:lnTo>
                  <a:pt x="66521" y="89264"/>
                </a:lnTo>
                <a:lnTo>
                  <a:pt x="65136" y="92564"/>
                </a:lnTo>
                <a:lnTo>
                  <a:pt x="64753" y="93565"/>
                </a:lnTo>
                <a:lnTo>
                  <a:pt x="64400" y="94655"/>
                </a:lnTo>
                <a:lnTo>
                  <a:pt x="63221" y="94980"/>
                </a:lnTo>
                <a:lnTo>
                  <a:pt x="62072" y="95333"/>
                </a:lnTo>
                <a:lnTo>
                  <a:pt x="60982" y="95687"/>
                </a:lnTo>
                <a:lnTo>
                  <a:pt x="59892" y="96099"/>
                </a:lnTo>
                <a:lnTo>
                  <a:pt x="59892" y="96099"/>
                </a:lnTo>
                <a:lnTo>
                  <a:pt x="60305" y="90119"/>
                </a:lnTo>
                <a:lnTo>
                  <a:pt x="60629" y="85906"/>
                </a:lnTo>
                <a:lnTo>
                  <a:pt x="61601" y="85788"/>
                </a:lnTo>
                <a:lnTo>
                  <a:pt x="62602" y="85729"/>
                </a:lnTo>
                <a:lnTo>
                  <a:pt x="63575" y="85670"/>
                </a:lnTo>
                <a:close/>
                <a:moveTo>
                  <a:pt x="105732" y="89677"/>
                </a:moveTo>
                <a:lnTo>
                  <a:pt x="106851" y="90089"/>
                </a:lnTo>
                <a:lnTo>
                  <a:pt x="107794" y="90472"/>
                </a:lnTo>
                <a:lnTo>
                  <a:pt x="108236" y="91533"/>
                </a:lnTo>
                <a:lnTo>
                  <a:pt x="108707" y="92593"/>
                </a:lnTo>
                <a:lnTo>
                  <a:pt x="109326" y="93889"/>
                </a:lnTo>
                <a:lnTo>
                  <a:pt x="109915" y="95186"/>
                </a:lnTo>
                <a:lnTo>
                  <a:pt x="110504" y="96511"/>
                </a:lnTo>
                <a:lnTo>
                  <a:pt x="110799" y="97160"/>
                </a:lnTo>
                <a:lnTo>
                  <a:pt x="111152" y="97778"/>
                </a:lnTo>
                <a:lnTo>
                  <a:pt x="111329" y="98161"/>
                </a:lnTo>
                <a:lnTo>
                  <a:pt x="110445" y="97749"/>
                </a:lnTo>
                <a:lnTo>
                  <a:pt x="109414" y="97307"/>
                </a:lnTo>
                <a:lnTo>
                  <a:pt x="108265" y="96835"/>
                </a:lnTo>
                <a:lnTo>
                  <a:pt x="106999" y="96335"/>
                </a:lnTo>
                <a:lnTo>
                  <a:pt x="105614" y="95834"/>
                </a:lnTo>
                <a:lnTo>
                  <a:pt x="104170" y="95362"/>
                </a:lnTo>
                <a:lnTo>
                  <a:pt x="102639" y="94891"/>
                </a:lnTo>
                <a:lnTo>
                  <a:pt x="101048" y="94449"/>
                </a:lnTo>
                <a:lnTo>
                  <a:pt x="101607" y="93772"/>
                </a:lnTo>
                <a:lnTo>
                  <a:pt x="102197" y="93094"/>
                </a:lnTo>
                <a:lnTo>
                  <a:pt x="102786" y="92446"/>
                </a:lnTo>
                <a:lnTo>
                  <a:pt x="103375" y="91827"/>
                </a:lnTo>
                <a:lnTo>
                  <a:pt x="103964" y="91238"/>
                </a:lnTo>
                <a:lnTo>
                  <a:pt x="104583" y="90678"/>
                </a:lnTo>
                <a:lnTo>
                  <a:pt x="105732" y="89677"/>
                </a:lnTo>
                <a:close/>
                <a:moveTo>
                  <a:pt x="55503" y="86996"/>
                </a:moveTo>
                <a:lnTo>
                  <a:pt x="55120" y="89971"/>
                </a:lnTo>
                <a:lnTo>
                  <a:pt x="54766" y="92976"/>
                </a:lnTo>
                <a:lnTo>
                  <a:pt x="54501" y="95893"/>
                </a:lnTo>
                <a:lnTo>
                  <a:pt x="54383" y="97307"/>
                </a:lnTo>
                <a:lnTo>
                  <a:pt x="54324" y="98662"/>
                </a:lnTo>
                <a:lnTo>
                  <a:pt x="53411" y="99222"/>
                </a:lnTo>
                <a:lnTo>
                  <a:pt x="52557" y="99752"/>
                </a:lnTo>
                <a:lnTo>
                  <a:pt x="51732" y="100341"/>
                </a:lnTo>
                <a:lnTo>
                  <a:pt x="50995" y="100930"/>
                </a:lnTo>
                <a:lnTo>
                  <a:pt x="51054" y="98986"/>
                </a:lnTo>
                <a:lnTo>
                  <a:pt x="51113" y="97101"/>
                </a:lnTo>
                <a:lnTo>
                  <a:pt x="51172" y="95539"/>
                </a:lnTo>
                <a:lnTo>
                  <a:pt x="51231" y="93683"/>
                </a:lnTo>
                <a:lnTo>
                  <a:pt x="51231" y="91621"/>
                </a:lnTo>
                <a:lnTo>
                  <a:pt x="51231" y="89382"/>
                </a:lnTo>
                <a:lnTo>
                  <a:pt x="51673" y="89029"/>
                </a:lnTo>
                <a:lnTo>
                  <a:pt x="52144" y="88675"/>
                </a:lnTo>
                <a:lnTo>
                  <a:pt x="52616" y="88351"/>
                </a:lnTo>
                <a:lnTo>
                  <a:pt x="53146" y="88027"/>
                </a:lnTo>
                <a:lnTo>
                  <a:pt x="53676" y="87732"/>
                </a:lnTo>
                <a:lnTo>
                  <a:pt x="54265" y="87467"/>
                </a:lnTo>
                <a:lnTo>
                  <a:pt x="54884" y="87231"/>
                </a:lnTo>
                <a:lnTo>
                  <a:pt x="55503" y="86996"/>
                </a:lnTo>
                <a:close/>
                <a:moveTo>
                  <a:pt x="84197" y="99074"/>
                </a:moveTo>
                <a:lnTo>
                  <a:pt x="92239" y="99133"/>
                </a:lnTo>
                <a:lnTo>
                  <a:pt x="91562" y="99958"/>
                </a:lnTo>
                <a:lnTo>
                  <a:pt x="90855" y="100842"/>
                </a:lnTo>
                <a:lnTo>
                  <a:pt x="90148" y="101814"/>
                </a:lnTo>
                <a:lnTo>
                  <a:pt x="89411" y="102816"/>
                </a:lnTo>
                <a:lnTo>
                  <a:pt x="88468" y="102963"/>
                </a:lnTo>
                <a:lnTo>
                  <a:pt x="87526" y="103140"/>
                </a:lnTo>
                <a:lnTo>
                  <a:pt x="85611" y="103552"/>
                </a:lnTo>
                <a:lnTo>
                  <a:pt x="83696" y="103994"/>
                </a:lnTo>
                <a:lnTo>
                  <a:pt x="81781" y="104495"/>
                </a:lnTo>
                <a:lnTo>
                  <a:pt x="83136" y="101579"/>
                </a:lnTo>
                <a:lnTo>
                  <a:pt x="84197" y="99074"/>
                </a:lnTo>
                <a:close/>
                <a:moveTo>
                  <a:pt x="108236" y="98633"/>
                </a:moveTo>
                <a:lnTo>
                  <a:pt x="108560" y="98662"/>
                </a:lnTo>
                <a:lnTo>
                  <a:pt x="110210" y="98839"/>
                </a:lnTo>
                <a:lnTo>
                  <a:pt x="111742" y="98957"/>
                </a:lnTo>
                <a:lnTo>
                  <a:pt x="112242" y="100017"/>
                </a:lnTo>
                <a:lnTo>
                  <a:pt x="112743" y="101078"/>
                </a:lnTo>
                <a:lnTo>
                  <a:pt x="113745" y="103199"/>
                </a:lnTo>
                <a:lnTo>
                  <a:pt x="114010" y="103729"/>
                </a:lnTo>
                <a:lnTo>
                  <a:pt x="111565" y="104937"/>
                </a:lnTo>
                <a:lnTo>
                  <a:pt x="108177" y="104259"/>
                </a:lnTo>
                <a:lnTo>
                  <a:pt x="106233" y="103906"/>
                </a:lnTo>
                <a:lnTo>
                  <a:pt x="104229" y="103552"/>
                </a:lnTo>
                <a:lnTo>
                  <a:pt x="102167" y="103199"/>
                </a:lnTo>
                <a:lnTo>
                  <a:pt x="100134" y="102904"/>
                </a:lnTo>
                <a:lnTo>
                  <a:pt x="98161" y="102669"/>
                </a:lnTo>
                <a:lnTo>
                  <a:pt x="96305" y="102521"/>
                </a:lnTo>
                <a:lnTo>
                  <a:pt x="98161" y="99074"/>
                </a:lnTo>
                <a:lnTo>
                  <a:pt x="99751" y="99016"/>
                </a:lnTo>
                <a:lnTo>
                  <a:pt x="101313" y="98927"/>
                </a:lnTo>
                <a:lnTo>
                  <a:pt x="104288" y="98750"/>
                </a:lnTo>
                <a:lnTo>
                  <a:pt x="105643" y="98662"/>
                </a:lnTo>
                <a:lnTo>
                  <a:pt x="106822" y="98633"/>
                </a:lnTo>
                <a:close/>
                <a:moveTo>
                  <a:pt x="69260" y="98898"/>
                </a:moveTo>
                <a:lnTo>
                  <a:pt x="74328" y="98986"/>
                </a:lnTo>
                <a:lnTo>
                  <a:pt x="79837" y="99045"/>
                </a:lnTo>
                <a:lnTo>
                  <a:pt x="78010" y="102580"/>
                </a:lnTo>
                <a:lnTo>
                  <a:pt x="76154" y="106351"/>
                </a:lnTo>
                <a:lnTo>
                  <a:pt x="74799" y="106881"/>
                </a:lnTo>
                <a:lnTo>
                  <a:pt x="73562" y="107412"/>
                </a:lnTo>
                <a:lnTo>
                  <a:pt x="72472" y="107913"/>
                </a:lnTo>
                <a:lnTo>
                  <a:pt x="71558" y="108413"/>
                </a:lnTo>
                <a:lnTo>
                  <a:pt x="70321" y="109150"/>
                </a:lnTo>
                <a:lnTo>
                  <a:pt x="68907" y="110034"/>
                </a:lnTo>
                <a:lnTo>
                  <a:pt x="67346" y="111035"/>
                </a:lnTo>
                <a:lnTo>
                  <a:pt x="65755" y="112096"/>
                </a:lnTo>
                <a:lnTo>
                  <a:pt x="65755" y="112096"/>
                </a:lnTo>
                <a:lnTo>
                  <a:pt x="67228" y="106557"/>
                </a:lnTo>
                <a:lnTo>
                  <a:pt x="69260" y="98898"/>
                </a:lnTo>
                <a:close/>
                <a:moveTo>
                  <a:pt x="114305" y="106881"/>
                </a:moveTo>
                <a:lnTo>
                  <a:pt x="115454" y="106970"/>
                </a:lnTo>
                <a:lnTo>
                  <a:pt x="115984" y="108325"/>
                </a:lnTo>
                <a:lnTo>
                  <a:pt x="116396" y="109503"/>
                </a:lnTo>
                <a:lnTo>
                  <a:pt x="116838" y="110682"/>
                </a:lnTo>
                <a:lnTo>
                  <a:pt x="117280" y="111860"/>
                </a:lnTo>
                <a:lnTo>
                  <a:pt x="117722" y="113009"/>
                </a:lnTo>
                <a:lnTo>
                  <a:pt x="116426" y="112626"/>
                </a:lnTo>
                <a:lnTo>
                  <a:pt x="115660" y="112420"/>
                </a:lnTo>
                <a:lnTo>
                  <a:pt x="114776" y="112214"/>
                </a:lnTo>
                <a:lnTo>
                  <a:pt x="113833" y="112037"/>
                </a:lnTo>
                <a:lnTo>
                  <a:pt x="112802" y="111831"/>
                </a:lnTo>
                <a:lnTo>
                  <a:pt x="111742" y="111683"/>
                </a:lnTo>
                <a:lnTo>
                  <a:pt x="110593" y="111566"/>
                </a:lnTo>
                <a:lnTo>
                  <a:pt x="112508" y="109179"/>
                </a:lnTo>
                <a:lnTo>
                  <a:pt x="114305" y="106881"/>
                </a:lnTo>
                <a:close/>
                <a:moveTo>
                  <a:pt x="107676" y="106881"/>
                </a:moveTo>
                <a:lnTo>
                  <a:pt x="105349" y="108089"/>
                </a:lnTo>
                <a:lnTo>
                  <a:pt x="104318" y="108678"/>
                </a:lnTo>
                <a:lnTo>
                  <a:pt x="103434" y="109179"/>
                </a:lnTo>
                <a:lnTo>
                  <a:pt x="102904" y="109503"/>
                </a:lnTo>
                <a:lnTo>
                  <a:pt x="102344" y="109857"/>
                </a:lnTo>
                <a:lnTo>
                  <a:pt x="101136" y="110741"/>
                </a:lnTo>
                <a:lnTo>
                  <a:pt x="99810" y="111801"/>
                </a:lnTo>
                <a:lnTo>
                  <a:pt x="98396" y="112980"/>
                </a:lnTo>
                <a:lnTo>
                  <a:pt x="96010" y="113569"/>
                </a:lnTo>
                <a:lnTo>
                  <a:pt x="93594" y="114246"/>
                </a:lnTo>
                <a:lnTo>
                  <a:pt x="91238" y="114953"/>
                </a:lnTo>
                <a:lnTo>
                  <a:pt x="88999" y="115690"/>
                </a:lnTo>
                <a:lnTo>
                  <a:pt x="88999" y="115690"/>
                </a:lnTo>
                <a:lnTo>
                  <a:pt x="92121" y="110122"/>
                </a:lnTo>
                <a:lnTo>
                  <a:pt x="95804" y="109120"/>
                </a:lnTo>
                <a:lnTo>
                  <a:pt x="99192" y="108266"/>
                </a:lnTo>
                <a:lnTo>
                  <a:pt x="100694" y="107883"/>
                </a:lnTo>
                <a:lnTo>
                  <a:pt x="102079" y="107588"/>
                </a:lnTo>
                <a:lnTo>
                  <a:pt x="103287" y="107353"/>
                </a:lnTo>
                <a:lnTo>
                  <a:pt x="104318" y="107205"/>
                </a:lnTo>
                <a:lnTo>
                  <a:pt x="106026" y="106999"/>
                </a:lnTo>
                <a:lnTo>
                  <a:pt x="107676" y="106881"/>
                </a:lnTo>
                <a:close/>
                <a:moveTo>
                  <a:pt x="54236" y="100489"/>
                </a:moveTo>
                <a:lnTo>
                  <a:pt x="54206" y="101637"/>
                </a:lnTo>
                <a:lnTo>
                  <a:pt x="54206" y="102698"/>
                </a:lnTo>
                <a:lnTo>
                  <a:pt x="54265" y="103641"/>
                </a:lnTo>
                <a:lnTo>
                  <a:pt x="54324" y="104495"/>
                </a:lnTo>
                <a:lnTo>
                  <a:pt x="54501" y="105939"/>
                </a:lnTo>
                <a:lnTo>
                  <a:pt x="54737" y="107441"/>
                </a:lnTo>
                <a:lnTo>
                  <a:pt x="55031" y="108944"/>
                </a:lnTo>
                <a:lnTo>
                  <a:pt x="55355" y="110476"/>
                </a:lnTo>
                <a:lnTo>
                  <a:pt x="55709" y="111919"/>
                </a:lnTo>
                <a:lnTo>
                  <a:pt x="56092" y="113333"/>
                </a:lnTo>
                <a:lnTo>
                  <a:pt x="56769" y="115749"/>
                </a:lnTo>
                <a:lnTo>
                  <a:pt x="54796" y="113127"/>
                </a:lnTo>
                <a:lnTo>
                  <a:pt x="53794" y="111831"/>
                </a:lnTo>
                <a:lnTo>
                  <a:pt x="52763" y="110564"/>
                </a:lnTo>
                <a:lnTo>
                  <a:pt x="50877" y="108325"/>
                </a:lnTo>
                <a:lnTo>
                  <a:pt x="50907" y="105408"/>
                </a:lnTo>
                <a:lnTo>
                  <a:pt x="50966" y="101726"/>
                </a:lnTo>
                <a:lnTo>
                  <a:pt x="52439" y="101137"/>
                </a:lnTo>
                <a:lnTo>
                  <a:pt x="53293" y="100813"/>
                </a:lnTo>
                <a:lnTo>
                  <a:pt x="54236" y="100489"/>
                </a:lnTo>
                <a:close/>
                <a:moveTo>
                  <a:pt x="63339" y="98780"/>
                </a:moveTo>
                <a:lnTo>
                  <a:pt x="62956" y="100783"/>
                </a:lnTo>
                <a:lnTo>
                  <a:pt x="62632" y="102875"/>
                </a:lnTo>
                <a:lnTo>
                  <a:pt x="62337" y="104966"/>
                </a:lnTo>
                <a:lnTo>
                  <a:pt x="62102" y="107088"/>
                </a:lnTo>
                <a:lnTo>
                  <a:pt x="61925" y="109150"/>
                </a:lnTo>
                <a:lnTo>
                  <a:pt x="61778" y="111153"/>
                </a:lnTo>
                <a:lnTo>
                  <a:pt x="61719" y="113068"/>
                </a:lnTo>
                <a:lnTo>
                  <a:pt x="61689" y="114836"/>
                </a:lnTo>
                <a:lnTo>
                  <a:pt x="58449" y="117104"/>
                </a:lnTo>
                <a:lnTo>
                  <a:pt x="59686" y="99074"/>
                </a:lnTo>
                <a:lnTo>
                  <a:pt x="60599" y="98957"/>
                </a:lnTo>
                <a:lnTo>
                  <a:pt x="61512" y="98868"/>
                </a:lnTo>
                <a:lnTo>
                  <a:pt x="62426" y="98809"/>
                </a:lnTo>
                <a:lnTo>
                  <a:pt x="63339" y="98780"/>
                </a:lnTo>
                <a:close/>
                <a:moveTo>
                  <a:pt x="118193" y="114394"/>
                </a:moveTo>
                <a:lnTo>
                  <a:pt x="118783" y="116397"/>
                </a:lnTo>
                <a:lnTo>
                  <a:pt x="119107" y="117369"/>
                </a:lnTo>
                <a:lnTo>
                  <a:pt x="119431" y="118371"/>
                </a:lnTo>
                <a:lnTo>
                  <a:pt x="117221" y="119196"/>
                </a:lnTo>
                <a:lnTo>
                  <a:pt x="115571" y="119048"/>
                </a:lnTo>
                <a:lnTo>
                  <a:pt x="114658" y="119019"/>
                </a:lnTo>
                <a:lnTo>
                  <a:pt x="113715" y="118990"/>
                </a:lnTo>
                <a:lnTo>
                  <a:pt x="112773" y="118960"/>
                </a:lnTo>
                <a:lnTo>
                  <a:pt x="111801" y="118990"/>
                </a:lnTo>
                <a:lnTo>
                  <a:pt x="110828" y="119048"/>
                </a:lnTo>
                <a:lnTo>
                  <a:pt x="109886" y="119166"/>
                </a:lnTo>
                <a:lnTo>
                  <a:pt x="109149" y="119255"/>
                </a:lnTo>
                <a:lnTo>
                  <a:pt x="108324" y="119402"/>
                </a:lnTo>
                <a:lnTo>
                  <a:pt x="107411" y="119579"/>
                </a:lnTo>
                <a:lnTo>
                  <a:pt x="106380" y="119814"/>
                </a:lnTo>
                <a:lnTo>
                  <a:pt x="104141" y="120345"/>
                </a:lnTo>
                <a:lnTo>
                  <a:pt x="101666" y="120993"/>
                </a:lnTo>
                <a:lnTo>
                  <a:pt x="103905" y="118783"/>
                </a:lnTo>
                <a:lnTo>
                  <a:pt x="105938" y="116721"/>
                </a:lnTo>
                <a:lnTo>
                  <a:pt x="107058" y="116338"/>
                </a:lnTo>
                <a:lnTo>
                  <a:pt x="108148" y="115985"/>
                </a:lnTo>
                <a:lnTo>
                  <a:pt x="109208" y="115690"/>
                </a:lnTo>
                <a:lnTo>
                  <a:pt x="110180" y="115454"/>
                </a:lnTo>
                <a:lnTo>
                  <a:pt x="111152" y="115219"/>
                </a:lnTo>
                <a:lnTo>
                  <a:pt x="112066" y="115042"/>
                </a:lnTo>
                <a:lnTo>
                  <a:pt x="112920" y="114865"/>
                </a:lnTo>
                <a:lnTo>
                  <a:pt x="113715" y="114747"/>
                </a:lnTo>
                <a:lnTo>
                  <a:pt x="115188" y="114571"/>
                </a:lnTo>
                <a:lnTo>
                  <a:pt x="116426" y="114453"/>
                </a:lnTo>
                <a:lnTo>
                  <a:pt x="117427" y="114394"/>
                </a:lnTo>
                <a:close/>
                <a:moveTo>
                  <a:pt x="61778" y="117045"/>
                </a:moveTo>
                <a:lnTo>
                  <a:pt x="61866" y="118017"/>
                </a:lnTo>
                <a:lnTo>
                  <a:pt x="61984" y="118990"/>
                </a:lnTo>
                <a:lnTo>
                  <a:pt x="62131" y="119873"/>
                </a:lnTo>
                <a:lnTo>
                  <a:pt x="62278" y="120669"/>
                </a:lnTo>
                <a:lnTo>
                  <a:pt x="62426" y="121435"/>
                </a:lnTo>
                <a:lnTo>
                  <a:pt x="62602" y="122112"/>
                </a:lnTo>
                <a:lnTo>
                  <a:pt x="62750" y="122731"/>
                </a:lnTo>
                <a:lnTo>
                  <a:pt x="63103" y="123792"/>
                </a:lnTo>
                <a:lnTo>
                  <a:pt x="61483" y="121877"/>
                </a:lnTo>
                <a:lnTo>
                  <a:pt x="60688" y="120904"/>
                </a:lnTo>
                <a:lnTo>
                  <a:pt x="59922" y="119932"/>
                </a:lnTo>
                <a:lnTo>
                  <a:pt x="58390" y="117929"/>
                </a:lnTo>
                <a:lnTo>
                  <a:pt x="58419" y="117487"/>
                </a:lnTo>
                <a:lnTo>
                  <a:pt x="61778" y="117045"/>
                </a:lnTo>
                <a:close/>
                <a:moveTo>
                  <a:pt x="121935" y="125706"/>
                </a:moveTo>
                <a:lnTo>
                  <a:pt x="122259" y="126826"/>
                </a:lnTo>
                <a:lnTo>
                  <a:pt x="120963" y="127356"/>
                </a:lnTo>
                <a:lnTo>
                  <a:pt x="121935" y="125706"/>
                </a:lnTo>
                <a:close/>
                <a:moveTo>
                  <a:pt x="83490" y="112508"/>
                </a:moveTo>
                <a:lnTo>
                  <a:pt x="82370" y="114571"/>
                </a:lnTo>
                <a:lnTo>
                  <a:pt x="81310" y="116633"/>
                </a:lnTo>
                <a:lnTo>
                  <a:pt x="80337" y="118665"/>
                </a:lnTo>
                <a:lnTo>
                  <a:pt x="79424" y="120610"/>
                </a:lnTo>
                <a:lnTo>
                  <a:pt x="77332" y="122201"/>
                </a:lnTo>
                <a:lnTo>
                  <a:pt x="75123" y="123968"/>
                </a:lnTo>
                <a:lnTo>
                  <a:pt x="72884" y="125824"/>
                </a:lnTo>
                <a:lnTo>
                  <a:pt x="70704" y="127621"/>
                </a:lnTo>
                <a:lnTo>
                  <a:pt x="70940" y="126885"/>
                </a:lnTo>
                <a:lnTo>
                  <a:pt x="71175" y="126148"/>
                </a:lnTo>
                <a:lnTo>
                  <a:pt x="71470" y="125441"/>
                </a:lnTo>
                <a:lnTo>
                  <a:pt x="71823" y="124764"/>
                </a:lnTo>
                <a:lnTo>
                  <a:pt x="72619" y="123232"/>
                </a:lnTo>
                <a:lnTo>
                  <a:pt x="73856" y="120846"/>
                </a:lnTo>
                <a:lnTo>
                  <a:pt x="75388" y="117752"/>
                </a:lnTo>
                <a:lnTo>
                  <a:pt x="77126" y="114246"/>
                </a:lnTo>
                <a:lnTo>
                  <a:pt x="80190" y="113422"/>
                </a:lnTo>
                <a:lnTo>
                  <a:pt x="83490" y="112508"/>
                </a:lnTo>
                <a:close/>
                <a:moveTo>
                  <a:pt x="71823" y="115513"/>
                </a:moveTo>
                <a:lnTo>
                  <a:pt x="70557" y="118282"/>
                </a:lnTo>
                <a:lnTo>
                  <a:pt x="69526" y="120698"/>
                </a:lnTo>
                <a:lnTo>
                  <a:pt x="68760" y="122613"/>
                </a:lnTo>
                <a:lnTo>
                  <a:pt x="68465" y="123350"/>
                </a:lnTo>
                <a:lnTo>
                  <a:pt x="68259" y="123939"/>
                </a:lnTo>
                <a:lnTo>
                  <a:pt x="68170" y="124292"/>
                </a:lnTo>
                <a:lnTo>
                  <a:pt x="68082" y="124646"/>
                </a:lnTo>
                <a:lnTo>
                  <a:pt x="67994" y="125353"/>
                </a:lnTo>
                <a:lnTo>
                  <a:pt x="67964" y="126060"/>
                </a:lnTo>
                <a:lnTo>
                  <a:pt x="67964" y="126796"/>
                </a:lnTo>
                <a:lnTo>
                  <a:pt x="68023" y="127504"/>
                </a:lnTo>
                <a:lnTo>
                  <a:pt x="68111" y="128211"/>
                </a:lnTo>
                <a:lnTo>
                  <a:pt x="68259" y="128888"/>
                </a:lnTo>
                <a:lnTo>
                  <a:pt x="68406" y="129566"/>
                </a:lnTo>
                <a:lnTo>
                  <a:pt x="68200" y="129742"/>
                </a:lnTo>
                <a:lnTo>
                  <a:pt x="67581" y="129006"/>
                </a:lnTo>
                <a:lnTo>
                  <a:pt x="66079" y="127268"/>
                </a:lnTo>
                <a:lnTo>
                  <a:pt x="64576" y="125530"/>
                </a:lnTo>
                <a:lnTo>
                  <a:pt x="64311" y="121788"/>
                </a:lnTo>
                <a:lnTo>
                  <a:pt x="64547" y="119225"/>
                </a:lnTo>
                <a:lnTo>
                  <a:pt x="64694" y="117899"/>
                </a:lnTo>
                <a:lnTo>
                  <a:pt x="64871" y="116603"/>
                </a:lnTo>
                <a:lnTo>
                  <a:pt x="68053" y="116132"/>
                </a:lnTo>
                <a:lnTo>
                  <a:pt x="71264" y="115631"/>
                </a:lnTo>
                <a:lnTo>
                  <a:pt x="71823" y="115513"/>
                </a:lnTo>
                <a:close/>
                <a:moveTo>
                  <a:pt x="87938" y="124440"/>
                </a:moveTo>
                <a:lnTo>
                  <a:pt x="87231" y="125559"/>
                </a:lnTo>
                <a:lnTo>
                  <a:pt x="86907" y="126089"/>
                </a:lnTo>
                <a:lnTo>
                  <a:pt x="86642" y="126620"/>
                </a:lnTo>
                <a:lnTo>
                  <a:pt x="86612" y="126679"/>
                </a:lnTo>
                <a:lnTo>
                  <a:pt x="86141" y="126973"/>
                </a:lnTo>
                <a:lnTo>
                  <a:pt x="85729" y="127268"/>
                </a:lnTo>
                <a:lnTo>
                  <a:pt x="82841" y="129448"/>
                </a:lnTo>
                <a:lnTo>
                  <a:pt x="79277" y="132188"/>
                </a:lnTo>
                <a:lnTo>
                  <a:pt x="81074" y="129418"/>
                </a:lnTo>
                <a:lnTo>
                  <a:pt x="81987" y="127975"/>
                </a:lnTo>
                <a:lnTo>
                  <a:pt x="82871" y="126531"/>
                </a:lnTo>
                <a:lnTo>
                  <a:pt x="84138" y="126060"/>
                </a:lnTo>
                <a:lnTo>
                  <a:pt x="85375" y="125530"/>
                </a:lnTo>
                <a:lnTo>
                  <a:pt x="87938" y="124440"/>
                </a:lnTo>
                <a:close/>
                <a:moveTo>
                  <a:pt x="64753" y="128211"/>
                </a:moveTo>
                <a:lnTo>
                  <a:pt x="65107" y="128623"/>
                </a:lnTo>
                <a:lnTo>
                  <a:pt x="66049" y="129684"/>
                </a:lnTo>
                <a:lnTo>
                  <a:pt x="66963" y="130803"/>
                </a:lnTo>
                <a:lnTo>
                  <a:pt x="64989" y="132512"/>
                </a:lnTo>
                <a:lnTo>
                  <a:pt x="64959" y="131834"/>
                </a:lnTo>
                <a:lnTo>
                  <a:pt x="64753" y="128211"/>
                </a:lnTo>
                <a:close/>
                <a:moveTo>
                  <a:pt x="63663" y="127474"/>
                </a:moveTo>
                <a:lnTo>
                  <a:pt x="63427" y="130243"/>
                </a:lnTo>
                <a:lnTo>
                  <a:pt x="63221" y="133013"/>
                </a:lnTo>
                <a:lnTo>
                  <a:pt x="59067" y="132924"/>
                </a:lnTo>
                <a:lnTo>
                  <a:pt x="54678" y="132924"/>
                </a:lnTo>
                <a:lnTo>
                  <a:pt x="52262" y="129035"/>
                </a:lnTo>
                <a:lnTo>
                  <a:pt x="59038" y="128122"/>
                </a:lnTo>
                <a:lnTo>
                  <a:pt x="63663" y="127474"/>
                </a:lnTo>
                <a:close/>
                <a:moveTo>
                  <a:pt x="51378" y="129153"/>
                </a:moveTo>
                <a:lnTo>
                  <a:pt x="51584" y="130980"/>
                </a:lnTo>
                <a:lnTo>
                  <a:pt x="51820" y="132983"/>
                </a:lnTo>
                <a:lnTo>
                  <a:pt x="50553" y="133042"/>
                </a:lnTo>
                <a:lnTo>
                  <a:pt x="49345" y="133130"/>
                </a:lnTo>
                <a:lnTo>
                  <a:pt x="47902" y="131422"/>
                </a:lnTo>
                <a:lnTo>
                  <a:pt x="46488" y="129772"/>
                </a:lnTo>
                <a:lnTo>
                  <a:pt x="51378" y="129153"/>
                </a:lnTo>
                <a:close/>
                <a:moveTo>
                  <a:pt x="67758" y="131746"/>
                </a:moveTo>
                <a:lnTo>
                  <a:pt x="68877" y="133189"/>
                </a:lnTo>
                <a:lnTo>
                  <a:pt x="65077" y="133042"/>
                </a:lnTo>
                <a:lnTo>
                  <a:pt x="65018" y="132630"/>
                </a:lnTo>
                <a:lnTo>
                  <a:pt x="67758" y="131746"/>
                </a:lnTo>
                <a:close/>
                <a:moveTo>
                  <a:pt x="76478" y="128829"/>
                </a:moveTo>
                <a:lnTo>
                  <a:pt x="76066" y="130567"/>
                </a:lnTo>
                <a:lnTo>
                  <a:pt x="75712" y="132247"/>
                </a:lnTo>
                <a:lnTo>
                  <a:pt x="75447" y="133837"/>
                </a:lnTo>
                <a:lnTo>
                  <a:pt x="75211" y="135310"/>
                </a:lnTo>
                <a:lnTo>
                  <a:pt x="75123" y="135369"/>
                </a:lnTo>
                <a:lnTo>
                  <a:pt x="75064" y="134603"/>
                </a:lnTo>
                <a:lnTo>
                  <a:pt x="75005" y="133837"/>
                </a:lnTo>
                <a:lnTo>
                  <a:pt x="75005" y="133071"/>
                </a:lnTo>
                <a:lnTo>
                  <a:pt x="75005" y="132306"/>
                </a:lnTo>
                <a:lnTo>
                  <a:pt x="75064" y="131540"/>
                </a:lnTo>
                <a:lnTo>
                  <a:pt x="75152" y="130803"/>
                </a:lnTo>
                <a:lnTo>
                  <a:pt x="75300" y="130096"/>
                </a:lnTo>
                <a:lnTo>
                  <a:pt x="75506" y="129448"/>
                </a:lnTo>
                <a:lnTo>
                  <a:pt x="75624" y="129124"/>
                </a:lnTo>
                <a:lnTo>
                  <a:pt x="76478" y="128829"/>
                </a:lnTo>
                <a:close/>
                <a:moveTo>
                  <a:pt x="74593" y="129477"/>
                </a:moveTo>
                <a:lnTo>
                  <a:pt x="74210" y="130302"/>
                </a:lnTo>
                <a:lnTo>
                  <a:pt x="74033" y="130715"/>
                </a:lnTo>
                <a:lnTo>
                  <a:pt x="73886" y="131186"/>
                </a:lnTo>
                <a:lnTo>
                  <a:pt x="73709" y="131716"/>
                </a:lnTo>
                <a:lnTo>
                  <a:pt x="73562" y="132247"/>
                </a:lnTo>
                <a:lnTo>
                  <a:pt x="73414" y="132836"/>
                </a:lnTo>
                <a:lnTo>
                  <a:pt x="73296" y="133425"/>
                </a:lnTo>
                <a:lnTo>
                  <a:pt x="73090" y="134633"/>
                </a:lnTo>
                <a:lnTo>
                  <a:pt x="72913" y="135900"/>
                </a:lnTo>
                <a:lnTo>
                  <a:pt x="72089" y="134780"/>
                </a:lnTo>
                <a:lnTo>
                  <a:pt x="71293" y="133661"/>
                </a:lnTo>
                <a:lnTo>
                  <a:pt x="70616" y="132718"/>
                </a:lnTo>
                <a:lnTo>
                  <a:pt x="69909" y="131805"/>
                </a:lnTo>
                <a:lnTo>
                  <a:pt x="70026" y="131009"/>
                </a:lnTo>
                <a:lnTo>
                  <a:pt x="74593" y="129477"/>
                </a:lnTo>
                <a:close/>
                <a:moveTo>
                  <a:pt x="69879" y="134544"/>
                </a:moveTo>
                <a:lnTo>
                  <a:pt x="70999" y="136106"/>
                </a:lnTo>
                <a:lnTo>
                  <a:pt x="72147" y="137697"/>
                </a:lnTo>
                <a:lnTo>
                  <a:pt x="70174" y="139229"/>
                </a:lnTo>
                <a:lnTo>
                  <a:pt x="72707" y="138522"/>
                </a:lnTo>
                <a:lnTo>
                  <a:pt x="72648" y="140525"/>
                </a:lnTo>
                <a:lnTo>
                  <a:pt x="69879" y="140348"/>
                </a:lnTo>
                <a:lnTo>
                  <a:pt x="68377" y="140260"/>
                </a:lnTo>
                <a:lnTo>
                  <a:pt x="66933" y="140201"/>
                </a:lnTo>
                <a:lnTo>
                  <a:pt x="66226" y="137844"/>
                </a:lnTo>
                <a:lnTo>
                  <a:pt x="65902" y="136783"/>
                </a:lnTo>
                <a:lnTo>
                  <a:pt x="65637" y="135811"/>
                </a:lnTo>
                <a:lnTo>
                  <a:pt x="69879" y="134544"/>
                </a:lnTo>
                <a:close/>
                <a:moveTo>
                  <a:pt x="63133" y="136577"/>
                </a:moveTo>
                <a:lnTo>
                  <a:pt x="63162" y="137373"/>
                </a:lnTo>
                <a:lnTo>
                  <a:pt x="63192" y="138021"/>
                </a:lnTo>
                <a:lnTo>
                  <a:pt x="63309" y="138757"/>
                </a:lnTo>
                <a:lnTo>
                  <a:pt x="63427" y="139582"/>
                </a:lnTo>
                <a:lnTo>
                  <a:pt x="63604" y="140466"/>
                </a:lnTo>
                <a:lnTo>
                  <a:pt x="61689" y="140819"/>
                </a:lnTo>
                <a:lnTo>
                  <a:pt x="59509" y="141261"/>
                </a:lnTo>
                <a:lnTo>
                  <a:pt x="58655" y="139523"/>
                </a:lnTo>
                <a:lnTo>
                  <a:pt x="58242" y="138757"/>
                </a:lnTo>
                <a:lnTo>
                  <a:pt x="57859" y="138050"/>
                </a:lnTo>
                <a:lnTo>
                  <a:pt x="60570" y="137314"/>
                </a:lnTo>
                <a:lnTo>
                  <a:pt x="63133" y="136577"/>
                </a:lnTo>
                <a:close/>
                <a:moveTo>
                  <a:pt x="54030" y="139081"/>
                </a:moveTo>
                <a:lnTo>
                  <a:pt x="54707" y="140584"/>
                </a:lnTo>
                <a:lnTo>
                  <a:pt x="55473" y="142175"/>
                </a:lnTo>
                <a:lnTo>
                  <a:pt x="55031" y="142293"/>
                </a:lnTo>
                <a:lnTo>
                  <a:pt x="54324" y="140731"/>
                </a:lnTo>
                <a:lnTo>
                  <a:pt x="53941" y="139965"/>
                </a:lnTo>
                <a:lnTo>
                  <a:pt x="53558" y="139199"/>
                </a:lnTo>
                <a:lnTo>
                  <a:pt x="54030" y="139081"/>
                </a:lnTo>
                <a:close/>
                <a:moveTo>
                  <a:pt x="120668" y="121877"/>
                </a:moveTo>
                <a:lnTo>
                  <a:pt x="121522" y="124410"/>
                </a:lnTo>
                <a:lnTo>
                  <a:pt x="119961" y="125913"/>
                </a:lnTo>
                <a:lnTo>
                  <a:pt x="118282" y="127474"/>
                </a:lnTo>
                <a:lnTo>
                  <a:pt x="116337" y="129301"/>
                </a:lnTo>
                <a:lnTo>
                  <a:pt x="112802" y="130833"/>
                </a:lnTo>
                <a:lnTo>
                  <a:pt x="112095" y="131157"/>
                </a:lnTo>
                <a:lnTo>
                  <a:pt x="111359" y="131598"/>
                </a:lnTo>
                <a:lnTo>
                  <a:pt x="110563" y="132099"/>
                </a:lnTo>
                <a:lnTo>
                  <a:pt x="109709" y="132688"/>
                </a:lnTo>
                <a:lnTo>
                  <a:pt x="108825" y="133337"/>
                </a:lnTo>
                <a:lnTo>
                  <a:pt x="107882" y="134044"/>
                </a:lnTo>
                <a:lnTo>
                  <a:pt x="106940" y="134810"/>
                </a:lnTo>
                <a:lnTo>
                  <a:pt x="105968" y="135605"/>
                </a:lnTo>
                <a:lnTo>
                  <a:pt x="104995" y="136430"/>
                </a:lnTo>
                <a:lnTo>
                  <a:pt x="104023" y="137314"/>
                </a:lnTo>
                <a:lnTo>
                  <a:pt x="102049" y="139111"/>
                </a:lnTo>
                <a:lnTo>
                  <a:pt x="100164" y="140908"/>
                </a:lnTo>
                <a:lnTo>
                  <a:pt x="98367" y="142705"/>
                </a:lnTo>
                <a:lnTo>
                  <a:pt x="96511" y="143707"/>
                </a:lnTo>
                <a:lnTo>
                  <a:pt x="96835" y="140584"/>
                </a:lnTo>
                <a:lnTo>
                  <a:pt x="99427" y="138610"/>
                </a:lnTo>
                <a:lnTo>
                  <a:pt x="101902" y="136754"/>
                </a:lnTo>
                <a:lnTo>
                  <a:pt x="106439" y="133425"/>
                </a:lnTo>
                <a:lnTo>
                  <a:pt x="108589" y="131864"/>
                </a:lnTo>
                <a:lnTo>
                  <a:pt x="110622" y="130332"/>
                </a:lnTo>
                <a:lnTo>
                  <a:pt x="112596" y="128800"/>
                </a:lnTo>
                <a:lnTo>
                  <a:pt x="114511" y="127209"/>
                </a:lnTo>
                <a:lnTo>
                  <a:pt x="115984" y="125972"/>
                </a:lnTo>
                <a:lnTo>
                  <a:pt x="117516" y="124646"/>
                </a:lnTo>
                <a:lnTo>
                  <a:pt x="120668" y="121877"/>
                </a:lnTo>
                <a:close/>
                <a:moveTo>
                  <a:pt x="98043" y="130803"/>
                </a:moveTo>
                <a:lnTo>
                  <a:pt x="96481" y="132306"/>
                </a:lnTo>
                <a:lnTo>
                  <a:pt x="94979" y="133867"/>
                </a:lnTo>
                <a:lnTo>
                  <a:pt x="93535" y="135399"/>
                </a:lnTo>
                <a:lnTo>
                  <a:pt x="92151" y="136931"/>
                </a:lnTo>
                <a:lnTo>
                  <a:pt x="90913" y="138404"/>
                </a:lnTo>
                <a:lnTo>
                  <a:pt x="89823" y="139788"/>
                </a:lnTo>
                <a:lnTo>
                  <a:pt x="89323" y="140437"/>
                </a:lnTo>
                <a:lnTo>
                  <a:pt x="88881" y="141055"/>
                </a:lnTo>
                <a:lnTo>
                  <a:pt x="88468" y="141644"/>
                </a:lnTo>
                <a:lnTo>
                  <a:pt x="88144" y="142204"/>
                </a:lnTo>
                <a:lnTo>
                  <a:pt x="87702" y="142970"/>
                </a:lnTo>
                <a:lnTo>
                  <a:pt x="87319" y="143736"/>
                </a:lnTo>
                <a:lnTo>
                  <a:pt x="87290" y="143235"/>
                </a:lnTo>
                <a:lnTo>
                  <a:pt x="87231" y="142823"/>
                </a:lnTo>
                <a:lnTo>
                  <a:pt x="87202" y="142440"/>
                </a:lnTo>
                <a:lnTo>
                  <a:pt x="87172" y="142027"/>
                </a:lnTo>
                <a:lnTo>
                  <a:pt x="87143" y="141085"/>
                </a:lnTo>
                <a:lnTo>
                  <a:pt x="87202" y="140083"/>
                </a:lnTo>
                <a:lnTo>
                  <a:pt x="87349" y="138964"/>
                </a:lnTo>
                <a:lnTo>
                  <a:pt x="87526" y="137844"/>
                </a:lnTo>
                <a:lnTo>
                  <a:pt x="87761" y="136666"/>
                </a:lnTo>
                <a:lnTo>
                  <a:pt x="88085" y="135517"/>
                </a:lnTo>
                <a:lnTo>
                  <a:pt x="88468" y="134368"/>
                </a:lnTo>
                <a:lnTo>
                  <a:pt x="88940" y="133837"/>
                </a:lnTo>
                <a:lnTo>
                  <a:pt x="91179" y="133160"/>
                </a:lnTo>
                <a:lnTo>
                  <a:pt x="93211" y="132512"/>
                </a:lnTo>
                <a:lnTo>
                  <a:pt x="95008" y="131923"/>
                </a:lnTo>
                <a:lnTo>
                  <a:pt x="96511" y="131392"/>
                </a:lnTo>
                <a:lnTo>
                  <a:pt x="98043" y="130803"/>
                </a:lnTo>
                <a:close/>
                <a:moveTo>
                  <a:pt x="49287" y="140201"/>
                </a:moveTo>
                <a:lnTo>
                  <a:pt x="50877" y="143383"/>
                </a:lnTo>
                <a:lnTo>
                  <a:pt x="49110" y="143883"/>
                </a:lnTo>
                <a:lnTo>
                  <a:pt x="47460" y="144384"/>
                </a:lnTo>
                <a:lnTo>
                  <a:pt x="45781" y="142705"/>
                </a:lnTo>
                <a:lnTo>
                  <a:pt x="44160" y="141114"/>
                </a:lnTo>
                <a:lnTo>
                  <a:pt x="47018" y="140613"/>
                </a:lnTo>
                <a:lnTo>
                  <a:pt x="48108" y="140437"/>
                </a:lnTo>
                <a:lnTo>
                  <a:pt x="49287" y="140201"/>
                </a:lnTo>
                <a:close/>
                <a:moveTo>
                  <a:pt x="82871" y="135635"/>
                </a:moveTo>
                <a:lnTo>
                  <a:pt x="82252" y="137343"/>
                </a:lnTo>
                <a:lnTo>
                  <a:pt x="81693" y="138964"/>
                </a:lnTo>
                <a:lnTo>
                  <a:pt x="80720" y="141880"/>
                </a:lnTo>
                <a:lnTo>
                  <a:pt x="80013" y="144148"/>
                </a:lnTo>
                <a:lnTo>
                  <a:pt x="79601" y="145474"/>
                </a:lnTo>
                <a:lnTo>
                  <a:pt x="78805" y="144384"/>
                </a:lnTo>
                <a:lnTo>
                  <a:pt x="78010" y="143265"/>
                </a:lnTo>
                <a:lnTo>
                  <a:pt x="76979" y="141762"/>
                </a:lnTo>
                <a:lnTo>
                  <a:pt x="75918" y="140260"/>
                </a:lnTo>
                <a:lnTo>
                  <a:pt x="75653" y="138757"/>
                </a:lnTo>
                <a:lnTo>
                  <a:pt x="76213" y="137549"/>
                </a:lnTo>
                <a:lnTo>
                  <a:pt x="82871" y="135635"/>
                </a:lnTo>
                <a:close/>
                <a:moveTo>
                  <a:pt x="92298" y="144384"/>
                </a:moveTo>
                <a:lnTo>
                  <a:pt x="92092" y="145239"/>
                </a:lnTo>
                <a:lnTo>
                  <a:pt x="91856" y="146152"/>
                </a:lnTo>
                <a:lnTo>
                  <a:pt x="89323" y="147448"/>
                </a:lnTo>
                <a:lnTo>
                  <a:pt x="90000" y="146712"/>
                </a:lnTo>
                <a:lnTo>
                  <a:pt x="90707" y="145946"/>
                </a:lnTo>
                <a:lnTo>
                  <a:pt x="91473" y="145180"/>
                </a:lnTo>
                <a:lnTo>
                  <a:pt x="92298" y="144384"/>
                </a:lnTo>
                <a:close/>
                <a:moveTo>
                  <a:pt x="72619" y="142734"/>
                </a:moveTo>
                <a:lnTo>
                  <a:pt x="72589" y="145798"/>
                </a:lnTo>
                <a:lnTo>
                  <a:pt x="72619" y="146594"/>
                </a:lnTo>
                <a:lnTo>
                  <a:pt x="72678" y="147419"/>
                </a:lnTo>
                <a:lnTo>
                  <a:pt x="71912" y="147419"/>
                </a:lnTo>
                <a:lnTo>
                  <a:pt x="71234" y="147477"/>
                </a:lnTo>
                <a:lnTo>
                  <a:pt x="70350" y="147566"/>
                </a:lnTo>
                <a:lnTo>
                  <a:pt x="69378" y="147684"/>
                </a:lnTo>
                <a:lnTo>
                  <a:pt x="68642" y="145474"/>
                </a:lnTo>
                <a:lnTo>
                  <a:pt x="68288" y="144355"/>
                </a:lnTo>
                <a:lnTo>
                  <a:pt x="70645" y="143471"/>
                </a:lnTo>
                <a:lnTo>
                  <a:pt x="72619" y="142734"/>
                </a:lnTo>
                <a:close/>
                <a:moveTo>
                  <a:pt x="76449" y="143824"/>
                </a:moveTo>
                <a:lnTo>
                  <a:pt x="78982" y="147360"/>
                </a:lnTo>
                <a:lnTo>
                  <a:pt x="79778" y="148391"/>
                </a:lnTo>
                <a:lnTo>
                  <a:pt x="78540" y="148155"/>
                </a:lnTo>
                <a:lnTo>
                  <a:pt x="77008" y="147890"/>
                </a:lnTo>
                <a:lnTo>
                  <a:pt x="76449" y="143824"/>
                </a:lnTo>
                <a:close/>
                <a:moveTo>
                  <a:pt x="64753" y="145592"/>
                </a:moveTo>
                <a:lnTo>
                  <a:pt x="65136" y="147036"/>
                </a:lnTo>
                <a:lnTo>
                  <a:pt x="65548" y="148450"/>
                </a:lnTo>
                <a:lnTo>
                  <a:pt x="64282" y="148803"/>
                </a:lnTo>
                <a:lnTo>
                  <a:pt x="62985" y="149216"/>
                </a:lnTo>
                <a:lnTo>
                  <a:pt x="61895" y="146564"/>
                </a:lnTo>
                <a:lnTo>
                  <a:pt x="64753" y="145592"/>
                </a:lnTo>
                <a:close/>
                <a:moveTo>
                  <a:pt x="85905" y="137432"/>
                </a:moveTo>
                <a:lnTo>
                  <a:pt x="85670" y="138198"/>
                </a:lnTo>
                <a:lnTo>
                  <a:pt x="85434" y="138964"/>
                </a:lnTo>
                <a:lnTo>
                  <a:pt x="85228" y="139788"/>
                </a:lnTo>
                <a:lnTo>
                  <a:pt x="85051" y="140613"/>
                </a:lnTo>
                <a:lnTo>
                  <a:pt x="84904" y="141497"/>
                </a:lnTo>
                <a:lnTo>
                  <a:pt x="84756" y="142528"/>
                </a:lnTo>
                <a:lnTo>
                  <a:pt x="84609" y="143677"/>
                </a:lnTo>
                <a:lnTo>
                  <a:pt x="84462" y="144944"/>
                </a:lnTo>
                <a:lnTo>
                  <a:pt x="84197" y="147772"/>
                </a:lnTo>
                <a:lnTo>
                  <a:pt x="83961" y="150806"/>
                </a:lnTo>
                <a:lnTo>
                  <a:pt x="82694" y="149275"/>
                </a:lnTo>
                <a:lnTo>
                  <a:pt x="81398" y="147743"/>
                </a:lnTo>
                <a:lnTo>
                  <a:pt x="80455" y="146623"/>
                </a:lnTo>
                <a:lnTo>
                  <a:pt x="80779" y="145946"/>
                </a:lnTo>
                <a:lnTo>
                  <a:pt x="81221" y="145091"/>
                </a:lnTo>
                <a:lnTo>
                  <a:pt x="81722" y="144060"/>
                </a:lnTo>
                <a:lnTo>
                  <a:pt x="82370" y="142911"/>
                </a:lnTo>
                <a:lnTo>
                  <a:pt x="83107" y="141644"/>
                </a:lnTo>
                <a:lnTo>
                  <a:pt x="83931" y="140289"/>
                </a:lnTo>
                <a:lnTo>
                  <a:pt x="84874" y="138875"/>
                </a:lnTo>
                <a:lnTo>
                  <a:pt x="85905" y="137432"/>
                </a:lnTo>
                <a:close/>
                <a:moveTo>
                  <a:pt x="47843" y="150099"/>
                </a:moveTo>
                <a:lnTo>
                  <a:pt x="48992" y="150836"/>
                </a:lnTo>
                <a:lnTo>
                  <a:pt x="48992" y="150836"/>
                </a:lnTo>
                <a:lnTo>
                  <a:pt x="46812" y="150335"/>
                </a:lnTo>
                <a:lnTo>
                  <a:pt x="47843" y="150099"/>
                </a:lnTo>
                <a:close/>
                <a:moveTo>
                  <a:pt x="58213" y="147713"/>
                </a:moveTo>
                <a:lnTo>
                  <a:pt x="59745" y="150600"/>
                </a:lnTo>
                <a:lnTo>
                  <a:pt x="59156" y="150924"/>
                </a:lnTo>
                <a:lnTo>
                  <a:pt x="58566" y="151248"/>
                </a:lnTo>
                <a:lnTo>
                  <a:pt x="57948" y="149775"/>
                </a:lnTo>
                <a:lnTo>
                  <a:pt x="57270" y="147978"/>
                </a:lnTo>
                <a:lnTo>
                  <a:pt x="58213" y="147713"/>
                </a:lnTo>
                <a:close/>
                <a:moveTo>
                  <a:pt x="53676" y="148833"/>
                </a:moveTo>
                <a:lnTo>
                  <a:pt x="54295" y="149746"/>
                </a:lnTo>
                <a:lnTo>
                  <a:pt x="54972" y="150718"/>
                </a:lnTo>
                <a:lnTo>
                  <a:pt x="55709" y="151661"/>
                </a:lnTo>
                <a:lnTo>
                  <a:pt x="56475" y="152604"/>
                </a:lnTo>
                <a:lnTo>
                  <a:pt x="55944" y="152987"/>
                </a:lnTo>
                <a:lnTo>
                  <a:pt x="55738" y="153163"/>
                </a:lnTo>
                <a:lnTo>
                  <a:pt x="53764" y="150954"/>
                </a:lnTo>
                <a:lnTo>
                  <a:pt x="52851" y="149952"/>
                </a:lnTo>
                <a:lnTo>
                  <a:pt x="52085" y="149157"/>
                </a:lnTo>
                <a:lnTo>
                  <a:pt x="53676" y="148833"/>
                </a:lnTo>
                <a:close/>
                <a:moveTo>
                  <a:pt x="80485" y="149304"/>
                </a:moveTo>
                <a:lnTo>
                  <a:pt x="81280" y="150276"/>
                </a:lnTo>
                <a:lnTo>
                  <a:pt x="82105" y="151219"/>
                </a:lnTo>
                <a:lnTo>
                  <a:pt x="83814" y="153134"/>
                </a:lnTo>
                <a:lnTo>
                  <a:pt x="83784" y="153340"/>
                </a:lnTo>
                <a:lnTo>
                  <a:pt x="77745" y="153458"/>
                </a:lnTo>
                <a:lnTo>
                  <a:pt x="77244" y="149716"/>
                </a:lnTo>
                <a:lnTo>
                  <a:pt x="78246" y="149540"/>
                </a:lnTo>
                <a:lnTo>
                  <a:pt x="79129" y="149392"/>
                </a:lnTo>
                <a:lnTo>
                  <a:pt x="79866" y="149333"/>
                </a:lnTo>
                <a:lnTo>
                  <a:pt x="80485" y="149304"/>
                </a:lnTo>
                <a:close/>
                <a:moveTo>
                  <a:pt x="73179" y="150924"/>
                </a:moveTo>
                <a:lnTo>
                  <a:pt x="73444" y="152221"/>
                </a:lnTo>
                <a:lnTo>
                  <a:pt x="73768" y="153517"/>
                </a:lnTo>
                <a:lnTo>
                  <a:pt x="72560" y="153635"/>
                </a:lnTo>
                <a:lnTo>
                  <a:pt x="71382" y="153782"/>
                </a:lnTo>
                <a:lnTo>
                  <a:pt x="70763" y="151955"/>
                </a:lnTo>
                <a:lnTo>
                  <a:pt x="71411" y="151661"/>
                </a:lnTo>
                <a:lnTo>
                  <a:pt x="72324" y="151278"/>
                </a:lnTo>
                <a:lnTo>
                  <a:pt x="73179" y="150924"/>
                </a:lnTo>
                <a:close/>
                <a:moveTo>
                  <a:pt x="67080" y="153311"/>
                </a:moveTo>
                <a:lnTo>
                  <a:pt x="67611" y="154725"/>
                </a:lnTo>
                <a:lnTo>
                  <a:pt x="66491" y="155108"/>
                </a:lnTo>
                <a:lnTo>
                  <a:pt x="65372" y="155550"/>
                </a:lnTo>
                <a:lnTo>
                  <a:pt x="64782" y="153988"/>
                </a:lnTo>
                <a:lnTo>
                  <a:pt x="65931" y="153664"/>
                </a:lnTo>
                <a:lnTo>
                  <a:pt x="67080" y="153311"/>
                </a:lnTo>
                <a:close/>
                <a:moveTo>
                  <a:pt x="91473" y="148096"/>
                </a:moveTo>
                <a:lnTo>
                  <a:pt x="91238" y="149304"/>
                </a:lnTo>
                <a:lnTo>
                  <a:pt x="91031" y="150571"/>
                </a:lnTo>
                <a:lnTo>
                  <a:pt x="90855" y="151867"/>
                </a:lnTo>
                <a:lnTo>
                  <a:pt x="90678" y="153163"/>
                </a:lnTo>
                <a:lnTo>
                  <a:pt x="90206" y="154253"/>
                </a:lnTo>
                <a:lnTo>
                  <a:pt x="89794" y="155196"/>
                </a:lnTo>
                <a:lnTo>
                  <a:pt x="89205" y="156669"/>
                </a:lnTo>
                <a:lnTo>
                  <a:pt x="88881" y="156286"/>
                </a:lnTo>
                <a:lnTo>
                  <a:pt x="87938" y="155196"/>
                </a:lnTo>
                <a:lnTo>
                  <a:pt x="86936" y="154106"/>
                </a:lnTo>
                <a:lnTo>
                  <a:pt x="87143" y="150217"/>
                </a:lnTo>
                <a:lnTo>
                  <a:pt x="87702" y="149451"/>
                </a:lnTo>
                <a:lnTo>
                  <a:pt x="88350" y="148597"/>
                </a:lnTo>
                <a:lnTo>
                  <a:pt x="89794" y="148391"/>
                </a:lnTo>
                <a:lnTo>
                  <a:pt x="91473" y="148096"/>
                </a:lnTo>
                <a:close/>
                <a:moveTo>
                  <a:pt x="123319" y="130744"/>
                </a:moveTo>
                <a:lnTo>
                  <a:pt x="123879" y="133278"/>
                </a:lnTo>
                <a:lnTo>
                  <a:pt x="124409" y="135811"/>
                </a:lnTo>
                <a:lnTo>
                  <a:pt x="124881" y="138374"/>
                </a:lnTo>
                <a:lnTo>
                  <a:pt x="125323" y="140937"/>
                </a:lnTo>
                <a:lnTo>
                  <a:pt x="125499" y="142086"/>
                </a:lnTo>
                <a:lnTo>
                  <a:pt x="125647" y="143265"/>
                </a:lnTo>
                <a:lnTo>
                  <a:pt x="125971" y="145621"/>
                </a:lnTo>
                <a:lnTo>
                  <a:pt x="121935" y="148214"/>
                </a:lnTo>
                <a:lnTo>
                  <a:pt x="119990" y="149422"/>
                </a:lnTo>
                <a:lnTo>
                  <a:pt x="118252" y="150482"/>
                </a:lnTo>
                <a:lnTo>
                  <a:pt x="118252" y="150482"/>
                </a:lnTo>
                <a:lnTo>
                  <a:pt x="120491" y="145857"/>
                </a:lnTo>
                <a:lnTo>
                  <a:pt x="121463" y="143824"/>
                </a:lnTo>
                <a:lnTo>
                  <a:pt x="121463" y="143824"/>
                </a:lnTo>
                <a:lnTo>
                  <a:pt x="120167" y="144973"/>
                </a:lnTo>
                <a:lnTo>
                  <a:pt x="117103" y="147743"/>
                </a:lnTo>
                <a:lnTo>
                  <a:pt x="115277" y="149451"/>
                </a:lnTo>
                <a:lnTo>
                  <a:pt x="113421" y="151219"/>
                </a:lnTo>
                <a:lnTo>
                  <a:pt x="111683" y="152898"/>
                </a:lnTo>
                <a:lnTo>
                  <a:pt x="110917" y="153694"/>
                </a:lnTo>
                <a:lnTo>
                  <a:pt x="110239" y="154401"/>
                </a:lnTo>
                <a:lnTo>
                  <a:pt x="108825" y="155019"/>
                </a:lnTo>
                <a:lnTo>
                  <a:pt x="107382" y="155638"/>
                </a:lnTo>
                <a:lnTo>
                  <a:pt x="105909" y="156227"/>
                </a:lnTo>
                <a:lnTo>
                  <a:pt x="104465" y="156757"/>
                </a:lnTo>
                <a:lnTo>
                  <a:pt x="105732" y="153782"/>
                </a:lnTo>
                <a:lnTo>
                  <a:pt x="106881" y="151042"/>
                </a:lnTo>
                <a:lnTo>
                  <a:pt x="107794" y="148715"/>
                </a:lnTo>
                <a:lnTo>
                  <a:pt x="108148" y="147743"/>
                </a:lnTo>
                <a:lnTo>
                  <a:pt x="108413" y="146947"/>
                </a:lnTo>
                <a:lnTo>
                  <a:pt x="108914" y="145268"/>
                </a:lnTo>
                <a:lnTo>
                  <a:pt x="109414" y="143559"/>
                </a:lnTo>
                <a:lnTo>
                  <a:pt x="111064" y="142234"/>
                </a:lnTo>
                <a:lnTo>
                  <a:pt x="112213" y="141261"/>
                </a:lnTo>
                <a:lnTo>
                  <a:pt x="113509" y="140054"/>
                </a:lnTo>
                <a:lnTo>
                  <a:pt x="114982" y="138698"/>
                </a:lnTo>
                <a:lnTo>
                  <a:pt x="116573" y="137225"/>
                </a:lnTo>
                <a:lnTo>
                  <a:pt x="119932" y="134014"/>
                </a:lnTo>
                <a:lnTo>
                  <a:pt x="123319" y="130744"/>
                </a:lnTo>
                <a:close/>
                <a:moveTo>
                  <a:pt x="59303" y="155667"/>
                </a:moveTo>
                <a:lnTo>
                  <a:pt x="60776" y="157140"/>
                </a:lnTo>
                <a:lnTo>
                  <a:pt x="60776" y="157140"/>
                </a:lnTo>
                <a:lnTo>
                  <a:pt x="59067" y="156227"/>
                </a:lnTo>
                <a:lnTo>
                  <a:pt x="59097" y="156227"/>
                </a:lnTo>
                <a:lnTo>
                  <a:pt x="59067" y="156198"/>
                </a:lnTo>
                <a:lnTo>
                  <a:pt x="59038" y="156227"/>
                </a:lnTo>
                <a:lnTo>
                  <a:pt x="58508" y="155962"/>
                </a:lnTo>
                <a:lnTo>
                  <a:pt x="59303" y="155667"/>
                </a:lnTo>
                <a:close/>
                <a:moveTo>
                  <a:pt x="62131" y="154754"/>
                </a:moveTo>
                <a:lnTo>
                  <a:pt x="62426" y="155226"/>
                </a:lnTo>
                <a:lnTo>
                  <a:pt x="63339" y="156433"/>
                </a:lnTo>
                <a:lnTo>
                  <a:pt x="62337" y="156905"/>
                </a:lnTo>
                <a:lnTo>
                  <a:pt x="61336" y="157435"/>
                </a:lnTo>
                <a:lnTo>
                  <a:pt x="60363" y="155284"/>
                </a:lnTo>
                <a:lnTo>
                  <a:pt x="62131" y="154754"/>
                </a:lnTo>
                <a:close/>
                <a:moveTo>
                  <a:pt x="58095" y="156139"/>
                </a:moveTo>
                <a:lnTo>
                  <a:pt x="59185" y="156728"/>
                </a:lnTo>
                <a:lnTo>
                  <a:pt x="60246" y="157317"/>
                </a:lnTo>
                <a:lnTo>
                  <a:pt x="58301" y="157376"/>
                </a:lnTo>
                <a:lnTo>
                  <a:pt x="55709" y="157494"/>
                </a:lnTo>
                <a:lnTo>
                  <a:pt x="56121" y="157199"/>
                </a:lnTo>
                <a:lnTo>
                  <a:pt x="56593" y="156905"/>
                </a:lnTo>
                <a:lnTo>
                  <a:pt x="57093" y="156640"/>
                </a:lnTo>
                <a:lnTo>
                  <a:pt x="57594" y="156374"/>
                </a:lnTo>
                <a:lnTo>
                  <a:pt x="58095" y="156139"/>
                </a:lnTo>
                <a:close/>
                <a:moveTo>
                  <a:pt x="86789" y="156463"/>
                </a:moveTo>
                <a:lnTo>
                  <a:pt x="88999" y="158937"/>
                </a:lnTo>
                <a:lnTo>
                  <a:pt x="86612" y="158908"/>
                </a:lnTo>
                <a:lnTo>
                  <a:pt x="86789" y="156463"/>
                </a:lnTo>
                <a:close/>
                <a:moveTo>
                  <a:pt x="83696" y="154813"/>
                </a:moveTo>
                <a:lnTo>
                  <a:pt x="83490" y="158937"/>
                </a:lnTo>
                <a:lnTo>
                  <a:pt x="82164" y="158996"/>
                </a:lnTo>
                <a:lnTo>
                  <a:pt x="80868" y="159114"/>
                </a:lnTo>
                <a:lnTo>
                  <a:pt x="79630" y="159232"/>
                </a:lnTo>
                <a:lnTo>
                  <a:pt x="78481" y="159409"/>
                </a:lnTo>
                <a:lnTo>
                  <a:pt x="78305" y="157995"/>
                </a:lnTo>
                <a:lnTo>
                  <a:pt x="79188" y="157641"/>
                </a:lnTo>
                <a:lnTo>
                  <a:pt x="80013" y="157258"/>
                </a:lnTo>
                <a:lnTo>
                  <a:pt x="80779" y="156875"/>
                </a:lnTo>
                <a:lnTo>
                  <a:pt x="81486" y="156463"/>
                </a:lnTo>
                <a:lnTo>
                  <a:pt x="82105" y="156021"/>
                </a:lnTo>
                <a:lnTo>
                  <a:pt x="82694" y="155608"/>
                </a:lnTo>
                <a:lnTo>
                  <a:pt x="83224" y="155196"/>
                </a:lnTo>
                <a:lnTo>
                  <a:pt x="83696" y="154813"/>
                </a:lnTo>
                <a:close/>
                <a:moveTo>
                  <a:pt x="101224" y="149628"/>
                </a:moveTo>
                <a:lnTo>
                  <a:pt x="100665" y="150659"/>
                </a:lnTo>
                <a:lnTo>
                  <a:pt x="100134" y="151779"/>
                </a:lnTo>
                <a:lnTo>
                  <a:pt x="99604" y="152928"/>
                </a:lnTo>
                <a:lnTo>
                  <a:pt x="99103" y="154135"/>
                </a:lnTo>
                <a:lnTo>
                  <a:pt x="98603" y="155373"/>
                </a:lnTo>
                <a:lnTo>
                  <a:pt x="98131" y="156610"/>
                </a:lnTo>
                <a:lnTo>
                  <a:pt x="97719" y="157877"/>
                </a:lnTo>
                <a:lnTo>
                  <a:pt x="97365" y="159085"/>
                </a:lnTo>
                <a:lnTo>
                  <a:pt x="94537" y="159969"/>
                </a:lnTo>
                <a:lnTo>
                  <a:pt x="94537" y="159969"/>
                </a:lnTo>
                <a:lnTo>
                  <a:pt x="95303" y="153752"/>
                </a:lnTo>
                <a:lnTo>
                  <a:pt x="98072" y="151838"/>
                </a:lnTo>
                <a:lnTo>
                  <a:pt x="101224" y="149628"/>
                </a:lnTo>
                <a:close/>
                <a:moveTo>
                  <a:pt x="75300" y="158790"/>
                </a:moveTo>
                <a:lnTo>
                  <a:pt x="75801" y="160263"/>
                </a:lnTo>
                <a:lnTo>
                  <a:pt x="74828" y="160735"/>
                </a:lnTo>
                <a:lnTo>
                  <a:pt x="73827" y="161206"/>
                </a:lnTo>
                <a:lnTo>
                  <a:pt x="73120" y="159055"/>
                </a:lnTo>
                <a:lnTo>
                  <a:pt x="74210" y="158937"/>
                </a:lnTo>
                <a:lnTo>
                  <a:pt x="75300" y="158790"/>
                </a:lnTo>
                <a:close/>
                <a:moveTo>
                  <a:pt x="65342" y="160145"/>
                </a:moveTo>
                <a:lnTo>
                  <a:pt x="66933" y="161059"/>
                </a:lnTo>
                <a:lnTo>
                  <a:pt x="64606" y="161353"/>
                </a:lnTo>
                <a:lnTo>
                  <a:pt x="63162" y="161559"/>
                </a:lnTo>
                <a:lnTo>
                  <a:pt x="61719" y="161766"/>
                </a:lnTo>
                <a:lnTo>
                  <a:pt x="62190" y="161501"/>
                </a:lnTo>
                <a:lnTo>
                  <a:pt x="62632" y="161265"/>
                </a:lnTo>
                <a:lnTo>
                  <a:pt x="63545" y="160823"/>
                </a:lnTo>
                <a:lnTo>
                  <a:pt x="64458" y="160440"/>
                </a:lnTo>
                <a:lnTo>
                  <a:pt x="65342" y="160145"/>
                </a:lnTo>
                <a:close/>
                <a:moveTo>
                  <a:pt x="70026" y="159320"/>
                </a:moveTo>
                <a:lnTo>
                  <a:pt x="71057" y="160823"/>
                </a:lnTo>
                <a:lnTo>
                  <a:pt x="72089" y="162208"/>
                </a:lnTo>
                <a:lnTo>
                  <a:pt x="71382" y="162679"/>
                </a:lnTo>
                <a:lnTo>
                  <a:pt x="70291" y="162031"/>
                </a:lnTo>
                <a:lnTo>
                  <a:pt x="69172" y="161412"/>
                </a:lnTo>
                <a:lnTo>
                  <a:pt x="67287" y="160440"/>
                </a:lnTo>
                <a:lnTo>
                  <a:pt x="67021" y="159733"/>
                </a:lnTo>
                <a:lnTo>
                  <a:pt x="67758" y="159586"/>
                </a:lnTo>
                <a:lnTo>
                  <a:pt x="68524" y="159497"/>
                </a:lnTo>
                <a:lnTo>
                  <a:pt x="70026" y="159320"/>
                </a:lnTo>
                <a:close/>
                <a:moveTo>
                  <a:pt x="96805" y="161471"/>
                </a:moveTo>
                <a:lnTo>
                  <a:pt x="96688" y="162208"/>
                </a:lnTo>
                <a:lnTo>
                  <a:pt x="96599" y="162944"/>
                </a:lnTo>
                <a:lnTo>
                  <a:pt x="96540" y="163710"/>
                </a:lnTo>
                <a:lnTo>
                  <a:pt x="96511" y="164505"/>
                </a:lnTo>
                <a:lnTo>
                  <a:pt x="95362" y="163386"/>
                </a:lnTo>
                <a:lnTo>
                  <a:pt x="94242" y="162266"/>
                </a:lnTo>
                <a:lnTo>
                  <a:pt x="94360" y="161501"/>
                </a:lnTo>
                <a:lnTo>
                  <a:pt x="96805" y="161471"/>
                </a:lnTo>
                <a:close/>
                <a:moveTo>
                  <a:pt x="77539" y="164152"/>
                </a:moveTo>
                <a:lnTo>
                  <a:pt x="78187" y="165242"/>
                </a:lnTo>
                <a:lnTo>
                  <a:pt x="78805" y="166185"/>
                </a:lnTo>
                <a:lnTo>
                  <a:pt x="79365" y="166921"/>
                </a:lnTo>
                <a:lnTo>
                  <a:pt x="79837" y="167540"/>
                </a:lnTo>
                <a:lnTo>
                  <a:pt x="79837" y="167540"/>
                </a:lnTo>
                <a:lnTo>
                  <a:pt x="78246" y="166685"/>
                </a:lnTo>
                <a:lnTo>
                  <a:pt x="76625" y="165802"/>
                </a:lnTo>
                <a:lnTo>
                  <a:pt x="75771" y="165301"/>
                </a:lnTo>
                <a:lnTo>
                  <a:pt x="76272" y="164947"/>
                </a:lnTo>
                <a:lnTo>
                  <a:pt x="76891" y="164535"/>
                </a:lnTo>
                <a:lnTo>
                  <a:pt x="77539" y="164152"/>
                </a:lnTo>
                <a:close/>
                <a:moveTo>
                  <a:pt x="57830" y="159851"/>
                </a:moveTo>
                <a:lnTo>
                  <a:pt x="57270" y="160381"/>
                </a:lnTo>
                <a:lnTo>
                  <a:pt x="56740" y="160941"/>
                </a:lnTo>
                <a:lnTo>
                  <a:pt x="56210" y="161501"/>
                </a:lnTo>
                <a:lnTo>
                  <a:pt x="55679" y="162090"/>
                </a:lnTo>
                <a:lnTo>
                  <a:pt x="54678" y="163327"/>
                </a:lnTo>
                <a:lnTo>
                  <a:pt x="53706" y="164594"/>
                </a:lnTo>
                <a:lnTo>
                  <a:pt x="49935" y="166303"/>
                </a:lnTo>
                <a:lnTo>
                  <a:pt x="46517" y="167893"/>
                </a:lnTo>
                <a:lnTo>
                  <a:pt x="47195" y="166951"/>
                </a:lnTo>
                <a:lnTo>
                  <a:pt x="48432" y="165330"/>
                </a:lnTo>
                <a:lnTo>
                  <a:pt x="49169" y="164358"/>
                </a:lnTo>
                <a:lnTo>
                  <a:pt x="50023" y="163327"/>
                </a:lnTo>
                <a:lnTo>
                  <a:pt x="50907" y="162266"/>
                </a:lnTo>
                <a:lnTo>
                  <a:pt x="51850" y="161176"/>
                </a:lnTo>
                <a:lnTo>
                  <a:pt x="53028" y="161000"/>
                </a:lnTo>
                <a:lnTo>
                  <a:pt x="54000" y="160823"/>
                </a:lnTo>
                <a:lnTo>
                  <a:pt x="55149" y="160558"/>
                </a:lnTo>
                <a:lnTo>
                  <a:pt x="56475" y="160204"/>
                </a:lnTo>
                <a:lnTo>
                  <a:pt x="57830" y="159851"/>
                </a:lnTo>
                <a:close/>
                <a:moveTo>
                  <a:pt x="106380" y="160705"/>
                </a:moveTo>
                <a:lnTo>
                  <a:pt x="105820" y="161825"/>
                </a:lnTo>
                <a:lnTo>
                  <a:pt x="105319" y="163003"/>
                </a:lnTo>
                <a:lnTo>
                  <a:pt x="104789" y="164211"/>
                </a:lnTo>
                <a:lnTo>
                  <a:pt x="104318" y="165419"/>
                </a:lnTo>
                <a:lnTo>
                  <a:pt x="103846" y="166627"/>
                </a:lnTo>
                <a:lnTo>
                  <a:pt x="103405" y="167776"/>
                </a:lnTo>
                <a:lnTo>
                  <a:pt x="103022" y="168924"/>
                </a:lnTo>
                <a:lnTo>
                  <a:pt x="102668" y="169985"/>
                </a:lnTo>
                <a:lnTo>
                  <a:pt x="101313" y="168866"/>
                </a:lnTo>
                <a:lnTo>
                  <a:pt x="99987" y="167687"/>
                </a:lnTo>
                <a:lnTo>
                  <a:pt x="100517" y="166244"/>
                </a:lnTo>
                <a:lnTo>
                  <a:pt x="101166" y="164653"/>
                </a:lnTo>
                <a:lnTo>
                  <a:pt x="102609" y="161147"/>
                </a:lnTo>
                <a:lnTo>
                  <a:pt x="104553" y="160941"/>
                </a:lnTo>
                <a:lnTo>
                  <a:pt x="105467" y="160823"/>
                </a:lnTo>
                <a:lnTo>
                  <a:pt x="106380" y="160705"/>
                </a:lnTo>
                <a:close/>
                <a:moveTo>
                  <a:pt x="83401" y="161501"/>
                </a:moveTo>
                <a:lnTo>
                  <a:pt x="83372" y="163032"/>
                </a:lnTo>
                <a:lnTo>
                  <a:pt x="83342" y="164388"/>
                </a:lnTo>
                <a:lnTo>
                  <a:pt x="83372" y="165448"/>
                </a:lnTo>
                <a:lnTo>
                  <a:pt x="83401" y="166214"/>
                </a:lnTo>
                <a:lnTo>
                  <a:pt x="83431" y="166509"/>
                </a:lnTo>
                <a:lnTo>
                  <a:pt x="83490" y="166803"/>
                </a:lnTo>
                <a:lnTo>
                  <a:pt x="83637" y="167363"/>
                </a:lnTo>
                <a:lnTo>
                  <a:pt x="83873" y="167923"/>
                </a:lnTo>
                <a:lnTo>
                  <a:pt x="84108" y="168483"/>
                </a:lnTo>
                <a:lnTo>
                  <a:pt x="84403" y="169013"/>
                </a:lnTo>
                <a:lnTo>
                  <a:pt x="84727" y="169484"/>
                </a:lnTo>
                <a:lnTo>
                  <a:pt x="85051" y="169956"/>
                </a:lnTo>
                <a:lnTo>
                  <a:pt x="85375" y="170397"/>
                </a:lnTo>
                <a:lnTo>
                  <a:pt x="85375" y="170397"/>
                </a:lnTo>
                <a:lnTo>
                  <a:pt x="84344" y="169838"/>
                </a:lnTo>
                <a:lnTo>
                  <a:pt x="82576" y="168924"/>
                </a:lnTo>
                <a:lnTo>
                  <a:pt x="80838" y="168041"/>
                </a:lnTo>
                <a:lnTo>
                  <a:pt x="80161" y="165949"/>
                </a:lnTo>
                <a:lnTo>
                  <a:pt x="79748" y="164594"/>
                </a:lnTo>
                <a:lnTo>
                  <a:pt x="79336" y="163150"/>
                </a:lnTo>
                <a:lnTo>
                  <a:pt x="80367" y="162679"/>
                </a:lnTo>
                <a:lnTo>
                  <a:pt x="81427" y="162237"/>
                </a:lnTo>
                <a:lnTo>
                  <a:pt x="82429" y="161825"/>
                </a:lnTo>
                <a:lnTo>
                  <a:pt x="83401" y="161501"/>
                </a:lnTo>
                <a:close/>
                <a:moveTo>
                  <a:pt x="118900" y="155108"/>
                </a:moveTo>
                <a:lnTo>
                  <a:pt x="117015" y="156993"/>
                </a:lnTo>
                <a:lnTo>
                  <a:pt x="115483" y="158554"/>
                </a:lnTo>
                <a:lnTo>
                  <a:pt x="115012" y="159114"/>
                </a:lnTo>
                <a:lnTo>
                  <a:pt x="114511" y="159792"/>
                </a:lnTo>
                <a:lnTo>
                  <a:pt x="113981" y="160587"/>
                </a:lnTo>
                <a:lnTo>
                  <a:pt x="113421" y="161471"/>
                </a:lnTo>
                <a:lnTo>
                  <a:pt x="112861" y="162443"/>
                </a:lnTo>
                <a:lnTo>
                  <a:pt x="112301" y="163474"/>
                </a:lnTo>
                <a:lnTo>
                  <a:pt x="111742" y="164535"/>
                </a:lnTo>
                <a:lnTo>
                  <a:pt x="111211" y="165654"/>
                </a:lnTo>
                <a:lnTo>
                  <a:pt x="110652" y="166803"/>
                </a:lnTo>
                <a:lnTo>
                  <a:pt x="110151" y="167923"/>
                </a:lnTo>
                <a:lnTo>
                  <a:pt x="109179" y="170162"/>
                </a:lnTo>
                <a:lnTo>
                  <a:pt x="108354" y="172224"/>
                </a:lnTo>
                <a:lnTo>
                  <a:pt x="108000" y="173167"/>
                </a:lnTo>
                <a:lnTo>
                  <a:pt x="107706" y="174021"/>
                </a:lnTo>
                <a:lnTo>
                  <a:pt x="105761" y="172519"/>
                </a:lnTo>
                <a:lnTo>
                  <a:pt x="106233" y="171605"/>
                </a:lnTo>
                <a:lnTo>
                  <a:pt x="106763" y="170633"/>
                </a:lnTo>
                <a:lnTo>
                  <a:pt x="107853" y="168748"/>
                </a:lnTo>
                <a:lnTo>
                  <a:pt x="108914" y="166951"/>
                </a:lnTo>
                <a:lnTo>
                  <a:pt x="110887" y="163710"/>
                </a:lnTo>
                <a:lnTo>
                  <a:pt x="112743" y="160735"/>
                </a:lnTo>
                <a:lnTo>
                  <a:pt x="113598" y="159291"/>
                </a:lnTo>
                <a:lnTo>
                  <a:pt x="114423" y="157906"/>
                </a:lnTo>
                <a:lnTo>
                  <a:pt x="115571" y="157258"/>
                </a:lnTo>
                <a:lnTo>
                  <a:pt x="116720" y="156551"/>
                </a:lnTo>
                <a:lnTo>
                  <a:pt x="117840" y="155844"/>
                </a:lnTo>
                <a:lnTo>
                  <a:pt x="118900" y="155108"/>
                </a:lnTo>
                <a:close/>
                <a:moveTo>
                  <a:pt x="89941" y="159998"/>
                </a:moveTo>
                <a:lnTo>
                  <a:pt x="90089" y="160175"/>
                </a:lnTo>
                <a:lnTo>
                  <a:pt x="90030" y="161766"/>
                </a:lnTo>
                <a:lnTo>
                  <a:pt x="90000" y="163268"/>
                </a:lnTo>
                <a:lnTo>
                  <a:pt x="90059" y="164623"/>
                </a:lnTo>
                <a:lnTo>
                  <a:pt x="90148" y="165831"/>
                </a:lnTo>
                <a:lnTo>
                  <a:pt x="90295" y="167127"/>
                </a:lnTo>
                <a:lnTo>
                  <a:pt x="90501" y="168394"/>
                </a:lnTo>
                <a:lnTo>
                  <a:pt x="90707" y="169602"/>
                </a:lnTo>
                <a:lnTo>
                  <a:pt x="90972" y="170751"/>
                </a:lnTo>
                <a:lnTo>
                  <a:pt x="91208" y="171812"/>
                </a:lnTo>
                <a:lnTo>
                  <a:pt x="91473" y="172784"/>
                </a:lnTo>
                <a:lnTo>
                  <a:pt x="91945" y="174375"/>
                </a:lnTo>
                <a:lnTo>
                  <a:pt x="91945" y="174375"/>
                </a:lnTo>
                <a:lnTo>
                  <a:pt x="91709" y="174198"/>
                </a:lnTo>
                <a:lnTo>
                  <a:pt x="90825" y="173609"/>
                </a:lnTo>
                <a:lnTo>
                  <a:pt x="89912" y="173049"/>
                </a:lnTo>
                <a:lnTo>
                  <a:pt x="89028" y="172519"/>
                </a:lnTo>
                <a:lnTo>
                  <a:pt x="88144" y="171959"/>
                </a:lnTo>
                <a:lnTo>
                  <a:pt x="87437" y="171488"/>
                </a:lnTo>
                <a:lnTo>
                  <a:pt x="86701" y="171075"/>
                </a:lnTo>
                <a:lnTo>
                  <a:pt x="86406" y="169985"/>
                </a:lnTo>
                <a:lnTo>
                  <a:pt x="86288" y="169337"/>
                </a:lnTo>
                <a:lnTo>
                  <a:pt x="86170" y="168659"/>
                </a:lnTo>
                <a:lnTo>
                  <a:pt x="86053" y="167952"/>
                </a:lnTo>
                <a:lnTo>
                  <a:pt x="85994" y="167216"/>
                </a:lnTo>
                <a:lnTo>
                  <a:pt x="85994" y="166509"/>
                </a:lnTo>
                <a:lnTo>
                  <a:pt x="86053" y="165772"/>
                </a:lnTo>
                <a:lnTo>
                  <a:pt x="86229" y="163828"/>
                </a:lnTo>
                <a:lnTo>
                  <a:pt x="86494" y="160617"/>
                </a:lnTo>
                <a:lnTo>
                  <a:pt x="87909" y="160322"/>
                </a:lnTo>
                <a:lnTo>
                  <a:pt x="88999" y="160145"/>
                </a:lnTo>
                <a:lnTo>
                  <a:pt x="89706" y="160028"/>
                </a:lnTo>
                <a:lnTo>
                  <a:pt x="89941" y="159998"/>
                </a:lnTo>
                <a:close/>
                <a:moveTo>
                  <a:pt x="75005" y="166037"/>
                </a:moveTo>
                <a:lnTo>
                  <a:pt x="76272" y="166803"/>
                </a:lnTo>
                <a:lnTo>
                  <a:pt x="77539" y="167569"/>
                </a:lnTo>
                <a:lnTo>
                  <a:pt x="78835" y="168306"/>
                </a:lnTo>
                <a:lnTo>
                  <a:pt x="80161" y="169013"/>
                </a:lnTo>
                <a:lnTo>
                  <a:pt x="79129" y="169396"/>
                </a:lnTo>
                <a:lnTo>
                  <a:pt x="77981" y="169808"/>
                </a:lnTo>
                <a:lnTo>
                  <a:pt x="76802" y="170162"/>
                </a:lnTo>
                <a:lnTo>
                  <a:pt x="76242" y="170280"/>
                </a:lnTo>
                <a:lnTo>
                  <a:pt x="75771" y="170397"/>
                </a:lnTo>
                <a:lnTo>
                  <a:pt x="75476" y="170456"/>
                </a:lnTo>
                <a:lnTo>
                  <a:pt x="75123" y="170574"/>
                </a:lnTo>
                <a:lnTo>
                  <a:pt x="74151" y="170957"/>
                </a:lnTo>
                <a:lnTo>
                  <a:pt x="72913" y="171488"/>
                </a:lnTo>
                <a:lnTo>
                  <a:pt x="71470" y="172195"/>
                </a:lnTo>
                <a:lnTo>
                  <a:pt x="69850" y="172990"/>
                </a:lnTo>
                <a:lnTo>
                  <a:pt x="68111" y="173874"/>
                </a:lnTo>
                <a:lnTo>
                  <a:pt x="66314" y="174816"/>
                </a:lnTo>
                <a:lnTo>
                  <a:pt x="64488" y="175789"/>
                </a:lnTo>
                <a:lnTo>
                  <a:pt x="66373" y="173756"/>
                </a:lnTo>
                <a:lnTo>
                  <a:pt x="67463" y="172578"/>
                </a:lnTo>
                <a:lnTo>
                  <a:pt x="68671" y="171370"/>
                </a:lnTo>
                <a:lnTo>
                  <a:pt x="69967" y="170132"/>
                </a:lnTo>
                <a:lnTo>
                  <a:pt x="71323" y="168866"/>
                </a:lnTo>
                <a:lnTo>
                  <a:pt x="72737" y="167628"/>
                </a:lnTo>
                <a:lnTo>
                  <a:pt x="73503" y="167010"/>
                </a:lnTo>
                <a:lnTo>
                  <a:pt x="74239" y="166420"/>
                </a:lnTo>
                <a:lnTo>
                  <a:pt x="75005" y="166037"/>
                </a:lnTo>
                <a:close/>
                <a:moveTo>
                  <a:pt x="93948" y="164329"/>
                </a:moveTo>
                <a:lnTo>
                  <a:pt x="95185" y="165566"/>
                </a:lnTo>
                <a:lnTo>
                  <a:pt x="96452" y="166744"/>
                </a:lnTo>
                <a:lnTo>
                  <a:pt x="96481" y="168483"/>
                </a:lnTo>
                <a:lnTo>
                  <a:pt x="96540" y="170250"/>
                </a:lnTo>
                <a:lnTo>
                  <a:pt x="96629" y="171959"/>
                </a:lnTo>
                <a:lnTo>
                  <a:pt x="96717" y="173550"/>
                </a:lnTo>
                <a:lnTo>
                  <a:pt x="96923" y="176172"/>
                </a:lnTo>
                <a:lnTo>
                  <a:pt x="97041" y="177674"/>
                </a:lnTo>
                <a:lnTo>
                  <a:pt x="96216" y="177144"/>
                </a:lnTo>
                <a:lnTo>
                  <a:pt x="95362" y="176614"/>
                </a:lnTo>
                <a:lnTo>
                  <a:pt x="93918" y="175671"/>
                </a:lnTo>
                <a:lnTo>
                  <a:pt x="92475" y="174728"/>
                </a:lnTo>
                <a:lnTo>
                  <a:pt x="92534" y="173609"/>
                </a:lnTo>
                <a:lnTo>
                  <a:pt x="92563" y="172430"/>
                </a:lnTo>
                <a:lnTo>
                  <a:pt x="92622" y="171812"/>
                </a:lnTo>
                <a:lnTo>
                  <a:pt x="92711" y="171046"/>
                </a:lnTo>
                <a:lnTo>
                  <a:pt x="92887" y="170103"/>
                </a:lnTo>
                <a:lnTo>
                  <a:pt x="93064" y="169072"/>
                </a:lnTo>
                <a:lnTo>
                  <a:pt x="93535" y="166744"/>
                </a:lnTo>
                <a:lnTo>
                  <a:pt x="93742" y="165537"/>
                </a:lnTo>
                <a:lnTo>
                  <a:pt x="93948" y="164329"/>
                </a:lnTo>
                <a:close/>
                <a:moveTo>
                  <a:pt x="99398" y="169396"/>
                </a:moveTo>
                <a:lnTo>
                  <a:pt x="100783" y="170574"/>
                </a:lnTo>
                <a:lnTo>
                  <a:pt x="102197" y="171753"/>
                </a:lnTo>
                <a:lnTo>
                  <a:pt x="102049" y="172460"/>
                </a:lnTo>
                <a:lnTo>
                  <a:pt x="101932" y="173078"/>
                </a:lnTo>
                <a:lnTo>
                  <a:pt x="101843" y="173638"/>
                </a:lnTo>
                <a:lnTo>
                  <a:pt x="101814" y="174198"/>
                </a:lnTo>
                <a:lnTo>
                  <a:pt x="101725" y="175317"/>
                </a:lnTo>
                <a:lnTo>
                  <a:pt x="101725" y="176378"/>
                </a:lnTo>
                <a:lnTo>
                  <a:pt x="101755" y="177380"/>
                </a:lnTo>
                <a:lnTo>
                  <a:pt x="101843" y="178293"/>
                </a:lnTo>
                <a:lnTo>
                  <a:pt x="101932" y="179118"/>
                </a:lnTo>
                <a:lnTo>
                  <a:pt x="102020" y="179825"/>
                </a:lnTo>
                <a:lnTo>
                  <a:pt x="102138" y="180414"/>
                </a:lnTo>
                <a:lnTo>
                  <a:pt x="100517" y="179560"/>
                </a:lnTo>
                <a:lnTo>
                  <a:pt x="98897" y="178705"/>
                </a:lnTo>
                <a:lnTo>
                  <a:pt x="97954" y="178204"/>
                </a:lnTo>
                <a:lnTo>
                  <a:pt x="98043" y="176908"/>
                </a:lnTo>
                <a:lnTo>
                  <a:pt x="98102" y="176024"/>
                </a:lnTo>
                <a:lnTo>
                  <a:pt x="98220" y="175023"/>
                </a:lnTo>
                <a:lnTo>
                  <a:pt x="98396" y="173903"/>
                </a:lnTo>
                <a:lnTo>
                  <a:pt x="98603" y="172695"/>
                </a:lnTo>
                <a:lnTo>
                  <a:pt x="98838" y="171429"/>
                </a:lnTo>
                <a:lnTo>
                  <a:pt x="99162" y="170132"/>
                </a:lnTo>
                <a:lnTo>
                  <a:pt x="99398" y="169396"/>
                </a:lnTo>
                <a:close/>
                <a:moveTo>
                  <a:pt x="105054" y="174080"/>
                </a:moveTo>
                <a:lnTo>
                  <a:pt x="107205" y="175818"/>
                </a:lnTo>
                <a:lnTo>
                  <a:pt x="106999" y="176849"/>
                </a:lnTo>
                <a:lnTo>
                  <a:pt x="106851" y="177851"/>
                </a:lnTo>
                <a:lnTo>
                  <a:pt x="106763" y="178853"/>
                </a:lnTo>
                <a:lnTo>
                  <a:pt x="106704" y="179795"/>
                </a:lnTo>
                <a:lnTo>
                  <a:pt x="106645" y="180650"/>
                </a:lnTo>
                <a:lnTo>
                  <a:pt x="106645" y="181445"/>
                </a:lnTo>
                <a:lnTo>
                  <a:pt x="106675" y="182594"/>
                </a:lnTo>
                <a:lnTo>
                  <a:pt x="106351" y="182417"/>
                </a:lnTo>
                <a:lnTo>
                  <a:pt x="105526" y="182005"/>
                </a:lnTo>
                <a:lnTo>
                  <a:pt x="104730" y="181622"/>
                </a:lnTo>
                <a:lnTo>
                  <a:pt x="103080" y="180885"/>
                </a:lnTo>
                <a:lnTo>
                  <a:pt x="103139" y="180443"/>
                </a:lnTo>
                <a:lnTo>
                  <a:pt x="103257" y="179854"/>
                </a:lnTo>
                <a:lnTo>
                  <a:pt x="103375" y="179147"/>
                </a:lnTo>
                <a:lnTo>
                  <a:pt x="103581" y="178322"/>
                </a:lnTo>
                <a:lnTo>
                  <a:pt x="103846" y="177409"/>
                </a:lnTo>
                <a:lnTo>
                  <a:pt x="104170" y="176407"/>
                </a:lnTo>
                <a:lnTo>
                  <a:pt x="104553" y="175288"/>
                </a:lnTo>
                <a:lnTo>
                  <a:pt x="105054" y="174080"/>
                </a:lnTo>
                <a:close/>
                <a:moveTo>
                  <a:pt x="86701" y="0"/>
                </a:moveTo>
                <a:lnTo>
                  <a:pt x="86377" y="6128"/>
                </a:lnTo>
                <a:lnTo>
                  <a:pt x="85935" y="15997"/>
                </a:lnTo>
                <a:lnTo>
                  <a:pt x="85905" y="16881"/>
                </a:lnTo>
                <a:lnTo>
                  <a:pt x="85905" y="17882"/>
                </a:lnTo>
                <a:lnTo>
                  <a:pt x="85964" y="20239"/>
                </a:lnTo>
                <a:lnTo>
                  <a:pt x="86053" y="22891"/>
                </a:lnTo>
                <a:lnTo>
                  <a:pt x="86229" y="25748"/>
                </a:lnTo>
                <a:lnTo>
                  <a:pt x="86406" y="28606"/>
                </a:lnTo>
                <a:lnTo>
                  <a:pt x="86612" y="31346"/>
                </a:lnTo>
                <a:lnTo>
                  <a:pt x="86848" y="33791"/>
                </a:lnTo>
                <a:lnTo>
                  <a:pt x="87054" y="35853"/>
                </a:lnTo>
                <a:lnTo>
                  <a:pt x="86406" y="34439"/>
                </a:lnTo>
                <a:lnTo>
                  <a:pt x="85758" y="33113"/>
                </a:lnTo>
                <a:lnTo>
                  <a:pt x="85110" y="31935"/>
                </a:lnTo>
                <a:lnTo>
                  <a:pt x="84491" y="30904"/>
                </a:lnTo>
                <a:lnTo>
                  <a:pt x="82134" y="27192"/>
                </a:lnTo>
                <a:lnTo>
                  <a:pt x="80985" y="25424"/>
                </a:lnTo>
                <a:lnTo>
                  <a:pt x="79866" y="23715"/>
                </a:lnTo>
                <a:lnTo>
                  <a:pt x="78776" y="22183"/>
                </a:lnTo>
                <a:lnTo>
                  <a:pt x="78246" y="21447"/>
                </a:lnTo>
                <a:lnTo>
                  <a:pt x="77745" y="20769"/>
                </a:lnTo>
                <a:lnTo>
                  <a:pt x="77215" y="20151"/>
                </a:lnTo>
                <a:lnTo>
                  <a:pt x="76714" y="19562"/>
                </a:lnTo>
                <a:lnTo>
                  <a:pt x="76242" y="19031"/>
                </a:lnTo>
                <a:lnTo>
                  <a:pt x="75742" y="18560"/>
                </a:lnTo>
                <a:lnTo>
                  <a:pt x="74652" y="17588"/>
                </a:lnTo>
                <a:lnTo>
                  <a:pt x="73355" y="16439"/>
                </a:lnTo>
                <a:lnTo>
                  <a:pt x="70527" y="14052"/>
                </a:lnTo>
                <a:lnTo>
                  <a:pt x="67198" y="11283"/>
                </a:lnTo>
                <a:lnTo>
                  <a:pt x="67581" y="12550"/>
                </a:lnTo>
                <a:lnTo>
                  <a:pt x="68023" y="13905"/>
                </a:lnTo>
                <a:lnTo>
                  <a:pt x="68583" y="15584"/>
                </a:lnTo>
                <a:lnTo>
                  <a:pt x="69231" y="17440"/>
                </a:lnTo>
                <a:lnTo>
                  <a:pt x="69938" y="19326"/>
                </a:lnTo>
                <a:lnTo>
                  <a:pt x="70291" y="20239"/>
                </a:lnTo>
                <a:lnTo>
                  <a:pt x="70674" y="21123"/>
                </a:lnTo>
                <a:lnTo>
                  <a:pt x="71057" y="21918"/>
                </a:lnTo>
                <a:lnTo>
                  <a:pt x="71440" y="22655"/>
                </a:lnTo>
                <a:lnTo>
                  <a:pt x="71882" y="23421"/>
                </a:lnTo>
                <a:lnTo>
                  <a:pt x="72442" y="24334"/>
                </a:lnTo>
                <a:lnTo>
                  <a:pt x="73149" y="25365"/>
                </a:lnTo>
                <a:lnTo>
                  <a:pt x="73945" y="26485"/>
                </a:lnTo>
                <a:lnTo>
                  <a:pt x="75771" y="28959"/>
                </a:lnTo>
                <a:lnTo>
                  <a:pt x="77745" y="31552"/>
                </a:lnTo>
                <a:lnTo>
                  <a:pt x="79719" y="34056"/>
                </a:lnTo>
                <a:lnTo>
                  <a:pt x="81545" y="36354"/>
                </a:lnTo>
                <a:lnTo>
                  <a:pt x="84049" y="39506"/>
                </a:lnTo>
                <a:lnTo>
                  <a:pt x="84874" y="40537"/>
                </a:lnTo>
                <a:lnTo>
                  <a:pt x="85964" y="41863"/>
                </a:lnTo>
                <a:lnTo>
                  <a:pt x="88498" y="44809"/>
                </a:lnTo>
                <a:lnTo>
                  <a:pt x="92092" y="48874"/>
                </a:lnTo>
                <a:lnTo>
                  <a:pt x="92328" y="49640"/>
                </a:lnTo>
                <a:lnTo>
                  <a:pt x="92563" y="50377"/>
                </a:lnTo>
                <a:lnTo>
                  <a:pt x="92534" y="50377"/>
                </a:lnTo>
                <a:lnTo>
                  <a:pt x="92534" y="50406"/>
                </a:lnTo>
                <a:lnTo>
                  <a:pt x="92534" y="50436"/>
                </a:lnTo>
                <a:lnTo>
                  <a:pt x="92563" y="50465"/>
                </a:lnTo>
                <a:lnTo>
                  <a:pt x="92593" y="50436"/>
                </a:lnTo>
                <a:lnTo>
                  <a:pt x="93035" y="51673"/>
                </a:lnTo>
                <a:lnTo>
                  <a:pt x="93506" y="52910"/>
                </a:lnTo>
                <a:lnTo>
                  <a:pt x="92622" y="51761"/>
                </a:lnTo>
                <a:lnTo>
                  <a:pt x="91503" y="50318"/>
                </a:lnTo>
                <a:lnTo>
                  <a:pt x="90206" y="48727"/>
                </a:lnTo>
                <a:lnTo>
                  <a:pt x="88733" y="46989"/>
                </a:lnTo>
                <a:lnTo>
                  <a:pt x="87967" y="46135"/>
                </a:lnTo>
                <a:lnTo>
                  <a:pt x="87172" y="45280"/>
                </a:lnTo>
                <a:lnTo>
                  <a:pt x="86347" y="44426"/>
                </a:lnTo>
                <a:lnTo>
                  <a:pt x="85522" y="43630"/>
                </a:lnTo>
                <a:lnTo>
                  <a:pt x="84697" y="42865"/>
                </a:lnTo>
                <a:lnTo>
                  <a:pt x="83873" y="42128"/>
                </a:lnTo>
                <a:lnTo>
                  <a:pt x="83077" y="41480"/>
                </a:lnTo>
                <a:lnTo>
                  <a:pt x="82252" y="40891"/>
                </a:lnTo>
                <a:lnTo>
                  <a:pt x="77303" y="37503"/>
                </a:lnTo>
                <a:lnTo>
                  <a:pt x="71323" y="33496"/>
                </a:lnTo>
                <a:lnTo>
                  <a:pt x="68377" y="31552"/>
                </a:lnTo>
                <a:lnTo>
                  <a:pt x="65666" y="29784"/>
                </a:lnTo>
                <a:lnTo>
                  <a:pt x="63339" y="28311"/>
                </a:lnTo>
                <a:lnTo>
                  <a:pt x="62396" y="27751"/>
                </a:lnTo>
                <a:lnTo>
                  <a:pt x="61601" y="27280"/>
                </a:lnTo>
                <a:lnTo>
                  <a:pt x="58861" y="25778"/>
                </a:lnTo>
                <a:lnTo>
                  <a:pt x="56504" y="24452"/>
                </a:lnTo>
                <a:lnTo>
                  <a:pt x="54265" y="23185"/>
                </a:lnTo>
                <a:lnTo>
                  <a:pt x="55473" y="24599"/>
                </a:lnTo>
                <a:lnTo>
                  <a:pt x="56799" y="26190"/>
                </a:lnTo>
                <a:lnTo>
                  <a:pt x="58478" y="28134"/>
                </a:lnTo>
                <a:lnTo>
                  <a:pt x="60393" y="30314"/>
                </a:lnTo>
                <a:lnTo>
                  <a:pt x="62455" y="32583"/>
                </a:lnTo>
                <a:lnTo>
                  <a:pt x="63486" y="33702"/>
                </a:lnTo>
                <a:lnTo>
                  <a:pt x="64517" y="34763"/>
                </a:lnTo>
                <a:lnTo>
                  <a:pt x="65519" y="35794"/>
                </a:lnTo>
                <a:lnTo>
                  <a:pt x="66462" y="36737"/>
                </a:lnTo>
                <a:lnTo>
                  <a:pt x="66963" y="37208"/>
                </a:lnTo>
                <a:lnTo>
                  <a:pt x="67463" y="37650"/>
                </a:lnTo>
                <a:lnTo>
                  <a:pt x="68553" y="38534"/>
                </a:lnTo>
                <a:lnTo>
                  <a:pt x="69702" y="39418"/>
                </a:lnTo>
                <a:lnTo>
                  <a:pt x="70910" y="40243"/>
                </a:lnTo>
                <a:lnTo>
                  <a:pt x="72147" y="41097"/>
                </a:lnTo>
                <a:lnTo>
                  <a:pt x="73414" y="41892"/>
                </a:lnTo>
                <a:lnTo>
                  <a:pt x="74681" y="42658"/>
                </a:lnTo>
                <a:lnTo>
                  <a:pt x="75948" y="43395"/>
                </a:lnTo>
                <a:lnTo>
                  <a:pt x="78393" y="44750"/>
                </a:lnTo>
                <a:lnTo>
                  <a:pt x="80661" y="45958"/>
                </a:lnTo>
                <a:lnTo>
                  <a:pt x="82576" y="46959"/>
                </a:lnTo>
                <a:lnTo>
                  <a:pt x="84049" y="47755"/>
                </a:lnTo>
                <a:lnTo>
                  <a:pt x="85139" y="48403"/>
                </a:lnTo>
                <a:lnTo>
                  <a:pt x="86436" y="49169"/>
                </a:lnTo>
                <a:lnTo>
                  <a:pt x="89264" y="50878"/>
                </a:lnTo>
                <a:lnTo>
                  <a:pt x="93801" y="53706"/>
                </a:lnTo>
                <a:lnTo>
                  <a:pt x="95038" y="57241"/>
                </a:lnTo>
                <a:lnTo>
                  <a:pt x="96275" y="60776"/>
                </a:lnTo>
                <a:lnTo>
                  <a:pt x="95067" y="59392"/>
                </a:lnTo>
                <a:lnTo>
                  <a:pt x="93683" y="57860"/>
                </a:lnTo>
                <a:lnTo>
                  <a:pt x="92946" y="57094"/>
                </a:lnTo>
                <a:lnTo>
                  <a:pt x="92180" y="56298"/>
                </a:lnTo>
                <a:lnTo>
                  <a:pt x="91414" y="55532"/>
                </a:lnTo>
                <a:lnTo>
                  <a:pt x="90619" y="54796"/>
                </a:lnTo>
                <a:lnTo>
                  <a:pt x="89735" y="54030"/>
                </a:lnTo>
                <a:lnTo>
                  <a:pt x="88498" y="53058"/>
                </a:lnTo>
                <a:lnTo>
                  <a:pt x="86995" y="51938"/>
                </a:lnTo>
                <a:lnTo>
                  <a:pt x="85257" y="50671"/>
                </a:lnTo>
                <a:lnTo>
                  <a:pt x="83342" y="49287"/>
                </a:lnTo>
                <a:lnTo>
                  <a:pt x="81280" y="47843"/>
                </a:lnTo>
                <a:lnTo>
                  <a:pt x="79100" y="46370"/>
                </a:lnTo>
                <a:lnTo>
                  <a:pt x="76891" y="44868"/>
                </a:lnTo>
                <a:lnTo>
                  <a:pt x="74681" y="43395"/>
                </a:lnTo>
                <a:lnTo>
                  <a:pt x="72530" y="42010"/>
                </a:lnTo>
                <a:lnTo>
                  <a:pt x="70468" y="40714"/>
                </a:lnTo>
                <a:lnTo>
                  <a:pt x="68553" y="39536"/>
                </a:lnTo>
                <a:lnTo>
                  <a:pt x="66815" y="38504"/>
                </a:lnTo>
                <a:lnTo>
                  <a:pt x="65342" y="37680"/>
                </a:lnTo>
                <a:lnTo>
                  <a:pt x="64694" y="37355"/>
                </a:lnTo>
                <a:lnTo>
                  <a:pt x="64134" y="37090"/>
                </a:lnTo>
                <a:lnTo>
                  <a:pt x="63634" y="36884"/>
                </a:lnTo>
                <a:lnTo>
                  <a:pt x="63251" y="36766"/>
                </a:lnTo>
                <a:lnTo>
                  <a:pt x="61836" y="36354"/>
                </a:lnTo>
                <a:lnTo>
                  <a:pt x="60393" y="36000"/>
                </a:lnTo>
                <a:lnTo>
                  <a:pt x="57683" y="35323"/>
                </a:lnTo>
                <a:lnTo>
                  <a:pt x="55650" y="34881"/>
                </a:lnTo>
                <a:lnTo>
                  <a:pt x="54854" y="34704"/>
                </a:lnTo>
                <a:lnTo>
                  <a:pt x="59568" y="38563"/>
                </a:lnTo>
                <a:lnTo>
                  <a:pt x="67287" y="44897"/>
                </a:lnTo>
                <a:lnTo>
                  <a:pt x="68111" y="45545"/>
                </a:lnTo>
                <a:lnTo>
                  <a:pt x="69084" y="46252"/>
                </a:lnTo>
                <a:lnTo>
                  <a:pt x="70174" y="47048"/>
                </a:lnTo>
                <a:lnTo>
                  <a:pt x="71382" y="47843"/>
                </a:lnTo>
                <a:lnTo>
                  <a:pt x="72678" y="48668"/>
                </a:lnTo>
                <a:lnTo>
                  <a:pt x="74033" y="49552"/>
                </a:lnTo>
                <a:lnTo>
                  <a:pt x="76832" y="51290"/>
                </a:lnTo>
                <a:lnTo>
                  <a:pt x="79689" y="52969"/>
                </a:lnTo>
                <a:lnTo>
                  <a:pt x="82429" y="54531"/>
                </a:lnTo>
                <a:lnTo>
                  <a:pt x="84904" y="55886"/>
                </a:lnTo>
                <a:lnTo>
                  <a:pt x="86936" y="56976"/>
                </a:lnTo>
                <a:lnTo>
                  <a:pt x="89617" y="58361"/>
                </a:lnTo>
                <a:lnTo>
                  <a:pt x="92328" y="59834"/>
                </a:lnTo>
                <a:lnTo>
                  <a:pt x="94832" y="61189"/>
                </a:lnTo>
                <a:lnTo>
                  <a:pt x="96805" y="62308"/>
                </a:lnTo>
                <a:lnTo>
                  <a:pt x="97807" y="65048"/>
                </a:lnTo>
                <a:lnTo>
                  <a:pt x="98426" y="66580"/>
                </a:lnTo>
                <a:lnTo>
                  <a:pt x="99044" y="68112"/>
                </a:lnTo>
                <a:lnTo>
                  <a:pt x="100370" y="71117"/>
                </a:lnTo>
                <a:lnTo>
                  <a:pt x="98573" y="69320"/>
                </a:lnTo>
                <a:lnTo>
                  <a:pt x="97542" y="68318"/>
                </a:lnTo>
                <a:lnTo>
                  <a:pt x="96452" y="67258"/>
                </a:lnTo>
                <a:lnTo>
                  <a:pt x="95303" y="66226"/>
                </a:lnTo>
                <a:lnTo>
                  <a:pt x="94125" y="65225"/>
                </a:lnTo>
                <a:lnTo>
                  <a:pt x="92946" y="64282"/>
                </a:lnTo>
                <a:lnTo>
                  <a:pt x="91768" y="63398"/>
                </a:lnTo>
                <a:lnTo>
                  <a:pt x="91296" y="63074"/>
                </a:lnTo>
                <a:lnTo>
                  <a:pt x="90766" y="62721"/>
                </a:lnTo>
                <a:lnTo>
                  <a:pt x="89529" y="62014"/>
                </a:lnTo>
                <a:lnTo>
                  <a:pt x="88115" y="61218"/>
                </a:lnTo>
                <a:lnTo>
                  <a:pt x="86553" y="60423"/>
                </a:lnTo>
                <a:lnTo>
                  <a:pt x="84845" y="59598"/>
                </a:lnTo>
                <a:lnTo>
                  <a:pt x="83077" y="58773"/>
                </a:lnTo>
                <a:lnTo>
                  <a:pt x="81221" y="57948"/>
                </a:lnTo>
                <a:lnTo>
                  <a:pt x="79306" y="57153"/>
                </a:lnTo>
                <a:lnTo>
                  <a:pt x="77421" y="56357"/>
                </a:lnTo>
                <a:lnTo>
                  <a:pt x="75535" y="55621"/>
                </a:lnTo>
                <a:lnTo>
                  <a:pt x="73709" y="54914"/>
                </a:lnTo>
                <a:lnTo>
                  <a:pt x="71941" y="54295"/>
                </a:lnTo>
                <a:lnTo>
                  <a:pt x="70321" y="53735"/>
                </a:lnTo>
                <a:lnTo>
                  <a:pt x="68818" y="53264"/>
                </a:lnTo>
                <a:lnTo>
                  <a:pt x="67463" y="52881"/>
                </a:lnTo>
                <a:lnTo>
                  <a:pt x="66344" y="52616"/>
                </a:lnTo>
                <a:lnTo>
                  <a:pt x="65195" y="52439"/>
                </a:lnTo>
                <a:lnTo>
                  <a:pt x="63810" y="52262"/>
                </a:lnTo>
                <a:lnTo>
                  <a:pt x="62278" y="52115"/>
                </a:lnTo>
                <a:lnTo>
                  <a:pt x="60599" y="51968"/>
                </a:lnTo>
                <a:lnTo>
                  <a:pt x="58861" y="51850"/>
                </a:lnTo>
                <a:lnTo>
                  <a:pt x="57035" y="51761"/>
                </a:lnTo>
                <a:lnTo>
                  <a:pt x="53381" y="51585"/>
                </a:lnTo>
                <a:lnTo>
                  <a:pt x="49994" y="51467"/>
                </a:lnTo>
                <a:lnTo>
                  <a:pt x="47195" y="51408"/>
                </a:lnTo>
                <a:lnTo>
                  <a:pt x="44543" y="51349"/>
                </a:lnTo>
                <a:lnTo>
                  <a:pt x="50141" y="52469"/>
                </a:lnTo>
                <a:lnTo>
                  <a:pt x="54737" y="53382"/>
                </a:lnTo>
                <a:lnTo>
                  <a:pt x="58508" y="54089"/>
                </a:lnTo>
                <a:lnTo>
                  <a:pt x="59215" y="54236"/>
                </a:lnTo>
                <a:lnTo>
                  <a:pt x="59981" y="54413"/>
                </a:lnTo>
                <a:lnTo>
                  <a:pt x="60746" y="54649"/>
                </a:lnTo>
                <a:lnTo>
                  <a:pt x="61601" y="54914"/>
                </a:lnTo>
                <a:lnTo>
                  <a:pt x="62455" y="55208"/>
                </a:lnTo>
                <a:lnTo>
                  <a:pt x="63368" y="55562"/>
                </a:lnTo>
                <a:lnTo>
                  <a:pt x="65401" y="56416"/>
                </a:lnTo>
                <a:lnTo>
                  <a:pt x="67670" y="57418"/>
                </a:lnTo>
                <a:lnTo>
                  <a:pt x="70203" y="58596"/>
                </a:lnTo>
                <a:lnTo>
                  <a:pt x="76301" y="61513"/>
                </a:lnTo>
                <a:lnTo>
                  <a:pt x="83666" y="65019"/>
                </a:lnTo>
                <a:lnTo>
                  <a:pt x="91532" y="68789"/>
                </a:lnTo>
                <a:lnTo>
                  <a:pt x="101431" y="73591"/>
                </a:lnTo>
                <a:lnTo>
                  <a:pt x="102432" y="75919"/>
                </a:lnTo>
                <a:lnTo>
                  <a:pt x="102904" y="77068"/>
                </a:lnTo>
                <a:lnTo>
                  <a:pt x="103346" y="78246"/>
                </a:lnTo>
                <a:lnTo>
                  <a:pt x="104200" y="80573"/>
                </a:lnTo>
                <a:lnTo>
                  <a:pt x="103463" y="79778"/>
                </a:lnTo>
                <a:lnTo>
                  <a:pt x="102992" y="79307"/>
                </a:lnTo>
                <a:lnTo>
                  <a:pt x="102491" y="78835"/>
                </a:lnTo>
                <a:lnTo>
                  <a:pt x="101902" y="78335"/>
                </a:lnTo>
                <a:lnTo>
                  <a:pt x="101283" y="77804"/>
                </a:lnTo>
                <a:lnTo>
                  <a:pt x="100576" y="77244"/>
                </a:lnTo>
                <a:lnTo>
                  <a:pt x="99810" y="76655"/>
                </a:lnTo>
                <a:lnTo>
                  <a:pt x="99280" y="76272"/>
                </a:lnTo>
                <a:lnTo>
                  <a:pt x="98661" y="75889"/>
                </a:lnTo>
                <a:lnTo>
                  <a:pt x="97306" y="75064"/>
                </a:lnTo>
                <a:lnTo>
                  <a:pt x="95774" y="74181"/>
                </a:lnTo>
                <a:lnTo>
                  <a:pt x="94095" y="73297"/>
                </a:lnTo>
                <a:lnTo>
                  <a:pt x="92269" y="72413"/>
                </a:lnTo>
                <a:lnTo>
                  <a:pt x="90354" y="71529"/>
                </a:lnTo>
                <a:lnTo>
                  <a:pt x="88380" y="70675"/>
                </a:lnTo>
                <a:lnTo>
                  <a:pt x="86377" y="69879"/>
                </a:lnTo>
                <a:lnTo>
                  <a:pt x="86494" y="69879"/>
                </a:lnTo>
                <a:lnTo>
                  <a:pt x="86347" y="69850"/>
                </a:lnTo>
                <a:lnTo>
                  <a:pt x="84933" y="69320"/>
                </a:lnTo>
                <a:lnTo>
                  <a:pt x="83519" y="68819"/>
                </a:lnTo>
                <a:lnTo>
                  <a:pt x="82164" y="68377"/>
                </a:lnTo>
                <a:lnTo>
                  <a:pt x="80838" y="67965"/>
                </a:lnTo>
                <a:lnTo>
                  <a:pt x="79542" y="67611"/>
                </a:lnTo>
                <a:lnTo>
                  <a:pt x="78305" y="67287"/>
                </a:lnTo>
                <a:lnTo>
                  <a:pt x="77126" y="67051"/>
                </a:lnTo>
                <a:lnTo>
                  <a:pt x="76066" y="66904"/>
                </a:lnTo>
                <a:lnTo>
                  <a:pt x="73208" y="66550"/>
                </a:lnTo>
                <a:lnTo>
                  <a:pt x="70291" y="66197"/>
                </a:lnTo>
                <a:lnTo>
                  <a:pt x="68818" y="66020"/>
                </a:lnTo>
                <a:lnTo>
                  <a:pt x="67375" y="65902"/>
                </a:lnTo>
                <a:lnTo>
                  <a:pt x="65931" y="65755"/>
                </a:lnTo>
                <a:lnTo>
                  <a:pt x="64488" y="65667"/>
                </a:lnTo>
                <a:lnTo>
                  <a:pt x="66344" y="60099"/>
                </a:lnTo>
                <a:lnTo>
                  <a:pt x="67198" y="57506"/>
                </a:lnTo>
                <a:lnTo>
                  <a:pt x="65902" y="59922"/>
                </a:lnTo>
                <a:lnTo>
                  <a:pt x="64517" y="62485"/>
                </a:lnTo>
                <a:lnTo>
                  <a:pt x="62868" y="65608"/>
                </a:lnTo>
                <a:lnTo>
                  <a:pt x="61954" y="65578"/>
                </a:lnTo>
                <a:lnTo>
                  <a:pt x="61041" y="65578"/>
                </a:lnTo>
                <a:lnTo>
                  <a:pt x="60157" y="65608"/>
                </a:lnTo>
                <a:lnTo>
                  <a:pt x="59303" y="65637"/>
                </a:lnTo>
                <a:lnTo>
                  <a:pt x="58449" y="65696"/>
                </a:lnTo>
                <a:lnTo>
                  <a:pt x="57624" y="65785"/>
                </a:lnTo>
                <a:lnTo>
                  <a:pt x="56799" y="65902"/>
                </a:lnTo>
                <a:lnTo>
                  <a:pt x="56033" y="66050"/>
                </a:lnTo>
                <a:lnTo>
                  <a:pt x="55031" y="66285"/>
                </a:lnTo>
                <a:lnTo>
                  <a:pt x="54089" y="66550"/>
                </a:lnTo>
                <a:lnTo>
                  <a:pt x="53205" y="66875"/>
                </a:lnTo>
                <a:lnTo>
                  <a:pt x="52380" y="67228"/>
                </a:lnTo>
                <a:lnTo>
                  <a:pt x="51584" y="67640"/>
                </a:lnTo>
                <a:lnTo>
                  <a:pt x="50818" y="68053"/>
                </a:lnTo>
                <a:lnTo>
                  <a:pt x="50141" y="68524"/>
                </a:lnTo>
                <a:lnTo>
                  <a:pt x="49493" y="69025"/>
                </a:lnTo>
                <a:lnTo>
                  <a:pt x="47637" y="58213"/>
                </a:lnTo>
                <a:lnTo>
                  <a:pt x="47401" y="58979"/>
                </a:lnTo>
                <a:lnTo>
                  <a:pt x="46812" y="60953"/>
                </a:lnTo>
                <a:lnTo>
                  <a:pt x="46016" y="63634"/>
                </a:lnTo>
                <a:lnTo>
                  <a:pt x="45633" y="65077"/>
                </a:lnTo>
                <a:lnTo>
                  <a:pt x="45280" y="66521"/>
                </a:lnTo>
                <a:lnTo>
                  <a:pt x="45192" y="66845"/>
                </a:lnTo>
                <a:lnTo>
                  <a:pt x="45162" y="67228"/>
                </a:lnTo>
                <a:lnTo>
                  <a:pt x="45074" y="68259"/>
                </a:lnTo>
                <a:lnTo>
                  <a:pt x="45044" y="69496"/>
                </a:lnTo>
                <a:lnTo>
                  <a:pt x="45044" y="70999"/>
                </a:lnTo>
                <a:lnTo>
                  <a:pt x="45074" y="72649"/>
                </a:lnTo>
                <a:lnTo>
                  <a:pt x="45133" y="74475"/>
                </a:lnTo>
                <a:lnTo>
                  <a:pt x="45221" y="76449"/>
                </a:lnTo>
                <a:lnTo>
                  <a:pt x="45309" y="78511"/>
                </a:lnTo>
                <a:lnTo>
                  <a:pt x="45604" y="82783"/>
                </a:lnTo>
                <a:lnTo>
                  <a:pt x="45928" y="87084"/>
                </a:lnTo>
                <a:lnTo>
                  <a:pt x="46311" y="91150"/>
                </a:lnTo>
                <a:lnTo>
                  <a:pt x="46517" y="93006"/>
                </a:lnTo>
                <a:lnTo>
                  <a:pt x="46724" y="94744"/>
                </a:lnTo>
                <a:lnTo>
                  <a:pt x="46370" y="95657"/>
                </a:lnTo>
                <a:lnTo>
                  <a:pt x="46458" y="95451"/>
                </a:lnTo>
                <a:lnTo>
                  <a:pt x="46753" y="94921"/>
                </a:lnTo>
                <a:lnTo>
                  <a:pt x="46930" y="96276"/>
                </a:lnTo>
                <a:lnTo>
                  <a:pt x="47106" y="97454"/>
                </a:lnTo>
                <a:lnTo>
                  <a:pt x="47254" y="98456"/>
                </a:lnTo>
                <a:lnTo>
                  <a:pt x="47431" y="99222"/>
                </a:lnTo>
                <a:lnTo>
                  <a:pt x="47666" y="100282"/>
                </a:lnTo>
                <a:lnTo>
                  <a:pt x="47961" y="101343"/>
                </a:lnTo>
                <a:lnTo>
                  <a:pt x="48255" y="102374"/>
                </a:lnTo>
                <a:lnTo>
                  <a:pt x="48550" y="103405"/>
                </a:lnTo>
                <a:lnTo>
                  <a:pt x="49198" y="105349"/>
                </a:lnTo>
                <a:lnTo>
                  <a:pt x="49787" y="107088"/>
                </a:lnTo>
                <a:lnTo>
                  <a:pt x="47342" y="104259"/>
                </a:lnTo>
                <a:lnTo>
                  <a:pt x="44897" y="101431"/>
                </a:lnTo>
                <a:lnTo>
                  <a:pt x="44691" y="96128"/>
                </a:lnTo>
                <a:lnTo>
                  <a:pt x="44573" y="92829"/>
                </a:lnTo>
                <a:lnTo>
                  <a:pt x="44543" y="91297"/>
                </a:lnTo>
                <a:lnTo>
                  <a:pt x="44543" y="90030"/>
                </a:lnTo>
                <a:lnTo>
                  <a:pt x="44573" y="88351"/>
                </a:lnTo>
                <a:lnTo>
                  <a:pt x="44661" y="86200"/>
                </a:lnTo>
                <a:lnTo>
                  <a:pt x="44720" y="83637"/>
                </a:lnTo>
                <a:lnTo>
                  <a:pt x="44750" y="80839"/>
                </a:lnTo>
                <a:lnTo>
                  <a:pt x="44750" y="79366"/>
                </a:lnTo>
                <a:lnTo>
                  <a:pt x="44691" y="77863"/>
                </a:lnTo>
                <a:lnTo>
                  <a:pt x="44632" y="76390"/>
                </a:lnTo>
                <a:lnTo>
                  <a:pt x="44543" y="74888"/>
                </a:lnTo>
                <a:lnTo>
                  <a:pt x="44396" y="73415"/>
                </a:lnTo>
                <a:lnTo>
                  <a:pt x="44190" y="72001"/>
                </a:lnTo>
                <a:lnTo>
                  <a:pt x="43954" y="70616"/>
                </a:lnTo>
                <a:lnTo>
                  <a:pt x="43807" y="69968"/>
                </a:lnTo>
                <a:lnTo>
                  <a:pt x="43660" y="69320"/>
                </a:lnTo>
                <a:lnTo>
                  <a:pt x="43306" y="67994"/>
                </a:lnTo>
                <a:lnTo>
                  <a:pt x="42923" y="66609"/>
                </a:lnTo>
                <a:lnTo>
                  <a:pt x="42511" y="65195"/>
                </a:lnTo>
                <a:lnTo>
                  <a:pt x="42039" y="63752"/>
                </a:lnTo>
                <a:lnTo>
                  <a:pt x="41097" y="60865"/>
                </a:lnTo>
                <a:lnTo>
                  <a:pt x="40154" y="58095"/>
                </a:lnTo>
                <a:lnTo>
                  <a:pt x="39270" y="55680"/>
                </a:lnTo>
                <a:lnTo>
                  <a:pt x="38563" y="53735"/>
                </a:lnTo>
                <a:lnTo>
                  <a:pt x="37915" y="51968"/>
                </a:lnTo>
                <a:lnTo>
                  <a:pt x="37915" y="54590"/>
                </a:lnTo>
                <a:lnTo>
                  <a:pt x="37886" y="57271"/>
                </a:lnTo>
                <a:lnTo>
                  <a:pt x="37856" y="60393"/>
                </a:lnTo>
                <a:lnTo>
                  <a:pt x="37856" y="61307"/>
                </a:lnTo>
                <a:lnTo>
                  <a:pt x="37886" y="62426"/>
                </a:lnTo>
                <a:lnTo>
                  <a:pt x="38003" y="65166"/>
                </a:lnTo>
                <a:lnTo>
                  <a:pt x="38210" y="68377"/>
                </a:lnTo>
                <a:lnTo>
                  <a:pt x="38445" y="71912"/>
                </a:lnTo>
                <a:lnTo>
                  <a:pt x="38976" y="79100"/>
                </a:lnTo>
                <a:lnTo>
                  <a:pt x="39476" y="85081"/>
                </a:lnTo>
                <a:lnTo>
                  <a:pt x="39565" y="86083"/>
                </a:lnTo>
                <a:lnTo>
                  <a:pt x="39742" y="87114"/>
                </a:lnTo>
                <a:lnTo>
                  <a:pt x="39948" y="88174"/>
                </a:lnTo>
                <a:lnTo>
                  <a:pt x="40213" y="89264"/>
                </a:lnTo>
                <a:lnTo>
                  <a:pt x="40507" y="90384"/>
                </a:lnTo>
                <a:lnTo>
                  <a:pt x="40832" y="91503"/>
                </a:lnTo>
                <a:lnTo>
                  <a:pt x="41185" y="92623"/>
                </a:lnTo>
                <a:lnTo>
                  <a:pt x="41568" y="93742"/>
                </a:lnTo>
                <a:lnTo>
                  <a:pt x="42334" y="95863"/>
                </a:lnTo>
                <a:lnTo>
                  <a:pt x="43070" y="97778"/>
                </a:lnTo>
                <a:lnTo>
                  <a:pt x="43778" y="99457"/>
                </a:lnTo>
                <a:lnTo>
                  <a:pt x="44337" y="100783"/>
                </a:lnTo>
                <a:lnTo>
                  <a:pt x="44337" y="100783"/>
                </a:lnTo>
                <a:lnTo>
                  <a:pt x="43512" y="99782"/>
                </a:lnTo>
                <a:lnTo>
                  <a:pt x="42658" y="98780"/>
                </a:lnTo>
                <a:lnTo>
                  <a:pt x="42688" y="98780"/>
                </a:lnTo>
                <a:lnTo>
                  <a:pt x="42688" y="98750"/>
                </a:lnTo>
                <a:lnTo>
                  <a:pt x="42658" y="98721"/>
                </a:lnTo>
                <a:lnTo>
                  <a:pt x="42599" y="98721"/>
                </a:lnTo>
                <a:lnTo>
                  <a:pt x="42098" y="98132"/>
                </a:lnTo>
                <a:lnTo>
                  <a:pt x="41539" y="97572"/>
                </a:lnTo>
                <a:lnTo>
                  <a:pt x="39771" y="92446"/>
                </a:lnTo>
                <a:lnTo>
                  <a:pt x="38445" y="88793"/>
                </a:lnTo>
                <a:lnTo>
                  <a:pt x="37856" y="87202"/>
                </a:lnTo>
                <a:lnTo>
                  <a:pt x="37385" y="85965"/>
                </a:lnTo>
                <a:lnTo>
                  <a:pt x="35882" y="82223"/>
                </a:lnTo>
                <a:lnTo>
                  <a:pt x="34792" y="79513"/>
                </a:lnTo>
                <a:lnTo>
                  <a:pt x="33555" y="76537"/>
                </a:lnTo>
                <a:lnTo>
                  <a:pt x="32288" y="73533"/>
                </a:lnTo>
                <a:lnTo>
                  <a:pt x="31051" y="70734"/>
                </a:lnTo>
                <a:lnTo>
                  <a:pt x="30462" y="69496"/>
                </a:lnTo>
                <a:lnTo>
                  <a:pt x="29931" y="68377"/>
                </a:lnTo>
                <a:lnTo>
                  <a:pt x="29431" y="67405"/>
                </a:lnTo>
                <a:lnTo>
                  <a:pt x="28989" y="66639"/>
                </a:lnTo>
                <a:lnTo>
                  <a:pt x="28517" y="65961"/>
                </a:lnTo>
                <a:lnTo>
                  <a:pt x="28016" y="65225"/>
                </a:lnTo>
                <a:lnTo>
                  <a:pt x="27427" y="64488"/>
                </a:lnTo>
                <a:lnTo>
                  <a:pt x="26838" y="63722"/>
                </a:lnTo>
                <a:lnTo>
                  <a:pt x="25542" y="62161"/>
                </a:lnTo>
                <a:lnTo>
                  <a:pt x="24246" y="60658"/>
                </a:lnTo>
                <a:lnTo>
                  <a:pt x="23067" y="59362"/>
                </a:lnTo>
                <a:lnTo>
                  <a:pt x="22095" y="58302"/>
                </a:lnTo>
                <a:lnTo>
                  <a:pt x="21182" y="57329"/>
                </a:lnTo>
                <a:lnTo>
                  <a:pt x="21948" y="61601"/>
                </a:lnTo>
                <a:lnTo>
                  <a:pt x="22625" y="65254"/>
                </a:lnTo>
                <a:lnTo>
                  <a:pt x="22979" y="66933"/>
                </a:lnTo>
                <a:lnTo>
                  <a:pt x="23273" y="68377"/>
                </a:lnTo>
                <a:lnTo>
                  <a:pt x="23450" y="69025"/>
                </a:lnTo>
                <a:lnTo>
                  <a:pt x="23656" y="69703"/>
                </a:lnTo>
                <a:lnTo>
                  <a:pt x="23921" y="70439"/>
                </a:lnTo>
                <a:lnTo>
                  <a:pt x="24216" y="71205"/>
                </a:lnTo>
                <a:lnTo>
                  <a:pt x="24540" y="71971"/>
                </a:lnTo>
                <a:lnTo>
                  <a:pt x="24923" y="72796"/>
                </a:lnTo>
                <a:lnTo>
                  <a:pt x="25719" y="74505"/>
                </a:lnTo>
                <a:lnTo>
                  <a:pt x="26632" y="76331"/>
                </a:lnTo>
                <a:lnTo>
                  <a:pt x="27604" y="78187"/>
                </a:lnTo>
                <a:lnTo>
                  <a:pt x="29666" y="82076"/>
                </a:lnTo>
                <a:lnTo>
                  <a:pt x="30285" y="83137"/>
                </a:lnTo>
                <a:lnTo>
                  <a:pt x="30992" y="84285"/>
                </a:lnTo>
                <a:lnTo>
                  <a:pt x="31817" y="85493"/>
                </a:lnTo>
                <a:lnTo>
                  <a:pt x="32701" y="86731"/>
                </a:lnTo>
                <a:lnTo>
                  <a:pt x="32701" y="86731"/>
                </a:lnTo>
                <a:lnTo>
                  <a:pt x="31051" y="85552"/>
                </a:lnTo>
                <a:lnTo>
                  <a:pt x="29018" y="84138"/>
                </a:lnTo>
                <a:lnTo>
                  <a:pt x="26720" y="82606"/>
                </a:lnTo>
                <a:lnTo>
                  <a:pt x="24334" y="81015"/>
                </a:lnTo>
                <a:lnTo>
                  <a:pt x="21948" y="79483"/>
                </a:lnTo>
                <a:lnTo>
                  <a:pt x="19679" y="78069"/>
                </a:lnTo>
                <a:lnTo>
                  <a:pt x="17647" y="76862"/>
                </a:lnTo>
                <a:lnTo>
                  <a:pt x="16792" y="76361"/>
                </a:lnTo>
                <a:lnTo>
                  <a:pt x="15997" y="75948"/>
                </a:lnTo>
                <a:lnTo>
                  <a:pt x="7188" y="71470"/>
                </a:lnTo>
                <a:lnTo>
                  <a:pt x="1709" y="68701"/>
                </a:lnTo>
                <a:lnTo>
                  <a:pt x="1709" y="68701"/>
                </a:lnTo>
                <a:lnTo>
                  <a:pt x="2121" y="69172"/>
                </a:lnTo>
                <a:lnTo>
                  <a:pt x="3211" y="70439"/>
                </a:lnTo>
                <a:lnTo>
                  <a:pt x="4949" y="72354"/>
                </a:lnTo>
                <a:lnTo>
                  <a:pt x="6010" y="73503"/>
                </a:lnTo>
                <a:lnTo>
                  <a:pt x="7188" y="74770"/>
                </a:lnTo>
                <a:lnTo>
                  <a:pt x="8484" y="76096"/>
                </a:lnTo>
                <a:lnTo>
                  <a:pt x="9899" y="77480"/>
                </a:lnTo>
                <a:lnTo>
                  <a:pt x="11372" y="78894"/>
                </a:lnTo>
                <a:lnTo>
                  <a:pt x="12933" y="80308"/>
                </a:lnTo>
                <a:lnTo>
                  <a:pt x="14583" y="81722"/>
                </a:lnTo>
                <a:lnTo>
                  <a:pt x="16262" y="83137"/>
                </a:lnTo>
                <a:lnTo>
                  <a:pt x="17116" y="83814"/>
                </a:lnTo>
                <a:lnTo>
                  <a:pt x="17971" y="84462"/>
                </a:lnTo>
                <a:lnTo>
                  <a:pt x="18854" y="85110"/>
                </a:lnTo>
                <a:lnTo>
                  <a:pt x="19709" y="85729"/>
                </a:lnTo>
                <a:lnTo>
                  <a:pt x="21211" y="86731"/>
                </a:lnTo>
                <a:lnTo>
                  <a:pt x="22743" y="87732"/>
                </a:lnTo>
                <a:lnTo>
                  <a:pt x="24304" y="88675"/>
                </a:lnTo>
                <a:lnTo>
                  <a:pt x="25866" y="89618"/>
                </a:lnTo>
                <a:lnTo>
                  <a:pt x="27427" y="90531"/>
                </a:lnTo>
                <a:lnTo>
                  <a:pt x="28959" y="91385"/>
                </a:lnTo>
                <a:lnTo>
                  <a:pt x="30491" y="92210"/>
                </a:lnTo>
                <a:lnTo>
                  <a:pt x="31964" y="93006"/>
                </a:lnTo>
                <a:lnTo>
                  <a:pt x="34733" y="94420"/>
                </a:lnTo>
                <a:lnTo>
                  <a:pt x="37149" y="95598"/>
                </a:lnTo>
                <a:lnTo>
                  <a:pt x="39152" y="96570"/>
                </a:lnTo>
                <a:lnTo>
                  <a:pt x="40625" y="97218"/>
                </a:lnTo>
                <a:lnTo>
                  <a:pt x="41391" y="98073"/>
                </a:lnTo>
                <a:lnTo>
                  <a:pt x="42157" y="98957"/>
                </a:lnTo>
                <a:lnTo>
                  <a:pt x="42864" y="99870"/>
                </a:lnTo>
                <a:lnTo>
                  <a:pt x="43571" y="100754"/>
                </a:lnTo>
                <a:lnTo>
                  <a:pt x="41833" y="100106"/>
                </a:lnTo>
                <a:lnTo>
                  <a:pt x="39565" y="99251"/>
                </a:lnTo>
                <a:lnTo>
                  <a:pt x="36913" y="98309"/>
                </a:lnTo>
                <a:lnTo>
                  <a:pt x="34115" y="97366"/>
                </a:lnTo>
                <a:lnTo>
                  <a:pt x="32347" y="96777"/>
                </a:lnTo>
                <a:lnTo>
                  <a:pt x="30815" y="96276"/>
                </a:lnTo>
                <a:lnTo>
                  <a:pt x="29372" y="95863"/>
                </a:lnTo>
                <a:lnTo>
                  <a:pt x="28635" y="95687"/>
                </a:lnTo>
                <a:lnTo>
                  <a:pt x="27899" y="95510"/>
                </a:lnTo>
                <a:lnTo>
                  <a:pt x="27103" y="95362"/>
                </a:lnTo>
                <a:lnTo>
                  <a:pt x="26278" y="95245"/>
                </a:lnTo>
                <a:lnTo>
                  <a:pt x="25394" y="95127"/>
                </a:lnTo>
                <a:lnTo>
                  <a:pt x="24422" y="95009"/>
                </a:lnTo>
                <a:lnTo>
                  <a:pt x="23362" y="94921"/>
                </a:lnTo>
                <a:lnTo>
                  <a:pt x="22183" y="94832"/>
                </a:lnTo>
                <a:lnTo>
                  <a:pt x="19444" y="94685"/>
                </a:lnTo>
                <a:lnTo>
                  <a:pt x="17882" y="94685"/>
                </a:lnTo>
                <a:lnTo>
                  <a:pt x="17087" y="94714"/>
                </a:lnTo>
                <a:lnTo>
                  <a:pt x="16291" y="94744"/>
                </a:lnTo>
                <a:lnTo>
                  <a:pt x="14642" y="94891"/>
                </a:lnTo>
                <a:lnTo>
                  <a:pt x="12992" y="95127"/>
                </a:lnTo>
                <a:lnTo>
                  <a:pt x="11342" y="95362"/>
                </a:lnTo>
                <a:lnTo>
                  <a:pt x="9722" y="95687"/>
                </a:lnTo>
                <a:lnTo>
                  <a:pt x="8160" y="96011"/>
                </a:lnTo>
                <a:lnTo>
                  <a:pt x="6687" y="96364"/>
                </a:lnTo>
                <a:lnTo>
                  <a:pt x="5303" y="96718"/>
                </a:lnTo>
                <a:lnTo>
                  <a:pt x="4007" y="97042"/>
                </a:lnTo>
                <a:lnTo>
                  <a:pt x="1885" y="97660"/>
                </a:lnTo>
                <a:lnTo>
                  <a:pt x="501" y="98102"/>
                </a:lnTo>
                <a:lnTo>
                  <a:pt x="0" y="98279"/>
                </a:lnTo>
                <a:lnTo>
                  <a:pt x="1473" y="98102"/>
                </a:lnTo>
                <a:lnTo>
                  <a:pt x="3093" y="97926"/>
                </a:lnTo>
                <a:lnTo>
                  <a:pt x="5067" y="97749"/>
                </a:lnTo>
                <a:lnTo>
                  <a:pt x="7247" y="97572"/>
                </a:lnTo>
                <a:lnTo>
                  <a:pt x="9457" y="97484"/>
                </a:lnTo>
                <a:lnTo>
                  <a:pt x="10517" y="97454"/>
                </a:lnTo>
                <a:lnTo>
                  <a:pt x="11519" y="97454"/>
                </a:lnTo>
                <a:lnTo>
                  <a:pt x="12432" y="97484"/>
                </a:lnTo>
                <a:lnTo>
                  <a:pt x="13286" y="97543"/>
                </a:lnTo>
                <a:lnTo>
                  <a:pt x="14141" y="97660"/>
                </a:lnTo>
                <a:lnTo>
                  <a:pt x="15142" y="97808"/>
                </a:lnTo>
                <a:lnTo>
                  <a:pt x="16291" y="98014"/>
                </a:lnTo>
                <a:lnTo>
                  <a:pt x="17529" y="98250"/>
                </a:lnTo>
                <a:lnTo>
                  <a:pt x="20268" y="98809"/>
                </a:lnTo>
                <a:lnTo>
                  <a:pt x="23126" y="99457"/>
                </a:lnTo>
                <a:lnTo>
                  <a:pt x="25984" y="100106"/>
                </a:lnTo>
                <a:lnTo>
                  <a:pt x="28606" y="100754"/>
                </a:lnTo>
                <a:lnTo>
                  <a:pt x="32553" y="101667"/>
                </a:lnTo>
                <a:lnTo>
                  <a:pt x="33172" y="101814"/>
                </a:lnTo>
                <a:lnTo>
                  <a:pt x="33938" y="101962"/>
                </a:lnTo>
                <a:lnTo>
                  <a:pt x="35647" y="102227"/>
                </a:lnTo>
                <a:lnTo>
                  <a:pt x="37561" y="102492"/>
                </a:lnTo>
                <a:lnTo>
                  <a:pt x="39565" y="102757"/>
                </a:lnTo>
                <a:lnTo>
                  <a:pt x="43247" y="103169"/>
                </a:lnTo>
                <a:lnTo>
                  <a:pt x="45663" y="103405"/>
                </a:lnTo>
                <a:lnTo>
                  <a:pt x="47902" y="106145"/>
                </a:lnTo>
                <a:lnTo>
                  <a:pt x="49021" y="107530"/>
                </a:lnTo>
                <a:lnTo>
                  <a:pt x="50111" y="108914"/>
                </a:lnTo>
                <a:lnTo>
                  <a:pt x="47961" y="108354"/>
                </a:lnTo>
                <a:lnTo>
                  <a:pt x="45162" y="107618"/>
                </a:lnTo>
                <a:lnTo>
                  <a:pt x="43719" y="107294"/>
                </a:lnTo>
                <a:lnTo>
                  <a:pt x="42334" y="106970"/>
                </a:lnTo>
                <a:lnTo>
                  <a:pt x="41067" y="106705"/>
                </a:lnTo>
                <a:lnTo>
                  <a:pt x="40036" y="106528"/>
                </a:lnTo>
                <a:lnTo>
                  <a:pt x="39329" y="106469"/>
                </a:lnTo>
                <a:lnTo>
                  <a:pt x="38386" y="106440"/>
                </a:lnTo>
                <a:lnTo>
                  <a:pt x="35941" y="106440"/>
                </a:lnTo>
                <a:lnTo>
                  <a:pt x="32907" y="106528"/>
                </a:lnTo>
                <a:lnTo>
                  <a:pt x="29519" y="106646"/>
                </a:lnTo>
                <a:lnTo>
                  <a:pt x="22802" y="106940"/>
                </a:lnTo>
                <a:lnTo>
                  <a:pt x="19915" y="107088"/>
                </a:lnTo>
                <a:lnTo>
                  <a:pt x="17705" y="107176"/>
                </a:lnTo>
                <a:lnTo>
                  <a:pt x="17234" y="107205"/>
                </a:lnTo>
                <a:lnTo>
                  <a:pt x="16733" y="107235"/>
                </a:lnTo>
                <a:lnTo>
                  <a:pt x="15614" y="107412"/>
                </a:lnTo>
                <a:lnTo>
                  <a:pt x="14376" y="107618"/>
                </a:lnTo>
                <a:lnTo>
                  <a:pt x="13080" y="107913"/>
                </a:lnTo>
                <a:lnTo>
                  <a:pt x="11725" y="108266"/>
                </a:lnTo>
                <a:lnTo>
                  <a:pt x="10340" y="108620"/>
                </a:lnTo>
                <a:lnTo>
                  <a:pt x="8985" y="109003"/>
                </a:lnTo>
                <a:lnTo>
                  <a:pt x="7630" y="109415"/>
                </a:lnTo>
                <a:lnTo>
                  <a:pt x="5126" y="110181"/>
                </a:lnTo>
                <a:lnTo>
                  <a:pt x="3064" y="110859"/>
                </a:lnTo>
                <a:lnTo>
                  <a:pt x="1178" y="111536"/>
                </a:lnTo>
                <a:lnTo>
                  <a:pt x="5892" y="111359"/>
                </a:lnTo>
                <a:lnTo>
                  <a:pt x="16615" y="110976"/>
                </a:lnTo>
                <a:lnTo>
                  <a:pt x="22596" y="110770"/>
                </a:lnTo>
                <a:lnTo>
                  <a:pt x="28105" y="110623"/>
                </a:lnTo>
                <a:lnTo>
                  <a:pt x="32494" y="110534"/>
                </a:lnTo>
                <a:lnTo>
                  <a:pt x="35116" y="110534"/>
                </a:lnTo>
                <a:lnTo>
                  <a:pt x="35971" y="110564"/>
                </a:lnTo>
                <a:lnTo>
                  <a:pt x="36972" y="110564"/>
                </a:lnTo>
                <a:lnTo>
                  <a:pt x="39300" y="110505"/>
                </a:lnTo>
                <a:lnTo>
                  <a:pt x="41892" y="110417"/>
                </a:lnTo>
                <a:lnTo>
                  <a:pt x="44514" y="110299"/>
                </a:lnTo>
                <a:lnTo>
                  <a:pt x="48992" y="110034"/>
                </a:lnTo>
                <a:lnTo>
                  <a:pt x="50877" y="109916"/>
                </a:lnTo>
                <a:lnTo>
                  <a:pt x="52262" y="111831"/>
                </a:lnTo>
                <a:lnTo>
                  <a:pt x="53647" y="113746"/>
                </a:lnTo>
                <a:lnTo>
                  <a:pt x="56416" y="117605"/>
                </a:lnTo>
                <a:lnTo>
                  <a:pt x="53499" y="116927"/>
                </a:lnTo>
                <a:lnTo>
                  <a:pt x="51761" y="116544"/>
                </a:lnTo>
                <a:lnTo>
                  <a:pt x="49905" y="116161"/>
                </a:lnTo>
                <a:lnTo>
                  <a:pt x="48079" y="115778"/>
                </a:lnTo>
                <a:lnTo>
                  <a:pt x="46311" y="115454"/>
                </a:lnTo>
                <a:lnTo>
                  <a:pt x="44661" y="115189"/>
                </a:lnTo>
                <a:lnTo>
                  <a:pt x="43218" y="115012"/>
                </a:lnTo>
                <a:lnTo>
                  <a:pt x="41185" y="114836"/>
                </a:lnTo>
                <a:lnTo>
                  <a:pt x="38769" y="114718"/>
                </a:lnTo>
                <a:lnTo>
                  <a:pt x="36030" y="114629"/>
                </a:lnTo>
                <a:lnTo>
                  <a:pt x="33025" y="114571"/>
                </a:lnTo>
                <a:lnTo>
                  <a:pt x="29872" y="114600"/>
                </a:lnTo>
                <a:lnTo>
                  <a:pt x="28223" y="114629"/>
                </a:lnTo>
                <a:lnTo>
                  <a:pt x="26573" y="114659"/>
                </a:lnTo>
                <a:lnTo>
                  <a:pt x="24923" y="114747"/>
                </a:lnTo>
                <a:lnTo>
                  <a:pt x="23273" y="114836"/>
                </a:lnTo>
                <a:lnTo>
                  <a:pt x="21653" y="114953"/>
                </a:lnTo>
                <a:lnTo>
                  <a:pt x="20033" y="115071"/>
                </a:lnTo>
                <a:lnTo>
                  <a:pt x="19237" y="115160"/>
                </a:lnTo>
                <a:lnTo>
                  <a:pt x="18412" y="115248"/>
                </a:lnTo>
                <a:lnTo>
                  <a:pt x="17617" y="115395"/>
                </a:lnTo>
                <a:lnTo>
                  <a:pt x="16822" y="115513"/>
                </a:lnTo>
                <a:lnTo>
                  <a:pt x="15231" y="115867"/>
                </a:lnTo>
                <a:lnTo>
                  <a:pt x="13669" y="116250"/>
                </a:lnTo>
                <a:lnTo>
                  <a:pt x="12167" y="116662"/>
                </a:lnTo>
                <a:lnTo>
                  <a:pt x="10694" y="117134"/>
                </a:lnTo>
                <a:lnTo>
                  <a:pt x="9309" y="117605"/>
                </a:lnTo>
                <a:lnTo>
                  <a:pt x="8013" y="118076"/>
                </a:lnTo>
                <a:lnTo>
                  <a:pt x="6805" y="118518"/>
                </a:lnTo>
                <a:lnTo>
                  <a:pt x="5745" y="118990"/>
                </a:lnTo>
                <a:lnTo>
                  <a:pt x="3948" y="119755"/>
                </a:lnTo>
                <a:lnTo>
                  <a:pt x="2799" y="120286"/>
                </a:lnTo>
                <a:lnTo>
                  <a:pt x="2416" y="120492"/>
                </a:lnTo>
                <a:lnTo>
                  <a:pt x="2416" y="120492"/>
                </a:lnTo>
                <a:lnTo>
                  <a:pt x="3152" y="120374"/>
                </a:lnTo>
                <a:lnTo>
                  <a:pt x="5067" y="120080"/>
                </a:lnTo>
                <a:lnTo>
                  <a:pt x="6304" y="119903"/>
                </a:lnTo>
                <a:lnTo>
                  <a:pt x="7630" y="119755"/>
                </a:lnTo>
                <a:lnTo>
                  <a:pt x="9015" y="119608"/>
                </a:lnTo>
                <a:lnTo>
                  <a:pt x="10399" y="119490"/>
                </a:lnTo>
                <a:lnTo>
                  <a:pt x="12108" y="119402"/>
                </a:lnTo>
                <a:lnTo>
                  <a:pt x="14494" y="119343"/>
                </a:lnTo>
                <a:lnTo>
                  <a:pt x="17411" y="119314"/>
                </a:lnTo>
                <a:lnTo>
                  <a:pt x="20710" y="119314"/>
                </a:lnTo>
                <a:lnTo>
                  <a:pt x="24275" y="119373"/>
                </a:lnTo>
                <a:lnTo>
                  <a:pt x="27958" y="119461"/>
                </a:lnTo>
                <a:lnTo>
                  <a:pt x="29813" y="119520"/>
                </a:lnTo>
                <a:lnTo>
                  <a:pt x="31640" y="119638"/>
                </a:lnTo>
                <a:lnTo>
                  <a:pt x="33408" y="119726"/>
                </a:lnTo>
                <a:lnTo>
                  <a:pt x="35146" y="119844"/>
                </a:lnTo>
                <a:lnTo>
                  <a:pt x="36589" y="119962"/>
                </a:lnTo>
                <a:lnTo>
                  <a:pt x="38151" y="120021"/>
                </a:lnTo>
                <a:lnTo>
                  <a:pt x="39742" y="120080"/>
                </a:lnTo>
                <a:lnTo>
                  <a:pt x="43041" y="120080"/>
                </a:lnTo>
                <a:lnTo>
                  <a:pt x="44691" y="120050"/>
                </a:lnTo>
                <a:lnTo>
                  <a:pt x="47990" y="119962"/>
                </a:lnTo>
                <a:lnTo>
                  <a:pt x="51054" y="119814"/>
                </a:lnTo>
                <a:lnTo>
                  <a:pt x="53794" y="119667"/>
                </a:lnTo>
                <a:lnTo>
                  <a:pt x="56062" y="119520"/>
                </a:lnTo>
                <a:lnTo>
                  <a:pt x="57712" y="119402"/>
                </a:lnTo>
                <a:lnTo>
                  <a:pt x="58920" y="121022"/>
                </a:lnTo>
                <a:lnTo>
                  <a:pt x="60157" y="122643"/>
                </a:lnTo>
                <a:lnTo>
                  <a:pt x="61424" y="124263"/>
                </a:lnTo>
                <a:lnTo>
                  <a:pt x="62691" y="125824"/>
                </a:lnTo>
                <a:lnTo>
                  <a:pt x="61218" y="125795"/>
                </a:lnTo>
                <a:lnTo>
                  <a:pt x="59539" y="125677"/>
                </a:lnTo>
                <a:lnTo>
                  <a:pt x="58684" y="125618"/>
                </a:lnTo>
                <a:lnTo>
                  <a:pt x="57859" y="125530"/>
                </a:lnTo>
                <a:lnTo>
                  <a:pt x="57123" y="125412"/>
                </a:lnTo>
                <a:lnTo>
                  <a:pt x="56445" y="125294"/>
                </a:lnTo>
                <a:lnTo>
                  <a:pt x="56151" y="125235"/>
                </a:lnTo>
                <a:lnTo>
                  <a:pt x="55738" y="125206"/>
                </a:lnTo>
                <a:lnTo>
                  <a:pt x="54648" y="125176"/>
                </a:lnTo>
                <a:lnTo>
                  <a:pt x="53234" y="125176"/>
                </a:lnTo>
                <a:lnTo>
                  <a:pt x="51525" y="125265"/>
                </a:lnTo>
                <a:lnTo>
                  <a:pt x="49640" y="125382"/>
                </a:lnTo>
                <a:lnTo>
                  <a:pt x="47548" y="125530"/>
                </a:lnTo>
                <a:lnTo>
                  <a:pt x="45309" y="125706"/>
                </a:lnTo>
                <a:lnTo>
                  <a:pt x="43012" y="125913"/>
                </a:lnTo>
                <a:lnTo>
                  <a:pt x="42894" y="125824"/>
                </a:lnTo>
                <a:lnTo>
                  <a:pt x="42953" y="125942"/>
                </a:lnTo>
                <a:lnTo>
                  <a:pt x="39742" y="126266"/>
                </a:lnTo>
                <a:lnTo>
                  <a:pt x="36589" y="126620"/>
                </a:lnTo>
                <a:lnTo>
                  <a:pt x="33614" y="127003"/>
                </a:lnTo>
                <a:lnTo>
                  <a:pt x="30904" y="127386"/>
                </a:lnTo>
                <a:lnTo>
                  <a:pt x="30108" y="127533"/>
                </a:lnTo>
                <a:lnTo>
                  <a:pt x="29342" y="127710"/>
                </a:lnTo>
                <a:lnTo>
                  <a:pt x="28547" y="127886"/>
                </a:lnTo>
                <a:lnTo>
                  <a:pt x="27722" y="128093"/>
                </a:lnTo>
                <a:lnTo>
                  <a:pt x="26926" y="128328"/>
                </a:lnTo>
                <a:lnTo>
                  <a:pt x="26131" y="128564"/>
                </a:lnTo>
                <a:lnTo>
                  <a:pt x="24570" y="129124"/>
                </a:lnTo>
                <a:lnTo>
                  <a:pt x="23008" y="129742"/>
                </a:lnTo>
                <a:lnTo>
                  <a:pt x="21506" y="130361"/>
                </a:lnTo>
                <a:lnTo>
                  <a:pt x="20092" y="131039"/>
                </a:lnTo>
                <a:lnTo>
                  <a:pt x="18737" y="131687"/>
                </a:lnTo>
                <a:lnTo>
                  <a:pt x="17470" y="132335"/>
                </a:lnTo>
                <a:lnTo>
                  <a:pt x="16321" y="132924"/>
                </a:lnTo>
                <a:lnTo>
                  <a:pt x="15319" y="133484"/>
                </a:lnTo>
                <a:lnTo>
                  <a:pt x="14465" y="133985"/>
                </a:lnTo>
                <a:lnTo>
                  <a:pt x="13228" y="134721"/>
                </a:lnTo>
                <a:lnTo>
                  <a:pt x="12815" y="134986"/>
                </a:lnTo>
                <a:lnTo>
                  <a:pt x="12815" y="134986"/>
                </a:lnTo>
                <a:lnTo>
                  <a:pt x="15054" y="134544"/>
                </a:lnTo>
                <a:lnTo>
                  <a:pt x="17588" y="134044"/>
                </a:lnTo>
                <a:lnTo>
                  <a:pt x="20769" y="133454"/>
                </a:lnTo>
                <a:lnTo>
                  <a:pt x="24422" y="132806"/>
                </a:lnTo>
                <a:lnTo>
                  <a:pt x="28311" y="132158"/>
                </a:lnTo>
                <a:lnTo>
                  <a:pt x="30314" y="131864"/>
                </a:lnTo>
                <a:lnTo>
                  <a:pt x="32259" y="131569"/>
                </a:lnTo>
                <a:lnTo>
                  <a:pt x="34203" y="131304"/>
                </a:lnTo>
                <a:lnTo>
                  <a:pt x="36088" y="131068"/>
                </a:lnTo>
                <a:lnTo>
                  <a:pt x="40066" y="130597"/>
                </a:lnTo>
                <a:lnTo>
                  <a:pt x="44602" y="130037"/>
                </a:lnTo>
                <a:lnTo>
                  <a:pt x="45192" y="131540"/>
                </a:lnTo>
                <a:lnTo>
                  <a:pt x="45545" y="132394"/>
                </a:lnTo>
                <a:lnTo>
                  <a:pt x="46046" y="133454"/>
                </a:lnTo>
                <a:lnTo>
                  <a:pt x="44779" y="133631"/>
                </a:lnTo>
                <a:lnTo>
                  <a:pt x="43512" y="133837"/>
                </a:lnTo>
                <a:lnTo>
                  <a:pt x="42246" y="134073"/>
                </a:lnTo>
                <a:lnTo>
                  <a:pt x="40949" y="134338"/>
                </a:lnTo>
                <a:lnTo>
                  <a:pt x="38445" y="134869"/>
                </a:lnTo>
                <a:lnTo>
                  <a:pt x="35971" y="135458"/>
                </a:lnTo>
                <a:lnTo>
                  <a:pt x="33908" y="134486"/>
                </a:lnTo>
                <a:lnTo>
                  <a:pt x="33054" y="134073"/>
                </a:lnTo>
                <a:lnTo>
                  <a:pt x="34203" y="135929"/>
                </a:lnTo>
                <a:lnTo>
                  <a:pt x="32347" y="136430"/>
                </a:lnTo>
                <a:lnTo>
                  <a:pt x="30579" y="136931"/>
                </a:lnTo>
                <a:lnTo>
                  <a:pt x="27398" y="137844"/>
                </a:lnTo>
                <a:lnTo>
                  <a:pt x="26278" y="138168"/>
                </a:lnTo>
                <a:lnTo>
                  <a:pt x="24923" y="138551"/>
                </a:lnTo>
                <a:lnTo>
                  <a:pt x="21800" y="139346"/>
                </a:lnTo>
                <a:lnTo>
                  <a:pt x="18295" y="140201"/>
                </a:lnTo>
                <a:lnTo>
                  <a:pt x="14759" y="141055"/>
                </a:lnTo>
                <a:lnTo>
                  <a:pt x="8750" y="142469"/>
                </a:lnTo>
                <a:lnTo>
                  <a:pt x="6187" y="143058"/>
                </a:lnTo>
                <a:lnTo>
                  <a:pt x="7836" y="143235"/>
                </a:lnTo>
                <a:lnTo>
                  <a:pt x="11813" y="143677"/>
                </a:lnTo>
                <a:lnTo>
                  <a:pt x="14200" y="143913"/>
                </a:lnTo>
                <a:lnTo>
                  <a:pt x="16615" y="144119"/>
                </a:lnTo>
                <a:lnTo>
                  <a:pt x="18884" y="144296"/>
                </a:lnTo>
                <a:lnTo>
                  <a:pt x="20799" y="144384"/>
                </a:lnTo>
                <a:lnTo>
                  <a:pt x="21417" y="144384"/>
                </a:lnTo>
                <a:lnTo>
                  <a:pt x="22154" y="144355"/>
                </a:lnTo>
                <a:lnTo>
                  <a:pt x="22949" y="144325"/>
                </a:lnTo>
                <a:lnTo>
                  <a:pt x="23863" y="144237"/>
                </a:lnTo>
                <a:lnTo>
                  <a:pt x="25895" y="144001"/>
                </a:lnTo>
                <a:lnTo>
                  <a:pt x="28164" y="143707"/>
                </a:lnTo>
                <a:lnTo>
                  <a:pt x="30609" y="143353"/>
                </a:lnTo>
                <a:lnTo>
                  <a:pt x="33172" y="142970"/>
                </a:lnTo>
                <a:lnTo>
                  <a:pt x="38416" y="142086"/>
                </a:lnTo>
                <a:lnTo>
                  <a:pt x="38858" y="142558"/>
                </a:lnTo>
                <a:lnTo>
                  <a:pt x="39300" y="143000"/>
                </a:lnTo>
                <a:lnTo>
                  <a:pt x="40331" y="144001"/>
                </a:lnTo>
                <a:lnTo>
                  <a:pt x="41480" y="145003"/>
                </a:lnTo>
                <a:lnTo>
                  <a:pt x="42717" y="146063"/>
                </a:lnTo>
                <a:lnTo>
                  <a:pt x="42570" y="146122"/>
                </a:lnTo>
                <a:lnTo>
                  <a:pt x="41509" y="146623"/>
                </a:lnTo>
                <a:lnTo>
                  <a:pt x="40390" y="147212"/>
                </a:lnTo>
                <a:lnTo>
                  <a:pt x="39211" y="147860"/>
                </a:lnTo>
                <a:lnTo>
                  <a:pt x="38003" y="148597"/>
                </a:lnTo>
                <a:lnTo>
                  <a:pt x="36177" y="148302"/>
                </a:lnTo>
                <a:lnTo>
                  <a:pt x="35381" y="148214"/>
                </a:lnTo>
                <a:lnTo>
                  <a:pt x="34704" y="148126"/>
                </a:lnTo>
                <a:lnTo>
                  <a:pt x="27486" y="147536"/>
                </a:lnTo>
                <a:lnTo>
                  <a:pt x="23008" y="147183"/>
                </a:lnTo>
                <a:lnTo>
                  <a:pt x="23804" y="147595"/>
                </a:lnTo>
                <a:lnTo>
                  <a:pt x="24746" y="148067"/>
                </a:lnTo>
                <a:lnTo>
                  <a:pt x="25984" y="148685"/>
                </a:lnTo>
                <a:lnTo>
                  <a:pt x="27516" y="149392"/>
                </a:lnTo>
                <a:lnTo>
                  <a:pt x="29254" y="150158"/>
                </a:lnTo>
                <a:lnTo>
                  <a:pt x="31169" y="150924"/>
                </a:lnTo>
                <a:lnTo>
                  <a:pt x="33231" y="151720"/>
                </a:lnTo>
                <a:lnTo>
                  <a:pt x="30845" y="153399"/>
                </a:lnTo>
                <a:lnTo>
                  <a:pt x="28930" y="154813"/>
                </a:lnTo>
                <a:lnTo>
                  <a:pt x="27133" y="156139"/>
                </a:lnTo>
                <a:lnTo>
                  <a:pt x="30373" y="154990"/>
                </a:lnTo>
                <a:lnTo>
                  <a:pt x="33467" y="153929"/>
                </a:lnTo>
                <a:lnTo>
                  <a:pt x="35116" y="153399"/>
                </a:lnTo>
                <a:lnTo>
                  <a:pt x="36737" y="152898"/>
                </a:lnTo>
                <a:lnTo>
                  <a:pt x="38327" y="153340"/>
                </a:lnTo>
                <a:lnTo>
                  <a:pt x="39918" y="153723"/>
                </a:lnTo>
                <a:lnTo>
                  <a:pt x="41686" y="154106"/>
                </a:lnTo>
                <a:lnTo>
                  <a:pt x="43453" y="154401"/>
                </a:lnTo>
                <a:lnTo>
                  <a:pt x="45251" y="154695"/>
                </a:lnTo>
                <a:lnTo>
                  <a:pt x="47018" y="154931"/>
                </a:lnTo>
                <a:lnTo>
                  <a:pt x="48727" y="155137"/>
                </a:lnTo>
                <a:lnTo>
                  <a:pt x="50377" y="155284"/>
                </a:lnTo>
                <a:lnTo>
                  <a:pt x="51938" y="155432"/>
                </a:lnTo>
                <a:lnTo>
                  <a:pt x="53381" y="155550"/>
                </a:lnTo>
                <a:lnTo>
                  <a:pt x="52527" y="156610"/>
                </a:lnTo>
                <a:lnTo>
                  <a:pt x="51732" y="157700"/>
                </a:lnTo>
                <a:lnTo>
                  <a:pt x="50642" y="157789"/>
                </a:lnTo>
                <a:lnTo>
                  <a:pt x="49640" y="157877"/>
                </a:lnTo>
                <a:lnTo>
                  <a:pt x="48697" y="158024"/>
                </a:lnTo>
                <a:lnTo>
                  <a:pt x="47696" y="158201"/>
                </a:lnTo>
                <a:lnTo>
                  <a:pt x="46606" y="158466"/>
                </a:lnTo>
                <a:lnTo>
                  <a:pt x="45368" y="158820"/>
                </a:lnTo>
                <a:lnTo>
                  <a:pt x="43925" y="159291"/>
                </a:lnTo>
                <a:lnTo>
                  <a:pt x="42216" y="159910"/>
                </a:lnTo>
                <a:lnTo>
                  <a:pt x="41156" y="160322"/>
                </a:lnTo>
                <a:lnTo>
                  <a:pt x="40095" y="160793"/>
                </a:lnTo>
                <a:lnTo>
                  <a:pt x="39005" y="161353"/>
                </a:lnTo>
                <a:lnTo>
                  <a:pt x="37944" y="161972"/>
                </a:lnTo>
                <a:lnTo>
                  <a:pt x="36913" y="162591"/>
                </a:lnTo>
                <a:lnTo>
                  <a:pt x="35912" y="163239"/>
                </a:lnTo>
                <a:lnTo>
                  <a:pt x="34940" y="163916"/>
                </a:lnTo>
                <a:lnTo>
                  <a:pt x="34026" y="164564"/>
                </a:lnTo>
                <a:lnTo>
                  <a:pt x="32406" y="165772"/>
                </a:lnTo>
                <a:lnTo>
                  <a:pt x="31139" y="166774"/>
                </a:lnTo>
                <a:lnTo>
                  <a:pt x="30314" y="167451"/>
                </a:lnTo>
                <a:lnTo>
                  <a:pt x="30020" y="167687"/>
                </a:lnTo>
                <a:lnTo>
                  <a:pt x="30962" y="167157"/>
                </a:lnTo>
                <a:lnTo>
                  <a:pt x="32023" y="166597"/>
                </a:lnTo>
                <a:lnTo>
                  <a:pt x="33319" y="165949"/>
                </a:lnTo>
                <a:lnTo>
                  <a:pt x="34733" y="165212"/>
                </a:lnTo>
                <a:lnTo>
                  <a:pt x="36206" y="164535"/>
                </a:lnTo>
                <a:lnTo>
                  <a:pt x="36913" y="164240"/>
                </a:lnTo>
                <a:lnTo>
                  <a:pt x="37591" y="163946"/>
                </a:lnTo>
                <a:lnTo>
                  <a:pt x="38239" y="163710"/>
                </a:lnTo>
                <a:lnTo>
                  <a:pt x="38828" y="163533"/>
                </a:lnTo>
                <a:lnTo>
                  <a:pt x="39712" y="163298"/>
                </a:lnTo>
                <a:lnTo>
                  <a:pt x="40832" y="163032"/>
                </a:lnTo>
                <a:lnTo>
                  <a:pt x="42128" y="162797"/>
                </a:lnTo>
                <a:lnTo>
                  <a:pt x="43542" y="162532"/>
                </a:lnTo>
                <a:lnTo>
                  <a:pt x="46517" y="162031"/>
                </a:lnTo>
                <a:lnTo>
                  <a:pt x="49434" y="161559"/>
                </a:lnTo>
                <a:lnTo>
                  <a:pt x="48815" y="162679"/>
                </a:lnTo>
                <a:lnTo>
                  <a:pt x="48285" y="163769"/>
                </a:lnTo>
                <a:lnTo>
                  <a:pt x="47814" y="164771"/>
                </a:lnTo>
                <a:lnTo>
                  <a:pt x="47401" y="165654"/>
                </a:lnTo>
                <a:lnTo>
                  <a:pt x="46782" y="167127"/>
                </a:lnTo>
                <a:lnTo>
                  <a:pt x="46458" y="167923"/>
                </a:lnTo>
                <a:lnTo>
                  <a:pt x="44485" y="168836"/>
                </a:lnTo>
                <a:lnTo>
                  <a:pt x="43836" y="169160"/>
                </a:lnTo>
                <a:lnTo>
                  <a:pt x="43129" y="169573"/>
                </a:lnTo>
                <a:lnTo>
                  <a:pt x="42363" y="170073"/>
                </a:lnTo>
                <a:lnTo>
                  <a:pt x="41568" y="170604"/>
                </a:lnTo>
                <a:lnTo>
                  <a:pt x="40743" y="171222"/>
                </a:lnTo>
                <a:lnTo>
                  <a:pt x="39889" y="171841"/>
                </a:lnTo>
                <a:lnTo>
                  <a:pt x="38269" y="173137"/>
                </a:lnTo>
                <a:lnTo>
                  <a:pt x="36796" y="174375"/>
                </a:lnTo>
                <a:lnTo>
                  <a:pt x="35588" y="175376"/>
                </a:lnTo>
                <a:lnTo>
                  <a:pt x="34468" y="176378"/>
                </a:lnTo>
                <a:lnTo>
                  <a:pt x="34468" y="176378"/>
                </a:lnTo>
                <a:lnTo>
                  <a:pt x="40036" y="173844"/>
                </a:lnTo>
                <a:lnTo>
                  <a:pt x="45280" y="171488"/>
                </a:lnTo>
                <a:lnTo>
                  <a:pt x="50701" y="169101"/>
                </a:lnTo>
                <a:lnTo>
                  <a:pt x="50701" y="169101"/>
                </a:lnTo>
                <a:lnTo>
                  <a:pt x="50111" y="170044"/>
                </a:lnTo>
                <a:lnTo>
                  <a:pt x="49670" y="170780"/>
                </a:lnTo>
                <a:lnTo>
                  <a:pt x="49316" y="171429"/>
                </a:lnTo>
                <a:lnTo>
                  <a:pt x="50612" y="170368"/>
                </a:lnTo>
                <a:lnTo>
                  <a:pt x="52085" y="169160"/>
                </a:lnTo>
                <a:lnTo>
                  <a:pt x="53941" y="167658"/>
                </a:lnTo>
                <a:lnTo>
                  <a:pt x="55974" y="166803"/>
                </a:lnTo>
                <a:lnTo>
                  <a:pt x="57211" y="166303"/>
                </a:lnTo>
                <a:lnTo>
                  <a:pt x="58478" y="165802"/>
                </a:lnTo>
                <a:lnTo>
                  <a:pt x="60039" y="165124"/>
                </a:lnTo>
                <a:lnTo>
                  <a:pt x="61778" y="164329"/>
                </a:lnTo>
                <a:lnTo>
                  <a:pt x="63516" y="163533"/>
                </a:lnTo>
                <a:lnTo>
                  <a:pt x="66462" y="162119"/>
                </a:lnTo>
                <a:lnTo>
                  <a:pt x="67728" y="161501"/>
                </a:lnTo>
                <a:lnTo>
                  <a:pt x="70527" y="163239"/>
                </a:lnTo>
                <a:lnTo>
                  <a:pt x="69614" y="163946"/>
                </a:lnTo>
                <a:lnTo>
                  <a:pt x="68701" y="164682"/>
                </a:lnTo>
                <a:lnTo>
                  <a:pt x="67817" y="165507"/>
                </a:lnTo>
                <a:lnTo>
                  <a:pt x="66933" y="166361"/>
                </a:lnTo>
                <a:lnTo>
                  <a:pt x="65313" y="166715"/>
                </a:lnTo>
                <a:lnTo>
                  <a:pt x="64576" y="166892"/>
                </a:lnTo>
                <a:lnTo>
                  <a:pt x="63958" y="167068"/>
                </a:lnTo>
                <a:lnTo>
                  <a:pt x="62544" y="167540"/>
                </a:lnTo>
                <a:lnTo>
                  <a:pt x="60864" y="168100"/>
                </a:lnTo>
                <a:lnTo>
                  <a:pt x="58979" y="168807"/>
                </a:lnTo>
                <a:lnTo>
                  <a:pt x="56917" y="169602"/>
                </a:lnTo>
                <a:lnTo>
                  <a:pt x="54766" y="170486"/>
                </a:lnTo>
                <a:lnTo>
                  <a:pt x="52586" y="171458"/>
                </a:lnTo>
                <a:lnTo>
                  <a:pt x="50377" y="172489"/>
                </a:lnTo>
                <a:lnTo>
                  <a:pt x="48255" y="173550"/>
                </a:lnTo>
                <a:lnTo>
                  <a:pt x="47224" y="174109"/>
                </a:lnTo>
                <a:lnTo>
                  <a:pt x="46193" y="174728"/>
                </a:lnTo>
                <a:lnTo>
                  <a:pt x="45221" y="175406"/>
                </a:lnTo>
                <a:lnTo>
                  <a:pt x="44249" y="176083"/>
                </a:lnTo>
                <a:lnTo>
                  <a:pt x="43365" y="176790"/>
                </a:lnTo>
                <a:lnTo>
                  <a:pt x="42481" y="177527"/>
                </a:lnTo>
                <a:lnTo>
                  <a:pt x="41686" y="178204"/>
                </a:lnTo>
                <a:lnTo>
                  <a:pt x="40920" y="178911"/>
                </a:lnTo>
                <a:lnTo>
                  <a:pt x="40242" y="179560"/>
                </a:lnTo>
                <a:lnTo>
                  <a:pt x="39624" y="180149"/>
                </a:lnTo>
                <a:lnTo>
                  <a:pt x="38651" y="181150"/>
                </a:lnTo>
                <a:lnTo>
                  <a:pt x="38033" y="181857"/>
                </a:lnTo>
                <a:lnTo>
                  <a:pt x="37797" y="182093"/>
                </a:lnTo>
                <a:lnTo>
                  <a:pt x="37797" y="182093"/>
                </a:lnTo>
                <a:lnTo>
                  <a:pt x="38269" y="181799"/>
                </a:lnTo>
                <a:lnTo>
                  <a:pt x="39476" y="181092"/>
                </a:lnTo>
                <a:lnTo>
                  <a:pt x="41156" y="180149"/>
                </a:lnTo>
                <a:lnTo>
                  <a:pt x="42039" y="179677"/>
                </a:lnTo>
                <a:lnTo>
                  <a:pt x="42953" y="179206"/>
                </a:lnTo>
                <a:lnTo>
                  <a:pt x="44072" y="178676"/>
                </a:lnTo>
                <a:lnTo>
                  <a:pt x="45692" y="177969"/>
                </a:lnTo>
                <a:lnTo>
                  <a:pt x="47637" y="177144"/>
                </a:lnTo>
                <a:lnTo>
                  <a:pt x="49905" y="176231"/>
                </a:lnTo>
                <a:lnTo>
                  <a:pt x="52321" y="175258"/>
                </a:lnTo>
                <a:lnTo>
                  <a:pt x="54854" y="174316"/>
                </a:lnTo>
                <a:lnTo>
                  <a:pt x="57359" y="173432"/>
                </a:lnTo>
                <a:lnTo>
                  <a:pt x="59804" y="172607"/>
                </a:lnTo>
                <a:lnTo>
                  <a:pt x="60658" y="172342"/>
                </a:lnTo>
                <a:lnTo>
                  <a:pt x="61542" y="172018"/>
                </a:lnTo>
                <a:lnTo>
                  <a:pt x="63368" y="171311"/>
                </a:lnTo>
                <a:lnTo>
                  <a:pt x="63368" y="171311"/>
                </a:lnTo>
                <a:lnTo>
                  <a:pt x="62249" y="173226"/>
                </a:lnTo>
                <a:lnTo>
                  <a:pt x="61100" y="175170"/>
                </a:lnTo>
                <a:lnTo>
                  <a:pt x="60039" y="177085"/>
                </a:lnTo>
                <a:lnTo>
                  <a:pt x="59038" y="178882"/>
                </a:lnTo>
                <a:lnTo>
                  <a:pt x="58537" y="179206"/>
                </a:lnTo>
                <a:lnTo>
                  <a:pt x="58036" y="179530"/>
                </a:lnTo>
                <a:lnTo>
                  <a:pt x="57064" y="180237"/>
                </a:lnTo>
                <a:lnTo>
                  <a:pt x="56121" y="181003"/>
                </a:lnTo>
                <a:lnTo>
                  <a:pt x="55208" y="181828"/>
                </a:lnTo>
                <a:lnTo>
                  <a:pt x="54324" y="182653"/>
                </a:lnTo>
                <a:lnTo>
                  <a:pt x="53499" y="183507"/>
                </a:lnTo>
                <a:lnTo>
                  <a:pt x="52704" y="184332"/>
                </a:lnTo>
                <a:lnTo>
                  <a:pt x="51967" y="185157"/>
                </a:lnTo>
                <a:lnTo>
                  <a:pt x="51290" y="185952"/>
                </a:lnTo>
                <a:lnTo>
                  <a:pt x="50671" y="186689"/>
                </a:lnTo>
                <a:lnTo>
                  <a:pt x="49699" y="187926"/>
                </a:lnTo>
                <a:lnTo>
                  <a:pt x="49080" y="188751"/>
                </a:lnTo>
                <a:lnTo>
                  <a:pt x="48874" y="189046"/>
                </a:lnTo>
                <a:lnTo>
                  <a:pt x="50259" y="188103"/>
                </a:lnTo>
                <a:lnTo>
                  <a:pt x="51850" y="187072"/>
                </a:lnTo>
                <a:lnTo>
                  <a:pt x="53853" y="185805"/>
                </a:lnTo>
                <a:lnTo>
                  <a:pt x="56121" y="184362"/>
                </a:lnTo>
                <a:lnTo>
                  <a:pt x="58596" y="182830"/>
                </a:lnTo>
                <a:lnTo>
                  <a:pt x="61100" y="181327"/>
                </a:lnTo>
                <a:lnTo>
                  <a:pt x="62337" y="180620"/>
                </a:lnTo>
                <a:lnTo>
                  <a:pt x="63545" y="179943"/>
                </a:lnTo>
                <a:lnTo>
                  <a:pt x="65814" y="178705"/>
                </a:lnTo>
                <a:lnTo>
                  <a:pt x="68347" y="177291"/>
                </a:lnTo>
                <a:lnTo>
                  <a:pt x="73679" y="174227"/>
                </a:lnTo>
                <a:lnTo>
                  <a:pt x="81516" y="169720"/>
                </a:lnTo>
                <a:lnTo>
                  <a:pt x="82547" y="170250"/>
                </a:lnTo>
                <a:lnTo>
                  <a:pt x="83519" y="170722"/>
                </a:lnTo>
                <a:lnTo>
                  <a:pt x="84491" y="171252"/>
                </a:lnTo>
                <a:lnTo>
                  <a:pt x="85434" y="171753"/>
                </a:lnTo>
                <a:lnTo>
                  <a:pt x="86377" y="172312"/>
                </a:lnTo>
                <a:lnTo>
                  <a:pt x="83902" y="173226"/>
                </a:lnTo>
                <a:lnTo>
                  <a:pt x="82193" y="173844"/>
                </a:lnTo>
                <a:lnTo>
                  <a:pt x="80278" y="174581"/>
                </a:lnTo>
                <a:lnTo>
                  <a:pt x="78305" y="175376"/>
                </a:lnTo>
                <a:lnTo>
                  <a:pt x="76331" y="176201"/>
                </a:lnTo>
                <a:lnTo>
                  <a:pt x="74445" y="177026"/>
                </a:lnTo>
                <a:lnTo>
                  <a:pt x="73591" y="177438"/>
                </a:lnTo>
                <a:lnTo>
                  <a:pt x="72796" y="177821"/>
                </a:lnTo>
                <a:lnTo>
                  <a:pt x="71882" y="178293"/>
                </a:lnTo>
                <a:lnTo>
                  <a:pt x="70969" y="178823"/>
                </a:lnTo>
                <a:lnTo>
                  <a:pt x="70056" y="179353"/>
                </a:lnTo>
                <a:lnTo>
                  <a:pt x="69143" y="179913"/>
                </a:lnTo>
                <a:lnTo>
                  <a:pt x="68229" y="180502"/>
                </a:lnTo>
                <a:lnTo>
                  <a:pt x="67316" y="181092"/>
                </a:lnTo>
                <a:lnTo>
                  <a:pt x="65578" y="182329"/>
                </a:lnTo>
                <a:lnTo>
                  <a:pt x="63899" y="183566"/>
                </a:lnTo>
                <a:lnTo>
                  <a:pt x="62308" y="184774"/>
                </a:lnTo>
                <a:lnTo>
                  <a:pt x="60864" y="185894"/>
                </a:lnTo>
                <a:lnTo>
                  <a:pt x="59568" y="186954"/>
                </a:lnTo>
                <a:lnTo>
                  <a:pt x="58066" y="188103"/>
                </a:lnTo>
                <a:lnTo>
                  <a:pt x="56180" y="189517"/>
                </a:lnTo>
                <a:lnTo>
                  <a:pt x="54030" y="191049"/>
                </a:lnTo>
                <a:lnTo>
                  <a:pt x="51879" y="192610"/>
                </a:lnTo>
                <a:lnTo>
                  <a:pt x="48167" y="195232"/>
                </a:lnTo>
                <a:lnTo>
                  <a:pt x="46606" y="196352"/>
                </a:lnTo>
                <a:lnTo>
                  <a:pt x="47784" y="196028"/>
                </a:lnTo>
                <a:lnTo>
                  <a:pt x="50583" y="195203"/>
                </a:lnTo>
                <a:lnTo>
                  <a:pt x="52262" y="194702"/>
                </a:lnTo>
                <a:lnTo>
                  <a:pt x="53971" y="194172"/>
                </a:lnTo>
                <a:lnTo>
                  <a:pt x="55562" y="193671"/>
                </a:lnTo>
                <a:lnTo>
                  <a:pt x="56887" y="193200"/>
                </a:lnTo>
                <a:lnTo>
                  <a:pt x="57506" y="192934"/>
                </a:lnTo>
                <a:lnTo>
                  <a:pt x="58272" y="192581"/>
                </a:lnTo>
                <a:lnTo>
                  <a:pt x="59156" y="192139"/>
                </a:lnTo>
                <a:lnTo>
                  <a:pt x="60128" y="191609"/>
                </a:lnTo>
                <a:lnTo>
                  <a:pt x="62278" y="190371"/>
                </a:lnTo>
                <a:lnTo>
                  <a:pt x="64635" y="188957"/>
                </a:lnTo>
                <a:lnTo>
                  <a:pt x="67080" y="187455"/>
                </a:lnTo>
                <a:lnTo>
                  <a:pt x="69467" y="185982"/>
                </a:lnTo>
                <a:lnTo>
                  <a:pt x="73620" y="183389"/>
                </a:lnTo>
                <a:lnTo>
                  <a:pt x="74445" y="182859"/>
                </a:lnTo>
                <a:lnTo>
                  <a:pt x="75359" y="182270"/>
                </a:lnTo>
                <a:lnTo>
                  <a:pt x="76301" y="181592"/>
                </a:lnTo>
                <a:lnTo>
                  <a:pt x="77303" y="180856"/>
                </a:lnTo>
                <a:lnTo>
                  <a:pt x="79395" y="179324"/>
                </a:lnTo>
                <a:lnTo>
                  <a:pt x="81457" y="177733"/>
                </a:lnTo>
                <a:lnTo>
                  <a:pt x="83401" y="176172"/>
                </a:lnTo>
                <a:lnTo>
                  <a:pt x="85139" y="174787"/>
                </a:lnTo>
                <a:lnTo>
                  <a:pt x="87408" y="172931"/>
                </a:lnTo>
                <a:lnTo>
                  <a:pt x="88704" y="173726"/>
                </a:lnTo>
                <a:lnTo>
                  <a:pt x="89971" y="174551"/>
                </a:lnTo>
                <a:lnTo>
                  <a:pt x="92062" y="175877"/>
                </a:lnTo>
                <a:lnTo>
                  <a:pt x="89617" y="176672"/>
                </a:lnTo>
                <a:lnTo>
                  <a:pt x="88026" y="177232"/>
                </a:lnTo>
                <a:lnTo>
                  <a:pt x="86524" y="177792"/>
                </a:lnTo>
                <a:lnTo>
                  <a:pt x="86053" y="177998"/>
                </a:lnTo>
                <a:lnTo>
                  <a:pt x="85404" y="178352"/>
                </a:lnTo>
                <a:lnTo>
                  <a:pt x="84668" y="178794"/>
                </a:lnTo>
                <a:lnTo>
                  <a:pt x="83784" y="179353"/>
                </a:lnTo>
                <a:lnTo>
                  <a:pt x="82841" y="179972"/>
                </a:lnTo>
                <a:lnTo>
                  <a:pt x="81810" y="180650"/>
                </a:lnTo>
                <a:lnTo>
                  <a:pt x="79660" y="182182"/>
                </a:lnTo>
                <a:lnTo>
                  <a:pt x="77450" y="183831"/>
                </a:lnTo>
                <a:lnTo>
                  <a:pt x="76390" y="184656"/>
                </a:lnTo>
                <a:lnTo>
                  <a:pt x="75359" y="185481"/>
                </a:lnTo>
                <a:lnTo>
                  <a:pt x="74416" y="186276"/>
                </a:lnTo>
                <a:lnTo>
                  <a:pt x="73532" y="187013"/>
                </a:lnTo>
                <a:lnTo>
                  <a:pt x="72766" y="187720"/>
                </a:lnTo>
                <a:lnTo>
                  <a:pt x="72118" y="188339"/>
                </a:lnTo>
                <a:lnTo>
                  <a:pt x="71529" y="189016"/>
                </a:lnTo>
                <a:lnTo>
                  <a:pt x="70910" y="189753"/>
                </a:lnTo>
                <a:lnTo>
                  <a:pt x="70262" y="190548"/>
                </a:lnTo>
                <a:lnTo>
                  <a:pt x="69614" y="191432"/>
                </a:lnTo>
                <a:lnTo>
                  <a:pt x="68966" y="192345"/>
                </a:lnTo>
                <a:lnTo>
                  <a:pt x="68318" y="193259"/>
                </a:lnTo>
                <a:lnTo>
                  <a:pt x="67110" y="195085"/>
                </a:lnTo>
                <a:lnTo>
                  <a:pt x="66049" y="196764"/>
                </a:lnTo>
                <a:lnTo>
                  <a:pt x="65195" y="198119"/>
                </a:lnTo>
                <a:lnTo>
                  <a:pt x="64429" y="199416"/>
                </a:lnTo>
                <a:lnTo>
                  <a:pt x="66432" y="197619"/>
                </a:lnTo>
                <a:lnTo>
                  <a:pt x="68347" y="195969"/>
                </a:lnTo>
                <a:lnTo>
                  <a:pt x="70321" y="194349"/>
                </a:lnTo>
                <a:lnTo>
                  <a:pt x="71323" y="193553"/>
                </a:lnTo>
                <a:lnTo>
                  <a:pt x="72442" y="192699"/>
                </a:lnTo>
                <a:lnTo>
                  <a:pt x="73679" y="191786"/>
                </a:lnTo>
                <a:lnTo>
                  <a:pt x="75035" y="190813"/>
                </a:lnTo>
                <a:lnTo>
                  <a:pt x="77922" y="188810"/>
                </a:lnTo>
                <a:lnTo>
                  <a:pt x="81044" y="186659"/>
                </a:lnTo>
                <a:lnTo>
                  <a:pt x="81899" y="186070"/>
                </a:lnTo>
                <a:lnTo>
                  <a:pt x="82783" y="185393"/>
                </a:lnTo>
                <a:lnTo>
                  <a:pt x="83725" y="184656"/>
                </a:lnTo>
                <a:lnTo>
                  <a:pt x="84697" y="183861"/>
                </a:lnTo>
                <a:lnTo>
                  <a:pt x="86671" y="182182"/>
                </a:lnTo>
                <a:lnTo>
                  <a:pt x="88557" y="180502"/>
                </a:lnTo>
                <a:lnTo>
                  <a:pt x="90236" y="178970"/>
                </a:lnTo>
                <a:lnTo>
                  <a:pt x="91591" y="177704"/>
                </a:lnTo>
                <a:lnTo>
                  <a:pt x="92828" y="176525"/>
                </a:lnTo>
                <a:lnTo>
                  <a:pt x="92711" y="176319"/>
                </a:lnTo>
                <a:lnTo>
                  <a:pt x="93535" y="176820"/>
                </a:lnTo>
                <a:lnTo>
                  <a:pt x="95332" y="177969"/>
                </a:lnTo>
                <a:lnTo>
                  <a:pt x="97159" y="179118"/>
                </a:lnTo>
                <a:lnTo>
                  <a:pt x="97954" y="179589"/>
                </a:lnTo>
                <a:lnTo>
                  <a:pt x="96688" y="179854"/>
                </a:lnTo>
                <a:lnTo>
                  <a:pt x="95892" y="180031"/>
                </a:lnTo>
                <a:lnTo>
                  <a:pt x="95067" y="180237"/>
                </a:lnTo>
                <a:lnTo>
                  <a:pt x="94213" y="180473"/>
                </a:lnTo>
                <a:lnTo>
                  <a:pt x="93388" y="180738"/>
                </a:lnTo>
                <a:lnTo>
                  <a:pt x="92593" y="181033"/>
                </a:lnTo>
                <a:lnTo>
                  <a:pt x="92239" y="181180"/>
                </a:lnTo>
                <a:lnTo>
                  <a:pt x="91915" y="181327"/>
                </a:lnTo>
                <a:lnTo>
                  <a:pt x="91002" y="181828"/>
                </a:lnTo>
                <a:lnTo>
                  <a:pt x="89971" y="182447"/>
                </a:lnTo>
                <a:lnTo>
                  <a:pt x="89411" y="182830"/>
                </a:lnTo>
                <a:lnTo>
                  <a:pt x="88822" y="183213"/>
                </a:lnTo>
                <a:lnTo>
                  <a:pt x="88233" y="183655"/>
                </a:lnTo>
                <a:lnTo>
                  <a:pt x="87614" y="184126"/>
                </a:lnTo>
                <a:lnTo>
                  <a:pt x="87025" y="184627"/>
                </a:lnTo>
                <a:lnTo>
                  <a:pt x="86406" y="185186"/>
                </a:lnTo>
                <a:lnTo>
                  <a:pt x="85817" y="185746"/>
                </a:lnTo>
                <a:lnTo>
                  <a:pt x="85228" y="186394"/>
                </a:lnTo>
                <a:lnTo>
                  <a:pt x="84639" y="187042"/>
                </a:lnTo>
                <a:lnTo>
                  <a:pt x="84108" y="187750"/>
                </a:lnTo>
                <a:lnTo>
                  <a:pt x="83578" y="188515"/>
                </a:lnTo>
                <a:lnTo>
                  <a:pt x="83077" y="189311"/>
                </a:lnTo>
                <a:lnTo>
                  <a:pt x="82841" y="189723"/>
                </a:lnTo>
                <a:lnTo>
                  <a:pt x="82635" y="190165"/>
                </a:lnTo>
                <a:lnTo>
                  <a:pt x="82458" y="190637"/>
                </a:lnTo>
                <a:lnTo>
                  <a:pt x="82252" y="191108"/>
                </a:lnTo>
                <a:lnTo>
                  <a:pt x="81928" y="192110"/>
                </a:lnTo>
                <a:lnTo>
                  <a:pt x="81663" y="193170"/>
                </a:lnTo>
                <a:lnTo>
                  <a:pt x="81427" y="194231"/>
                </a:lnTo>
                <a:lnTo>
                  <a:pt x="81251" y="195291"/>
                </a:lnTo>
                <a:lnTo>
                  <a:pt x="81103" y="196352"/>
                </a:lnTo>
                <a:lnTo>
                  <a:pt x="80985" y="197383"/>
                </a:lnTo>
                <a:lnTo>
                  <a:pt x="80897" y="198355"/>
                </a:lnTo>
                <a:lnTo>
                  <a:pt x="80868" y="199239"/>
                </a:lnTo>
                <a:lnTo>
                  <a:pt x="80809" y="200771"/>
                </a:lnTo>
                <a:lnTo>
                  <a:pt x="80779" y="201802"/>
                </a:lnTo>
                <a:lnTo>
                  <a:pt x="80779" y="202156"/>
                </a:lnTo>
                <a:lnTo>
                  <a:pt x="81074" y="200977"/>
                </a:lnTo>
                <a:lnTo>
                  <a:pt x="81427" y="199710"/>
                </a:lnTo>
                <a:lnTo>
                  <a:pt x="81869" y="198178"/>
                </a:lnTo>
                <a:lnTo>
                  <a:pt x="82400" y="196499"/>
                </a:lnTo>
                <a:lnTo>
                  <a:pt x="82694" y="195674"/>
                </a:lnTo>
                <a:lnTo>
                  <a:pt x="83018" y="194849"/>
                </a:lnTo>
                <a:lnTo>
                  <a:pt x="83342" y="194054"/>
                </a:lnTo>
                <a:lnTo>
                  <a:pt x="83666" y="193317"/>
                </a:lnTo>
                <a:lnTo>
                  <a:pt x="84020" y="192669"/>
                </a:lnTo>
                <a:lnTo>
                  <a:pt x="84373" y="192110"/>
                </a:lnTo>
                <a:lnTo>
                  <a:pt x="84756" y="191579"/>
                </a:lnTo>
                <a:lnTo>
                  <a:pt x="85198" y="191108"/>
                </a:lnTo>
                <a:lnTo>
                  <a:pt x="85640" y="190637"/>
                </a:lnTo>
                <a:lnTo>
                  <a:pt x="86141" y="190165"/>
                </a:lnTo>
                <a:lnTo>
                  <a:pt x="86671" y="189694"/>
                </a:lnTo>
                <a:lnTo>
                  <a:pt x="87202" y="189252"/>
                </a:lnTo>
                <a:lnTo>
                  <a:pt x="88350" y="188339"/>
                </a:lnTo>
                <a:lnTo>
                  <a:pt x="89558" y="187396"/>
                </a:lnTo>
                <a:lnTo>
                  <a:pt x="90796" y="186394"/>
                </a:lnTo>
                <a:lnTo>
                  <a:pt x="91414" y="185864"/>
                </a:lnTo>
                <a:lnTo>
                  <a:pt x="92033" y="185304"/>
                </a:lnTo>
                <a:lnTo>
                  <a:pt x="92622" y="184745"/>
                </a:lnTo>
                <a:lnTo>
                  <a:pt x="93211" y="184126"/>
                </a:lnTo>
                <a:lnTo>
                  <a:pt x="93653" y="183684"/>
                </a:lnTo>
                <a:lnTo>
                  <a:pt x="94066" y="183242"/>
                </a:lnTo>
                <a:lnTo>
                  <a:pt x="94891" y="182506"/>
                </a:lnTo>
                <a:lnTo>
                  <a:pt x="95686" y="181857"/>
                </a:lnTo>
                <a:lnTo>
                  <a:pt x="96452" y="181298"/>
                </a:lnTo>
                <a:lnTo>
                  <a:pt x="97130" y="180856"/>
                </a:lnTo>
                <a:lnTo>
                  <a:pt x="97748" y="180502"/>
                </a:lnTo>
                <a:lnTo>
                  <a:pt x="98278" y="180208"/>
                </a:lnTo>
                <a:lnTo>
                  <a:pt x="98691" y="180001"/>
                </a:lnTo>
                <a:lnTo>
                  <a:pt x="99545" y="180473"/>
                </a:lnTo>
                <a:lnTo>
                  <a:pt x="100429" y="180915"/>
                </a:lnTo>
                <a:lnTo>
                  <a:pt x="102197" y="181769"/>
                </a:lnTo>
                <a:lnTo>
                  <a:pt x="99427" y="182977"/>
                </a:lnTo>
                <a:lnTo>
                  <a:pt x="95981" y="184450"/>
                </a:lnTo>
                <a:lnTo>
                  <a:pt x="95421" y="184686"/>
                </a:lnTo>
                <a:lnTo>
                  <a:pt x="94861" y="184951"/>
                </a:lnTo>
                <a:lnTo>
                  <a:pt x="94331" y="185245"/>
                </a:lnTo>
                <a:lnTo>
                  <a:pt x="93801" y="185569"/>
                </a:lnTo>
                <a:lnTo>
                  <a:pt x="93270" y="185894"/>
                </a:lnTo>
                <a:lnTo>
                  <a:pt x="92769" y="186247"/>
                </a:lnTo>
                <a:lnTo>
                  <a:pt x="92269" y="186630"/>
                </a:lnTo>
                <a:lnTo>
                  <a:pt x="91738" y="187013"/>
                </a:lnTo>
                <a:lnTo>
                  <a:pt x="91238" y="187455"/>
                </a:lnTo>
                <a:lnTo>
                  <a:pt x="90737" y="187897"/>
                </a:lnTo>
                <a:lnTo>
                  <a:pt x="90236" y="188398"/>
                </a:lnTo>
                <a:lnTo>
                  <a:pt x="89735" y="188898"/>
                </a:lnTo>
                <a:lnTo>
                  <a:pt x="88675" y="190018"/>
                </a:lnTo>
                <a:lnTo>
                  <a:pt x="87614" y="191255"/>
                </a:lnTo>
                <a:lnTo>
                  <a:pt x="87319" y="191579"/>
                </a:lnTo>
                <a:lnTo>
                  <a:pt x="87084" y="191962"/>
                </a:lnTo>
                <a:lnTo>
                  <a:pt x="86819" y="192375"/>
                </a:lnTo>
                <a:lnTo>
                  <a:pt x="86583" y="192787"/>
                </a:lnTo>
                <a:lnTo>
                  <a:pt x="86377" y="193229"/>
                </a:lnTo>
                <a:lnTo>
                  <a:pt x="86141" y="193700"/>
                </a:lnTo>
                <a:lnTo>
                  <a:pt x="85758" y="194643"/>
                </a:lnTo>
                <a:lnTo>
                  <a:pt x="85404" y="195674"/>
                </a:lnTo>
                <a:lnTo>
                  <a:pt x="85080" y="196705"/>
                </a:lnTo>
                <a:lnTo>
                  <a:pt x="84786" y="197736"/>
                </a:lnTo>
                <a:lnTo>
                  <a:pt x="84550" y="198768"/>
                </a:lnTo>
                <a:lnTo>
                  <a:pt x="84344" y="199740"/>
                </a:lnTo>
                <a:lnTo>
                  <a:pt x="84167" y="200653"/>
                </a:lnTo>
                <a:lnTo>
                  <a:pt x="83902" y="202214"/>
                </a:lnTo>
                <a:lnTo>
                  <a:pt x="83755" y="203275"/>
                </a:lnTo>
                <a:lnTo>
                  <a:pt x="83696" y="203658"/>
                </a:lnTo>
                <a:lnTo>
                  <a:pt x="83696" y="203658"/>
                </a:lnTo>
                <a:lnTo>
                  <a:pt x="84138" y="202833"/>
                </a:lnTo>
                <a:lnTo>
                  <a:pt x="85316" y="200712"/>
                </a:lnTo>
                <a:lnTo>
                  <a:pt x="86966" y="197766"/>
                </a:lnTo>
                <a:lnTo>
                  <a:pt x="87909" y="196116"/>
                </a:lnTo>
                <a:lnTo>
                  <a:pt x="88910" y="194466"/>
                </a:lnTo>
                <a:lnTo>
                  <a:pt x="89146" y="194083"/>
                </a:lnTo>
                <a:lnTo>
                  <a:pt x="89411" y="193700"/>
                </a:lnTo>
                <a:lnTo>
                  <a:pt x="89676" y="193347"/>
                </a:lnTo>
                <a:lnTo>
                  <a:pt x="89971" y="192993"/>
                </a:lnTo>
                <a:lnTo>
                  <a:pt x="90530" y="192375"/>
                </a:lnTo>
                <a:lnTo>
                  <a:pt x="91120" y="191815"/>
                </a:lnTo>
                <a:lnTo>
                  <a:pt x="91738" y="191314"/>
                </a:lnTo>
                <a:lnTo>
                  <a:pt x="92357" y="190872"/>
                </a:lnTo>
                <a:lnTo>
                  <a:pt x="93005" y="190460"/>
                </a:lnTo>
                <a:lnTo>
                  <a:pt x="93653" y="190077"/>
                </a:lnTo>
                <a:lnTo>
                  <a:pt x="94979" y="189399"/>
                </a:lnTo>
                <a:lnTo>
                  <a:pt x="96275" y="188722"/>
                </a:lnTo>
                <a:lnTo>
                  <a:pt x="96923" y="188398"/>
                </a:lnTo>
                <a:lnTo>
                  <a:pt x="97542" y="188044"/>
                </a:lnTo>
                <a:lnTo>
                  <a:pt x="98161" y="187661"/>
                </a:lnTo>
                <a:lnTo>
                  <a:pt x="98750" y="187249"/>
                </a:lnTo>
                <a:lnTo>
                  <a:pt x="99192" y="186895"/>
                </a:lnTo>
                <a:lnTo>
                  <a:pt x="99604" y="186542"/>
                </a:lnTo>
                <a:lnTo>
                  <a:pt x="99987" y="186188"/>
                </a:lnTo>
                <a:lnTo>
                  <a:pt x="100341" y="185835"/>
                </a:lnTo>
                <a:lnTo>
                  <a:pt x="100665" y="185452"/>
                </a:lnTo>
                <a:lnTo>
                  <a:pt x="100959" y="185098"/>
                </a:lnTo>
                <a:lnTo>
                  <a:pt x="101490" y="184391"/>
                </a:lnTo>
                <a:lnTo>
                  <a:pt x="101932" y="183713"/>
                </a:lnTo>
                <a:lnTo>
                  <a:pt x="102285" y="183095"/>
                </a:lnTo>
                <a:lnTo>
                  <a:pt x="102580" y="182535"/>
                </a:lnTo>
                <a:lnTo>
                  <a:pt x="102786" y="182064"/>
                </a:lnTo>
                <a:lnTo>
                  <a:pt x="104436" y="182889"/>
                </a:lnTo>
                <a:lnTo>
                  <a:pt x="105791" y="183537"/>
                </a:lnTo>
                <a:lnTo>
                  <a:pt x="107146" y="184185"/>
                </a:lnTo>
                <a:lnTo>
                  <a:pt x="105349" y="184892"/>
                </a:lnTo>
                <a:lnTo>
                  <a:pt x="104200" y="185393"/>
                </a:lnTo>
                <a:lnTo>
                  <a:pt x="102992" y="185923"/>
                </a:lnTo>
                <a:lnTo>
                  <a:pt x="101814" y="186483"/>
                </a:lnTo>
                <a:lnTo>
                  <a:pt x="101224" y="186777"/>
                </a:lnTo>
                <a:lnTo>
                  <a:pt x="100694" y="187072"/>
                </a:lnTo>
                <a:lnTo>
                  <a:pt x="100193" y="187396"/>
                </a:lnTo>
                <a:lnTo>
                  <a:pt x="99751" y="187691"/>
                </a:lnTo>
                <a:lnTo>
                  <a:pt x="99368" y="187985"/>
                </a:lnTo>
                <a:lnTo>
                  <a:pt x="99044" y="188250"/>
                </a:lnTo>
                <a:lnTo>
                  <a:pt x="98337" y="188987"/>
                </a:lnTo>
                <a:lnTo>
                  <a:pt x="97630" y="189753"/>
                </a:lnTo>
                <a:lnTo>
                  <a:pt x="96953" y="190578"/>
                </a:lnTo>
                <a:lnTo>
                  <a:pt x="96334" y="191461"/>
                </a:lnTo>
                <a:lnTo>
                  <a:pt x="95715" y="192375"/>
                </a:lnTo>
                <a:lnTo>
                  <a:pt x="95156" y="193376"/>
                </a:lnTo>
                <a:lnTo>
                  <a:pt x="94891" y="193907"/>
                </a:lnTo>
                <a:lnTo>
                  <a:pt x="94625" y="194437"/>
                </a:lnTo>
                <a:lnTo>
                  <a:pt x="94390" y="194967"/>
                </a:lnTo>
                <a:lnTo>
                  <a:pt x="94154" y="195527"/>
                </a:lnTo>
                <a:lnTo>
                  <a:pt x="93918" y="196205"/>
                </a:lnTo>
                <a:lnTo>
                  <a:pt x="93712" y="197029"/>
                </a:lnTo>
                <a:lnTo>
                  <a:pt x="93506" y="197972"/>
                </a:lnTo>
                <a:lnTo>
                  <a:pt x="93300" y="199033"/>
                </a:lnTo>
                <a:lnTo>
                  <a:pt x="93123" y="200152"/>
                </a:lnTo>
                <a:lnTo>
                  <a:pt x="92946" y="201331"/>
                </a:lnTo>
                <a:lnTo>
                  <a:pt x="92622" y="203687"/>
                </a:lnTo>
                <a:lnTo>
                  <a:pt x="92357" y="205926"/>
                </a:lnTo>
                <a:lnTo>
                  <a:pt x="92180" y="207812"/>
                </a:lnTo>
                <a:lnTo>
                  <a:pt x="92003" y="209550"/>
                </a:lnTo>
                <a:lnTo>
                  <a:pt x="92976" y="207517"/>
                </a:lnTo>
                <a:lnTo>
                  <a:pt x="93830" y="205750"/>
                </a:lnTo>
                <a:lnTo>
                  <a:pt x="94537" y="204159"/>
                </a:lnTo>
                <a:lnTo>
                  <a:pt x="94861" y="203334"/>
                </a:lnTo>
                <a:lnTo>
                  <a:pt x="95274" y="202156"/>
                </a:lnTo>
                <a:lnTo>
                  <a:pt x="95833" y="200712"/>
                </a:lnTo>
                <a:lnTo>
                  <a:pt x="96452" y="199062"/>
                </a:lnTo>
                <a:lnTo>
                  <a:pt x="97218" y="197295"/>
                </a:lnTo>
                <a:lnTo>
                  <a:pt x="97630" y="196381"/>
                </a:lnTo>
                <a:lnTo>
                  <a:pt x="98102" y="195439"/>
                </a:lnTo>
                <a:lnTo>
                  <a:pt x="98573" y="194496"/>
                </a:lnTo>
                <a:lnTo>
                  <a:pt x="99074" y="193583"/>
                </a:lnTo>
                <a:lnTo>
                  <a:pt x="99604" y="192669"/>
                </a:lnTo>
                <a:lnTo>
                  <a:pt x="100164" y="191786"/>
                </a:lnTo>
                <a:lnTo>
                  <a:pt x="100783" y="190931"/>
                </a:lnTo>
                <a:lnTo>
                  <a:pt x="101401" y="190136"/>
                </a:lnTo>
                <a:lnTo>
                  <a:pt x="102049" y="189399"/>
                </a:lnTo>
                <a:lnTo>
                  <a:pt x="102727" y="188692"/>
                </a:lnTo>
                <a:lnTo>
                  <a:pt x="103375" y="188074"/>
                </a:lnTo>
                <a:lnTo>
                  <a:pt x="104053" y="187484"/>
                </a:lnTo>
                <a:lnTo>
                  <a:pt x="104671" y="186954"/>
                </a:lnTo>
                <a:lnTo>
                  <a:pt x="105290" y="186483"/>
                </a:lnTo>
                <a:lnTo>
                  <a:pt x="105879" y="186041"/>
                </a:lnTo>
                <a:lnTo>
                  <a:pt x="106409" y="185687"/>
                </a:lnTo>
                <a:lnTo>
                  <a:pt x="107293" y="185128"/>
                </a:lnTo>
                <a:lnTo>
                  <a:pt x="107882" y="184774"/>
                </a:lnTo>
                <a:lnTo>
                  <a:pt x="108089" y="184656"/>
                </a:lnTo>
                <a:lnTo>
                  <a:pt x="109827" y="185511"/>
                </a:lnTo>
                <a:lnTo>
                  <a:pt x="110711" y="185923"/>
                </a:lnTo>
                <a:lnTo>
                  <a:pt x="111624" y="186306"/>
                </a:lnTo>
                <a:lnTo>
                  <a:pt x="112684" y="186777"/>
                </a:lnTo>
                <a:lnTo>
                  <a:pt x="113774" y="187190"/>
                </a:lnTo>
                <a:lnTo>
                  <a:pt x="114864" y="187602"/>
                </a:lnTo>
                <a:lnTo>
                  <a:pt x="115954" y="188015"/>
                </a:lnTo>
                <a:lnTo>
                  <a:pt x="118134" y="188751"/>
                </a:lnTo>
                <a:lnTo>
                  <a:pt x="120373" y="189458"/>
                </a:lnTo>
                <a:lnTo>
                  <a:pt x="124792" y="190784"/>
                </a:lnTo>
                <a:lnTo>
                  <a:pt x="125882" y="191108"/>
                </a:lnTo>
                <a:lnTo>
                  <a:pt x="126972" y="191403"/>
                </a:lnTo>
                <a:lnTo>
                  <a:pt x="127532" y="191520"/>
                </a:lnTo>
                <a:lnTo>
                  <a:pt x="128092" y="191638"/>
                </a:lnTo>
                <a:lnTo>
                  <a:pt x="128652" y="191727"/>
                </a:lnTo>
                <a:lnTo>
                  <a:pt x="129211" y="191786"/>
                </a:lnTo>
                <a:lnTo>
                  <a:pt x="129329" y="191756"/>
                </a:lnTo>
                <a:lnTo>
                  <a:pt x="129447" y="191697"/>
                </a:lnTo>
                <a:lnTo>
                  <a:pt x="129506" y="191638"/>
                </a:lnTo>
                <a:lnTo>
                  <a:pt x="129565" y="191520"/>
                </a:lnTo>
                <a:lnTo>
                  <a:pt x="129565" y="191403"/>
                </a:lnTo>
                <a:lnTo>
                  <a:pt x="129565" y="191285"/>
                </a:lnTo>
                <a:lnTo>
                  <a:pt x="129506" y="191196"/>
                </a:lnTo>
                <a:lnTo>
                  <a:pt x="129388" y="191108"/>
                </a:lnTo>
                <a:lnTo>
                  <a:pt x="128946" y="190872"/>
                </a:lnTo>
                <a:lnTo>
                  <a:pt x="128504" y="190666"/>
                </a:lnTo>
                <a:lnTo>
                  <a:pt x="127562" y="190283"/>
                </a:lnTo>
                <a:lnTo>
                  <a:pt x="126590" y="189959"/>
                </a:lnTo>
                <a:lnTo>
                  <a:pt x="125617" y="189664"/>
                </a:lnTo>
                <a:lnTo>
                  <a:pt x="123644" y="189134"/>
                </a:lnTo>
                <a:lnTo>
                  <a:pt x="122642" y="188869"/>
                </a:lnTo>
                <a:lnTo>
                  <a:pt x="121670" y="188574"/>
                </a:lnTo>
                <a:lnTo>
                  <a:pt x="119696" y="187985"/>
                </a:lnTo>
                <a:lnTo>
                  <a:pt x="117722" y="187337"/>
                </a:lnTo>
                <a:lnTo>
                  <a:pt x="115748" y="186630"/>
                </a:lnTo>
                <a:lnTo>
                  <a:pt x="113804" y="185923"/>
                </a:lnTo>
                <a:lnTo>
                  <a:pt x="112360" y="185304"/>
                </a:lnTo>
                <a:lnTo>
                  <a:pt x="110946" y="184686"/>
                </a:lnTo>
                <a:lnTo>
                  <a:pt x="112773" y="183890"/>
                </a:lnTo>
                <a:lnTo>
                  <a:pt x="113951" y="183389"/>
                </a:lnTo>
                <a:lnTo>
                  <a:pt x="115218" y="182800"/>
                </a:lnTo>
                <a:lnTo>
                  <a:pt x="116544" y="182152"/>
                </a:lnTo>
                <a:lnTo>
                  <a:pt x="117840" y="181474"/>
                </a:lnTo>
                <a:lnTo>
                  <a:pt x="119077" y="180767"/>
                </a:lnTo>
                <a:lnTo>
                  <a:pt x="119637" y="180443"/>
                </a:lnTo>
                <a:lnTo>
                  <a:pt x="120167" y="180090"/>
                </a:lnTo>
                <a:lnTo>
                  <a:pt x="120786" y="179648"/>
                </a:lnTo>
                <a:lnTo>
                  <a:pt x="121405" y="179147"/>
                </a:lnTo>
                <a:lnTo>
                  <a:pt x="121994" y="178646"/>
                </a:lnTo>
                <a:lnTo>
                  <a:pt x="122553" y="178116"/>
                </a:lnTo>
                <a:lnTo>
                  <a:pt x="123113" y="177556"/>
                </a:lnTo>
                <a:lnTo>
                  <a:pt x="123644" y="176967"/>
                </a:lnTo>
                <a:lnTo>
                  <a:pt x="124144" y="176378"/>
                </a:lnTo>
                <a:lnTo>
                  <a:pt x="124645" y="175759"/>
                </a:lnTo>
                <a:lnTo>
                  <a:pt x="125117" y="175111"/>
                </a:lnTo>
                <a:lnTo>
                  <a:pt x="125588" y="174492"/>
                </a:lnTo>
                <a:lnTo>
                  <a:pt x="126000" y="173844"/>
                </a:lnTo>
                <a:lnTo>
                  <a:pt x="126413" y="173196"/>
                </a:lnTo>
                <a:lnTo>
                  <a:pt x="126796" y="172548"/>
                </a:lnTo>
                <a:lnTo>
                  <a:pt x="127179" y="171900"/>
                </a:lnTo>
                <a:lnTo>
                  <a:pt x="127503" y="171281"/>
                </a:lnTo>
                <a:lnTo>
                  <a:pt x="127827" y="170633"/>
                </a:lnTo>
                <a:lnTo>
                  <a:pt x="128151" y="169985"/>
                </a:lnTo>
                <a:lnTo>
                  <a:pt x="128445" y="169278"/>
                </a:lnTo>
                <a:lnTo>
                  <a:pt x="129035" y="167746"/>
                </a:lnTo>
                <a:lnTo>
                  <a:pt x="129594" y="166155"/>
                </a:lnTo>
                <a:lnTo>
                  <a:pt x="130095" y="164653"/>
                </a:lnTo>
                <a:lnTo>
                  <a:pt x="130508" y="163268"/>
                </a:lnTo>
                <a:lnTo>
                  <a:pt x="130832" y="162178"/>
                </a:lnTo>
                <a:lnTo>
                  <a:pt x="131126" y="161147"/>
                </a:lnTo>
                <a:lnTo>
                  <a:pt x="130213" y="162473"/>
                </a:lnTo>
                <a:lnTo>
                  <a:pt x="128092" y="165566"/>
                </a:lnTo>
                <a:lnTo>
                  <a:pt x="126855" y="167334"/>
                </a:lnTo>
                <a:lnTo>
                  <a:pt x="125647" y="169013"/>
                </a:lnTo>
                <a:lnTo>
                  <a:pt x="124557" y="170456"/>
                </a:lnTo>
                <a:lnTo>
                  <a:pt x="124115" y="171046"/>
                </a:lnTo>
                <a:lnTo>
                  <a:pt x="123732" y="171488"/>
                </a:lnTo>
                <a:lnTo>
                  <a:pt x="122229" y="173167"/>
                </a:lnTo>
                <a:lnTo>
                  <a:pt x="121375" y="174109"/>
                </a:lnTo>
                <a:lnTo>
                  <a:pt x="120462" y="175082"/>
                </a:lnTo>
                <a:lnTo>
                  <a:pt x="119490" y="176054"/>
                </a:lnTo>
                <a:lnTo>
                  <a:pt x="118517" y="177026"/>
                </a:lnTo>
                <a:lnTo>
                  <a:pt x="117516" y="177998"/>
                </a:lnTo>
                <a:lnTo>
                  <a:pt x="116514" y="178882"/>
                </a:lnTo>
                <a:lnTo>
                  <a:pt x="114393" y="180709"/>
                </a:lnTo>
                <a:lnTo>
                  <a:pt x="112272" y="182447"/>
                </a:lnTo>
                <a:lnTo>
                  <a:pt x="110033" y="184273"/>
                </a:lnTo>
                <a:lnTo>
                  <a:pt x="107823" y="183183"/>
                </a:lnTo>
                <a:lnTo>
                  <a:pt x="107853" y="182771"/>
                </a:lnTo>
                <a:lnTo>
                  <a:pt x="107971" y="182329"/>
                </a:lnTo>
                <a:lnTo>
                  <a:pt x="108177" y="181857"/>
                </a:lnTo>
                <a:lnTo>
                  <a:pt x="108295" y="181592"/>
                </a:lnTo>
                <a:lnTo>
                  <a:pt x="108442" y="181327"/>
                </a:lnTo>
                <a:lnTo>
                  <a:pt x="109179" y="180208"/>
                </a:lnTo>
                <a:lnTo>
                  <a:pt x="110387" y="178322"/>
                </a:lnTo>
                <a:lnTo>
                  <a:pt x="111005" y="178764"/>
                </a:lnTo>
                <a:lnTo>
                  <a:pt x="111653" y="179177"/>
                </a:lnTo>
                <a:lnTo>
                  <a:pt x="112301" y="179560"/>
                </a:lnTo>
                <a:lnTo>
                  <a:pt x="112979" y="179913"/>
                </a:lnTo>
                <a:lnTo>
                  <a:pt x="113156" y="179972"/>
                </a:lnTo>
                <a:lnTo>
                  <a:pt x="113303" y="179943"/>
                </a:lnTo>
                <a:lnTo>
                  <a:pt x="113450" y="179884"/>
                </a:lnTo>
                <a:lnTo>
                  <a:pt x="113539" y="179766"/>
                </a:lnTo>
                <a:lnTo>
                  <a:pt x="113627" y="179619"/>
                </a:lnTo>
                <a:lnTo>
                  <a:pt x="113657" y="179471"/>
                </a:lnTo>
                <a:lnTo>
                  <a:pt x="113657" y="179324"/>
                </a:lnTo>
                <a:lnTo>
                  <a:pt x="113568" y="179177"/>
                </a:lnTo>
                <a:lnTo>
                  <a:pt x="113038" y="178558"/>
                </a:lnTo>
                <a:lnTo>
                  <a:pt x="112478" y="177998"/>
                </a:lnTo>
                <a:lnTo>
                  <a:pt x="111918" y="177438"/>
                </a:lnTo>
                <a:lnTo>
                  <a:pt x="111329" y="176879"/>
                </a:lnTo>
                <a:lnTo>
                  <a:pt x="112950" y="174316"/>
                </a:lnTo>
                <a:lnTo>
                  <a:pt x="114658" y="171635"/>
                </a:lnTo>
                <a:lnTo>
                  <a:pt x="115454" y="170309"/>
                </a:lnTo>
                <a:lnTo>
                  <a:pt x="116220" y="169042"/>
                </a:lnTo>
                <a:lnTo>
                  <a:pt x="116897" y="167834"/>
                </a:lnTo>
                <a:lnTo>
                  <a:pt x="117486" y="166744"/>
                </a:lnTo>
                <a:lnTo>
                  <a:pt x="118341" y="165036"/>
                </a:lnTo>
                <a:lnTo>
                  <a:pt x="119342" y="162885"/>
                </a:lnTo>
                <a:lnTo>
                  <a:pt x="120462" y="160410"/>
                </a:lnTo>
                <a:lnTo>
                  <a:pt x="121611" y="157818"/>
                </a:lnTo>
                <a:lnTo>
                  <a:pt x="123761" y="152898"/>
                </a:lnTo>
                <a:lnTo>
                  <a:pt x="125264" y="149333"/>
                </a:lnTo>
                <a:lnTo>
                  <a:pt x="126354" y="148126"/>
                </a:lnTo>
                <a:lnTo>
                  <a:pt x="126560" y="149068"/>
                </a:lnTo>
                <a:lnTo>
                  <a:pt x="126796" y="150011"/>
                </a:lnTo>
                <a:lnTo>
                  <a:pt x="127061" y="150924"/>
                </a:lnTo>
                <a:lnTo>
                  <a:pt x="127355" y="151838"/>
                </a:lnTo>
                <a:lnTo>
                  <a:pt x="127444" y="151985"/>
                </a:lnTo>
                <a:lnTo>
                  <a:pt x="127591" y="152073"/>
                </a:lnTo>
                <a:lnTo>
                  <a:pt x="127738" y="152132"/>
                </a:lnTo>
                <a:lnTo>
                  <a:pt x="127886" y="152132"/>
                </a:lnTo>
                <a:lnTo>
                  <a:pt x="128062" y="152073"/>
                </a:lnTo>
                <a:lnTo>
                  <a:pt x="128180" y="151985"/>
                </a:lnTo>
                <a:lnTo>
                  <a:pt x="128269" y="151867"/>
                </a:lnTo>
                <a:lnTo>
                  <a:pt x="128328" y="151690"/>
                </a:lnTo>
                <a:lnTo>
                  <a:pt x="128328" y="151042"/>
                </a:lnTo>
                <a:lnTo>
                  <a:pt x="128328" y="150365"/>
                </a:lnTo>
                <a:lnTo>
                  <a:pt x="128298" y="149687"/>
                </a:lnTo>
                <a:lnTo>
                  <a:pt x="128239" y="149009"/>
                </a:lnTo>
                <a:lnTo>
                  <a:pt x="128092" y="147684"/>
                </a:lnTo>
                <a:lnTo>
                  <a:pt x="127886" y="146329"/>
                </a:lnTo>
                <a:lnTo>
                  <a:pt x="129211" y="144738"/>
                </a:lnTo>
                <a:lnTo>
                  <a:pt x="130272" y="143412"/>
                </a:lnTo>
                <a:lnTo>
                  <a:pt x="131215" y="142204"/>
                </a:lnTo>
                <a:lnTo>
                  <a:pt x="127591" y="144590"/>
                </a:lnTo>
                <a:lnTo>
                  <a:pt x="126737" y="139317"/>
                </a:lnTo>
                <a:lnTo>
                  <a:pt x="126295" y="136813"/>
                </a:lnTo>
                <a:lnTo>
                  <a:pt x="125824" y="134338"/>
                </a:lnTo>
                <a:lnTo>
                  <a:pt x="125264" y="131864"/>
                </a:lnTo>
                <a:lnTo>
                  <a:pt x="124675" y="129389"/>
                </a:lnTo>
                <a:lnTo>
                  <a:pt x="129094" y="125029"/>
                </a:lnTo>
                <a:lnTo>
                  <a:pt x="130891" y="123232"/>
                </a:lnTo>
                <a:lnTo>
                  <a:pt x="123820" y="126178"/>
                </a:lnTo>
                <a:lnTo>
                  <a:pt x="123113" y="123998"/>
                </a:lnTo>
                <a:lnTo>
                  <a:pt x="122406" y="121818"/>
                </a:lnTo>
                <a:lnTo>
                  <a:pt x="122612" y="121553"/>
                </a:lnTo>
                <a:lnTo>
                  <a:pt x="123172" y="120846"/>
                </a:lnTo>
                <a:lnTo>
                  <a:pt x="123585" y="120315"/>
                </a:lnTo>
                <a:lnTo>
                  <a:pt x="124085" y="119726"/>
                </a:lnTo>
                <a:lnTo>
                  <a:pt x="124675" y="119078"/>
                </a:lnTo>
                <a:lnTo>
                  <a:pt x="125352" y="118371"/>
                </a:lnTo>
                <a:lnTo>
                  <a:pt x="126118" y="117634"/>
                </a:lnTo>
                <a:lnTo>
                  <a:pt x="126943" y="116868"/>
                </a:lnTo>
                <a:lnTo>
                  <a:pt x="127856" y="116073"/>
                </a:lnTo>
                <a:lnTo>
                  <a:pt x="128828" y="115278"/>
                </a:lnTo>
                <a:lnTo>
                  <a:pt x="129889" y="114512"/>
                </a:lnTo>
                <a:lnTo>
                  <a:pt x="131008" y="113775"/>
                </a:lnTo>
                <a:lnTo>
                  <a:pt x="131598" y="113392"/>
                </a:lnTo>
                <a:lnTo>
                  <a:pt x="132187" y="113039"/>
                </a:lnTo>
                <a:lnTo>
                  <a:pt x="132806" y="112715"/>
                </a:lnTo>
                <a:lnTo>
                  <a:pt x="133454" y="112390"/>
                </a:lnTo>
                <a:lnTo>
                  <a:pt x="134750" y="111772"/>
                </a:lnTo>
                <a:lnTo>
                  <a:pt x="136076" y="111212"/>
                </a:lnTo>
                <a:lnTo>
                  <a:pt x="137431" y="110682"/>
                </a:lnTo>
                <a:lnTo>
                  <a:pt x="138756" y="110210"/>
                </a:lnTo>
                <a:lnTo>
                  <a:pt x="140112" y="109768"/>
                </a:lnTo>
                <a:lnTo>
                  <a:pt x="141437" y="109356"/>
                </a:lnTo>
                <a:lnTo>
                  <a:pt x="142734" y="108973"/>
                </a:lnTo>
                <a:lnTo>
                  <a:pt x="143971" y="108649"/>
                </a:lnTo>
                <a:lnTo>
                  <a:pt x="146298" y="108060"/>
                </a:lnTo>
                <a:lnTo>
                  <a:pt x="148360" y="107588"/>
                </a:lnTo>
                <a:lnTo>
                  <a:pt x="150040" y="107235"/>
                </a:lnTo>
                <a:lnTo>
                  <a:pt x="151218" y="106940"/>
                </a:lnTo>
                <a:lnTo>
                  <a:pt x="152279" y="106616"/>
                </a:lnTo>
                <a:lnTo>
                  <a:pt x="153486" y="106233"/>
                </a:lnTo>
                <a:lnTo>
                  <a:pt x="156049" y="105438"/>
                </a:lnTo>
                <a:lnTo>
                  <a:pt x="158966" y="104466"/>
                </a:lnTo>
                <a:lnTo>
                  <a:pt x="156550" y="104377"/>
                </a:lnTo>
                <a:lnTo>
                  <a:pt x="153987" y="104318"/>
                </a:lnTo>
                <a:lnTo>
                  <a:pt x="150923" y="104259"/>
                </a:lnTo>
                <a:lnTo>
                  <a:pt x="147653" y="104289"/>
                </a:lnTo>
                <a:lnTo>
                  <a:pt x="146033" y="104318"/>
                </a:lnTo>
                <a:lnTo>
                  <a:pt x="144472" y="104377"/>
                </a:lnTo>
                <a:lnTo>
                  <a:pt x="142999" y="104466"/>
                </a:lnTo>
                <a:lnTo>
                  <a:pt x="141673" y="104554"/>
                </a:lnTo>
                <a:lnTo>
                  <a:pt x="140554" y="104701"/>
                </a:lnTo>
                <a:lnTo>
                  <a:pt x="140053" y="104790"/>
                </a:lnTo>
                <a:lnTo>
                  <a:pt x="139611" y="104908"/>
                </a:lnTo>
                <a:lnTo>
                  <a:pt x="138786" y="105114"/>
                </a:lnTo>
                <a:lnTo>
                  <a:pt x="138020" y="105349"/>
                </a:lnTo>
                <a:lnTo>
                  <a:pt x="137254" y="105585"/>
                </a:lnTo>
                <a:lnTo>
                  <a:pt x="136488" y="105850"/>
                </a:lnTo>
                <a:lnTo>
                  <a:pt x="135781" y="106145"/>
                </a:lnTo>
                <a:lnTo>
                  <a:pt x="135074" y="106469"/>
                </a:lnTo>
                <a:lnTo>
                  <a:pt x="134367" y="106764"/>
                </a:lnTo>
                <a:lnTo>
                  <a:pt x="133689" y="107117"/>
                </a:lnTo>
                <a:lnTo>
                  <a:pt x="133041" y="107471"/>
                </a:lnTo>
                <a:lnTo>
                  <a:pt x="132393" y="107824"/>
                </a:lnTo>
                <a:lnTo>
                  <a:pt x="131774" y="108207"/>
                </a:lnTo>
                <a:lnTo>
                  <a:pt x="131156" y="108590"/>
                </a:lnTo>
                <a:lnTo>
                  <a:pt x="130007" y="109386"/>
                </a:lnTo>
                <a:lnTo>
                  <a:pt x="128887" y="110210"/>
                </a:lnTo>
                <a:lnTo>
                  <a:pt x="128622" y="110446"/>
                </a:lnTo>
                <a:lnTo>
                  <a:pt x="128328" y="110711"/>
                </a:lnTo>
                <a:lnTo>
                  <a:pt x="127738" y="111359"/>
                </a:lnTo>
                <a:lnTo>
                  <a:pt x="127120" y="112096"/>
                </a:lnTo>
                <a:lnTo>
                  <a:pt x="126501" y="112921"/>
                </a:lnTo>
                <a:lnTo>
                  <a:pt x="125882" y="113805"/>
                </a:lnTo>
                <a:lnTo>
                  <a:pt x="125264" y="114747"/>
                </a:lnTo>
                <a:lnTo>
                  <a:pt x="124675" y="115690"/>
                </a:lnTo>
                <a:lnTo>
                  <a:pt x="124085" y="116662"/>
                </a:lnTo>
                <a:lnTo>
                  <a:pt x="121051" y="117752"/>
                </a:lnTo>
                <a:lnTo>
                  <a:pt x="120639" y="116574"/>
                </a:lnTo>
                <a:lnTo>
                  <a:pt x="119843" y="114217"/>
                </a:lnTo>
                <a:lnTo>
                  <a:pt x="120491" y="114011"/>
                </a:lnTo>
                <a:lnTo>
                  <a:pt x="121316" y="113716"/>
                </a:lnTo>
                <a:lnTo>
                  <a:pt x="122229" y="113333"/>
                </a:lnTo>
                <a:lnTo>
                  <a:pt x="122701" y="113127"/>
                </a:lnTo>
                <a:lnTo>
                  <a:pt x="123202" y="112862"/>
                </a:lnTo>
                <a:lnTo>
                  <a:pt x="123732" y="112597"/>
                </a:lnTo>
                <a:lnTo>
                  <a:pt x="124262" y="112273"/>
                </a:lnTo>
                <a:lnTo>
                  <a:pt x="124822" y="111919"/>
                </a:lnTo>
                <a:lnTo>
                  <a:pt x="125352" y="111536"/>
                </a:lnTo>
                <a:lnTo>
                  <a:pt x="125912" y="111124"/>
                </a:lnTo>
                <a:lnTo>
                  <a:pt x="126472" y="110682"/>
                </a:lnTo>
                <a:lnTo>
                  <a:pt x="127002" y="110181"/>
                </a:lnTo>
                <a:lnTo>
                  <a:pt x="127562" y="109651"/>
                </a:lnTo>
                <a:lnTo>
                  <a:pt x="128210" y="108914"/>
                </a:lnTo>
                <a:lnTo>
                  <a:pt x="128828" y="108178"/>
                </a:lnTo>
                <a:lnTo>
                  <a:pt x="129447" y="107382"/>
                </a:lnTo>
                <a:lnTo>
                  <a:pt x="130007" y="106587"/>
                </a:lnTo>
                <a:lnTo>
                  <a:pt x="131126" y="104937"/>
                </a:lnTo>
                <a:lnTo>
                  <a:pt x="131716" y="104083"/>
                </a:lnTo>
                <a:lnTo>
                  <a:pt x="132305" y="103258"/>
                </a:lnTo>
                <a:lnTo>
                  <a:pt x="132923" y="102462"/>
                </a:lnTo>
                <a:lnTo>
                  <a:pt x="133601" y="101667"/>
                </a:lnTo>
                <a:lnTo>
                  <a:pt x="134337" y="100872"/>
                </a:lnTo>
                <a:lnTo>
                  <a:pt x="134720" y="100518"/>
                </a:lnTo>
                <a:lnTo>
                  <a:pt x="135103" y="100135"/>
                </a:lnTo>
                <a:lnTo>
                  <a:pt x="135545" y="99782"/>
                </a:lnTo>
                <a:lnTo>
                  <a:pt x="135958" y="99428"/>
                </a:lnTo>
                <a:lnTo>
                  <a:pt x="136429" y="99104"/>
                </a:lnTo>
                <a:lnTo>
                  <a:pt x="136900" y="98780"/>
                </a:lnTo>
                <a:lnTo>
                  <a:pt x="137431" y="98456"/>
                </a:lnTo>
                <a:lnTo>
                  <a:pt x="137961" y="98161"/>
                </a:lnTo>
                <a:lnTo>
                  <a:pt x="138521" y="97867"/>
                </a:lnTo>
                <a:lnTo>
                  <a:pt x="139081" y="97601"/>
                </a:lnTo>
                <a:lnTo>
                  <a:pt x="141496" y="96541"/>
                </a:lnTo>
                <a:lnTo>
                  <a:pt x="143883" y="95539"/>
                </a:lnTo>
                <a:lnTo>
                  <a:pt x="146121" y="94626"/>
                </a:lnTo>
                <a:lnTo>
                  <a:pt x="148154" y="93831"/>
                </a:lnTo>
                <a:lnTo>
                  <a:pt x="151247" y="92623"/>
                </a:lnTo>
                <a:lnTo>
                  <a:pt x="152426" y="92181"/>
                </a:lnTo>
                <a:lnTo>
                  <a:pt x="150452" y="92181"/>
                </a:lnTo>
                <a:lnTo>
                  <a:pt x="149421" y="92210"/>
                </a:lnTo>
                <a:lnTo>
                  <a:pt x="148272" y="92269"/>
                </a:lnTo>
                <a:lnTo>
                  <a:pt x="147005" y="92358"/>
                </a:lnTo>
                <a:lnTo>
                  <a:pt x="145650" y="92446"/>
                </a:lnTo>
                <a:lnTo>
                  <a:pt x="144236" y="92623"/>
                </a:lnTo>
                <a:lnTo>
                  <a:pt x="142792" y="92799"/>
                </a:lnTo>
                <a:lnTo>
                  <a:pt x="141319" y="93065"/>
                </a:lnTo>
                <a:lnTo>
                  <a:pt x="139905" y="93359"/>
                </a:lnTo>
                <a:lnTo>
                  <a:pt x="139198" y="93536"/>
                </a:lnTo>
                <a:lnTo>
                  <a:pt x="138521" y="93713"/>
                </a:lnTo>
                <a:lnTo>
                  <a:pt x="137843" y="93948"/>
                </a:lnTo>
                <a:lnTo>
                  <a:pt x="137195" y="94155"/>
                </a:lnTo>
                <a:lnTo>
                  <a:pt x="136606" y="94420"/>
                </a:lnTo>
                <a:lnTo>
                  <a:pt x="136017" y="94685"/>
                </a:lnTo>
                <a:lnTo>
                  <a:pt x="135457" y="94950"/>
                </a:lnTo>
                <a:lnTo>
                  <a:pt x="134956" y="95274"/>
                </a:lnTo>
                <a:lnTo>
                  <a:pt x="133071" y="96511"/>
                </a:lnTo>
                <a:lnTo>
                  <a:pt x="132216" y="97130"/>
                </a:lnTo>
                <a:lnTo>
                  <a:pt x="131391" y="97719"/>
                </a:lnTo>
                <a:lnTo>
                  <a:pt x="130596" y="98338"/>
                </a:lnTo>
                <a:lnTo>
                  <a:pt x="129860" y="98927"/>
                </a:lnTo>
                <a:lnTo>
                  <a:pt x="129153" y="99516"/>
                </a:lnTo>
                <a:lnTo>
                  <a:pt x="128504" y="100135"/>
                </a:lnTo>
                <a:lnTo>
                  <a:pt x="127856" y="100754"/>
                </a:lnTo>
                <a:lnTo>
                  <a:pt x="127267" y="101372"/>
                </a:lnTo>
                <a:lnTo>
                  <a:pt x="126678" y="101991"/>
                </a:lnTo>
                <a:lnTo>
                  <a:pt x="126148" y="102639"/>
                </a:lnTo>
                <a:lnTo>
                  <a:pt x="125647" y="103317"/>
                </a:lnTo>
                <a:lnTo>
                  <a:pt x="125146" y="103994"/>
                </a:lnTo>
                <a:lnTo>
                  <a:pt x="124675" y="104701"/>
                </a:lnTo>
                <a:lnTo>
                  <a:pt x="124233" y="105408"/>
                </a:lnTo>
                <a:lnTo>
                  <a:pt x="121670" y="109827"/>
                </a:lnTo>
                <a:lnTo>
                  <a:pt x="119549" y="113363"/>
                </a:lnTo>
                <a:lnTo>
                  <a:pt x="118694" y="110829"/>
                </a:lnTo>
                <a:lnTo>
                  <a:pt x="118252" y="109562"/>
                </a:lnTo>
                <a:lnTo>
                  <a:pt x="117781" y="108295"/>
                </a:lnTo>
                <a:lnTo>
                  <a:pt x="118134" y="107765"/>
                </a:lnTo>
                <a:lnTo>
                  <a:pt x="118606" y="107088"/>
                </a:lnTo>
                <a:lnTo>
                  <a:pt x="119195" y="106322"/>
                </a:lnTo>
                <a:lnTo>
                  <a:pt x="119932" y="105467"/>
                </a:lnTo>
                <a:lnTo>
                  <a:pt x="120815" y="104554"/>
                </a:lnTo>
                <a:lnTo>
                  <a:pt x="121287" y="104083"/>
                </a:lnTo>
                <a:lnTo>
                  <a:pt x="121817" y="103611"/>
                </a:lnTo>
                <a:lnTo>
                  <a:pt x="122377" y="103111"/>
                </a:lnTo>
                <a:lnTo>
                  <a:pt x="122995" y="102610"/>
                </a:lnTo>
                <a:lnTo>
                  <a:pt x="123614" y="102109"/>
                </a:lnTo>
                <a:lnTo>
                  <a:pt x="124321" y="101608"/>
                </a:lnTo>
                <a:lnTo>
                  <a:pt x="125234" y="100930"/>
                </a:lnTo>
                <a:lnTo>
                  <a:pt x="126118" y="100194"/>
                </a:lnTo>
                <a:lnTo>
                  <a:pt x="126972" y="99487"/>
                </a:lnTo>
                <a:lnTo>
                  <a:pt x="127797" y="98721"/>
                </a:lnTo>
                <a:lnTo>
                  <a:pt x="128593" y="97984"/>
                </a:lnTo>
                <a:lnTo>
                  <a:pt x="129388" y="97248"/>
                </a:lnTo>
                <a:lnTo>
                  <a:pt x="130861" y="95775"/>
                </a:lnTo>
                <a:lnTo>
                  <a:pt x="132305" y="94361"/>
                </a:lnTo>
                <a:lnTo>
                  <a:pt x="133012" y="93713"/>
                </a:lnTo>
                <a:lnTo>
                  <a:pt x="133748" y="93094"/>
                </a:lnTo>
                <a:lnTo>
                  <a:pt x="134455" y="92505"/>
                </a:lnTo>
                <a:lnTo>
                  <a:pt x="135192" y="91975"/>
                </a:lnTo>
                <a:lnTo>
                  <a:pt x="135928" y="91474"/>
                </a:lnTo>
                <a:lnTo>
                  <a:pt x="136665" y="91061"/>
                </a:lnTo>
                <a:lnTo>
                  <a:pt x="137077" y="90855"/>
                </a:lnTo>
                <a:lnTo>
                  <a:pt x="137519" y="90678"/>
                </a:lnTo>
                <a:lnTo>
                  <a:pt x="138462" y="90325"/>
                </a:lnTo>
                <a:lnTo>
                  <a:pt x="139522" y="89971"/>
                </a:lnTo>
                <a:lnTo>
                  <a:pt x="140612" y="89677"/>
                </a:lnTo>
                <a:lnTo>
                  <a:pt x="141791" y="89412"/>
                </a:lnTo>
                <a:lnTo>
                  <a:pt x="142969" y="89146"/>
                </a:lnTo>
                <a:lnTo>
                  <a:pt x="144177" y="88911"/>
                </a:lnTo>
                <a:lnTo>
                  <a:pt x="145326" y="88734"/>
                </a:lnTo>
                <a:lnTo>
                  <a:pt x="147506" y="88380"/>
                </a:lnTo>
                <a:lnTo>
                  <a:pt x="149274" y="88145"/>
                </a:lnTo>
                <a:lnTo>
                  <a:pt x="150953" y="87968"/>
                </a:lnTo>
                <a:lnTo>
                  <a:pt x="150423" y="87909"/>
                </a:lnTo>
                <a:lnTo>
                  <a:pt x="149038" y="87732"/>
                </a:lnTo>
                <a:lnTo>
                  <a:pt x="148095" y="87644"/>
                </a:lnTo>
                <a:lnTo>
                  <a:pt x="146976" y="87556"/>
                </a:lnTo>
                <a:lnTo>
                  <a:pt x="145738" y="87467"/>
                </a:lnTo>
                <a:lnTo>
                  <a:pt x="144413" y="87408"/>
                </a:lnTo>
                <a:lnTo>
                  <a:pt x="143028" y="87379"/>
                </a:lnTo>
                <a:lnTo>
                  <a:pt x="141555" y="87379"/>
                </a:lnTo>
                <a:lnTo>
                  <a:pt x="140082" y="87438"/>
                </a:lnTo>
                <a:lnTo>
                  <a:pt x="138609" y="87556"/>
                </a:lnTo>
                <a:lnTo>
                  <a:pt x="137873" y="87644"/>
                </a:lnTo>
                <a:lnTo>
                  <a:pt x="137136" y="87762"/>
                </a:lnTo>
                <a:lnTo>
                  <a:pt x="136429" y="87880"/>
                </a:lnTo>
                <a:lnTo>
                  <a:pt x="135722" y="87997"/>
                </a:lnTo>
                <a:lnTo>
                  <a:pt x="135045" y="88174"/>
                </a:lnTo>
                <a:lnTo>
                  <a:pt x="134367" y="88351"/>
                </a:lnTo>
                <a:lnTo>
                  <a:pt x="133748" y="88557"/>
                </a:lnTo>
                <a:lnTo>
                  <a:pt x="133130" y="88793"/>
                </a:lnTo>
                <a:lnTo>
                  <a:pt x="132540" y="89058"/>
                </a:lnTo>
                <a:lnTo>
                  <a:pt x="131951" y="89323"/>
                </a:lnTo>
                <a:lnTo>
                  <a:pt x="130861" y="89912"/>
                </a:lnTo>
                <a:lnTo>
                  <a:pt x="129801" y="90531"/>
                </a:lnTo>
                <a:lnTo>
                  <a:pt x="128799" y="91179"/>
                </a:lnTo>
                <a:lnTo>
                  <a:pt x="127827" y="91857"/>
                </a:lnTo>
                <a:lnTo>
                  <a:pt x="126943" y="92564"/>
                </a:lnTo>
                <a:lnTo>
                  <a:pt x="126089" y="93300"/>
                </a:lnTo>
                <a:lnTo>
                  <a:pt x="125293" y="94037"/>
                </a:lnTo>
                <a:lnTo>
                  <a:pt x="124557" y="94773"/>
                </a:lnTo>
                <a:lnTo>
                  <a:pt x="123850" y="95480"/>
                </a:lnTo>
                <a:lnTo>
                  <a:pt x="123202" y="96217"/>
                </a:lnTo>
                <a:lnTo>
                  <a:pt x="122612" y="96924"/>
                </a:lnTo>
                <a:lnTo>
                  <a:pt x="122082" y="97572"/>
                </a:lnTo>
                <a:lnTo>
                  <a:pt x="121581" y="98220"/>
                </a:lnTo>
                <a:lnTo>
                  <a:pt x="120756" y="99369"/>
                </a:lnTo>
                <a:lnTo>
                  <a:pt x="120491" y="99782"/>
                </a:lnTo>
                <a:lnTo>
                  <a:pt x="120226" y="100223"/>
                </a:lnTo>
                <a:lnTo>
                  <a:pt x="119961" y="100724"/>
                </a:lnTo>
                <a:lnTo>
                  <a:pt x="119696" y="101225"/>
                </a:lnTo>
                <a:lnTo>
                  <a:pt x="119195" y="102315"/>
                </a:lnTo>
                <a:lnTo>
                  <a:pt x="118724" y="103405"/>
                </a:lnTo>
                <a:lnTo>
                  <a:pt x="118282" y="104525"/>
                </a:lnTo>
                <a:lnTo>
                  <a:pt x="117928" y="105556"/>
                </a:lnTo>
                <a:lnTo>
                  <a:pt x="117339" y="107235"/>
                </a:lnTo>
                <a:lnTo>
                  <a:pt x="116838" y="106057"/>
                </a:lnTo>
                <a:lnTo>
                  <a:pt x="116131" y="104495"/>
                </a:lnTo>
                <a:lnTo>
                  <a:pt x="118223" y="101726"/>
                </a:lnTo>
                <a:lnTo>
                  <a:pt x="115454" y="103052"/>
                </a:lnTo>
                <a:lnTo>
                  <a:pt x="114364" y="100724"/>
                </a:lnTo>
                <a:lnTo>
                  <a:pt x="113804" y="99546"/>
                </a:lnTo>
                <a:lnTo>
                  <a:pt x="114069" y="99752"/>
                </a:lnTo>
                <a:lnTo>
                  <a:pt x="115896" y="98279"/>
                </a:lnTo>
                <a:lnTo>
                  <a:pt x="117840" y="96659"/>
                </a:lnTo>
                <a:lnTo>
                  <a:pt x="120226" y="94655"/>
                </a:lnTo>
                <a:lnTo>
                  <a:pt x="122848" y="92387"/>
                </a:lnTo>
                <a:lnTo>
                  <a:pt x="124174" y="91209"/>
                </a:lnTo>
                <a:lnTo>
                  <a:pt x="125470" y="90030"/>
                </a:lnTo>
                <a:lnTo>
                  <a:pt x="126707" y="88852"/>
                </a:lnTo>
                <a:lnTo>
                  <a:pt x="127886" y="87703"/>
                </a:lnTo>
                <a:lnTo>
                  <a:pt x="128946" y="86613"/>
                </a:lnTo>
                <a:lnTo>
                  <a:pt x="129889" y="85582"/>
                </a:lnTo>
                <a:lnTo>
                  <a:pt x="133336" y="81752"/>
                </a:lnTo>
                <a:lnTo>
                  <a:pt x="136606" y="78158"/>
                </a:lnTo>
                <a:lnTo>
                  <a:pt x="138138" y="76537"/>
                </a:lnTo>
                <a:lnTo>
                  <a:pt x="139581" y="75006"/>
                </a:lnTo>
                <a:lnTo>
                  <a:pt x="140937" y="73621"/>
                </a:lnTo>
                <a:lnTo>
                  <a:pt x="142174" y="72413"/>
                </a:lnTo>
                <a:lnTo>
                  <a:pt x="143441" y="71235"/>
                </a:lnTo>
                <a:lnTo>
                  <a:pt x="144766" y="70027"/>
                </a:lnTo>
                <a:lnTo>
                  <a:pt x="147329" y="67729"/>
                </a:lnTo>
                <a:lnTo>
                  <a:pt x="149303" y="66020"/>
                </a:lnTo>
                <a:lnTo>
                  <a:pt x="150099" y="65343"/>
                </a:lnTo>
                <a:lnTo>
                  <a:pt x="148243" y="66138"/>
                </a:lnTo>
                <a:lnTo>
                  <a:pt x="146210" y="67051"/>
                </a:lnTo>
                <a:lnTo>
                  <a:pt x="143765" y="68200"/>
                </a:lnTo>
                <a:lnTo>
                  <a:pt x="142439" y="68848"/>
                </a:lnTo>
                <a:lnTo>
                  <a:pt x="141084" y="69526"/>
                </a:lnTo>
                <a:lnTo>
                  <a:pt x="139699" y="70233"/>
                </a:lnTo>
                <a:lnTo>
                  <a:pt x="138373" y="70940"/>
                </a:lnTo>
                <a:lnTo>
                  <a:pt x="137077" y="71677"/>
                </a:lnTo>
                <a:lnTo>
                  <a:pt x="135869" y="72384"/>
                </a:lnTo>
                <a:lnTo>
                  <a:pt x="134750" y="73091"/>
                </a:lnTo>
                <a:lnTo>
                  <a:pt x="133778" y="73798"/>
                </a:lnTo>
                <a:lnTo>
                  <a:pt x="132776" y="74564"/>
                </a:lnTo>
                <a:lnTo>
                  <a:pt x="131716" y="75477"/>
                </a:lnTo>
                <a:lnTo>
                  <a:pt x="130537" y="76537"/>
                </a:lnTo>
                <a:lnTo>
                  <a:pt x="129300" y="77686"/>
                </a:lnTo>
                <a:lnTo>
                  <a:pt x="128004" y="78924"/>
                </a:lnTo>
                <a:lnTo>
                  <a:pt x="126707" y="80220"/>
                </a:lnTo>
                <a:lnTo>
                  <a:pt x="125382" y="81575"/>
                </a:lnTo>
                <a:lnTo>
                  <a:pt x="124085" y="82901"/>
                </a:lnTo>
                <a:lnTo>
                  <a:pt x="122848" y="84256"/>
                </a:lnTo>
                <a:lnTo>
                  <a:pt x="121640" y="85582"/>
                </a:lnTo>
                <a:lnTo>
                  <a:pt x="120521" y="86819"/>
                </a:lnTo>
                <a:lnTo>
                  <a:pt x="119519" y="87997"/>
                </a:lnTo>
                <a:lnTo>
                  <a:pt x="118635" y="89058"/>
                </a:lnTo>
                <a:lnTo>
                  <a:pt x="117869" y="90030"/>
                </a:lnTo>
                <a:lnTo>
                  <a:pt x="117310" y="90826"/>
                </a:lnTo>
                <a:lnTo>
                  <a:pt x="116897" y="91444"/>
                </a:lnTo>
                <a:lnTo>
                  <a:pt x="116426" y="92358"/>
                </a:lnTo>
                <a:lnTo>
                  <a:pt x="115896" y="93359"/>
                </a:lnTo>
                <a:lnTo>
                  <a:pt x="114864" y="95421"/>
                </a:lnTo>
                <a:lnTo>
                  <a:pt x="113981" y="97277"/>
                </a:lnTo>
                <a:lnTo>
                  <a:pt x="113362" y="98574"/>
                </a:lnTo>
                <a:lnTo>
                  <a:pt x="111918" y="95510"/>
                </a:lnTo>
                <a:lnTo>
                  <a:pt x="111035" y="93654"/>
                </a:lnTo>
                <a:lnTo>
                  <a:pt x="110210" y="91768"/>
                </a:lnTo>
                <a:lnTo>
                  <a:pt x="113126" y="89029"/>
                </a:lnTo>
                <a:lnTo>
                  <a:pt x="115277" y="86937"/>
                </a:lnTo>
                <a:lnTo>
                  <a:pt x="117722" y="84551"/>
                </a:lnTo>
                <a:lnTo>
                  <a:pt x="120256" y="82017"/>
                </a:lnTo>
                <a:lnTo>
                  <a:pt x="122701" y="79483"/>
                </a:lnTo>
                <a:lnTo>
                  <a:pt x="123879" y="78246"/>
                </a:lnTo>
                <a:lnTo>
                  <a:pt x="124940" y="77068"/>
                </a:lnTo>
                <a:lnTo>
                  <a:pt x="125912" y="75978"/>
                </a:lnTo>
                <a:lnTo>
                  <a:pt x="126796" y="74947"/>
                </a:lnTo>
                <a:lnTo>
                  <a:pt x="131038" y="69762"/>
                </a:lnTo>
                <a:lnTo>
                  <a:pt x="133454" y="66786"/>
                </a:lnTo>
                <a:lnTo>
                  <a:pt x="135899" y="63752"/>
                </a:lnTo>
                <a:lnTo>
                  <a:pt x="138226" y="60835"/>
                </a:lnTo>
                <a:lnTo>
                  <a:pt x="139287" y="59451"/>
                </a:lnTo>
                <a:lnTo>
                  <a:pt x="140288" y="58125"/>
                </a:lnTo>
                <a:lnTo>
                  <a:pt x="141172" y="56917"/>
                </a:lnTo>
                <a:lnTo>
                  <a:pt x="141938" y="55798"/>
                </a:lnTo>
                <a:lnTo>
                  <a:pt x="142557" y="54825"/>
                </a:lnTo>
                <a:lnTo>
                  <a:pt x="143028" y="54000"/>
                </a:lnTo>
                <a:lnTo>
                  <a:pt x="143912" y="52292"/>
                </a:lnTo>
                <a:lnTo>
                  <a:pt x="144884" y="50230"/>
                </a:lnTo>
                <a:lnTo>
                  <a:pt x="145886" y="48049"/>
                </a:lnTo>
                <a:lnTo>
                  <a:pt x="146858" y="45840"/>
                </a:lnTo>
                <a:lnTo>
                  <a:pt x="148449" y="42187"/>
                </a:lnTo>
                <a:lnTo>
                  <a:pt x="149097" y="40655"/>
                </a:lnTo>
                <a:lnTo>
                  <a:pt x="147329" y="42599"/>
                </a:lnTo>
                <a:lnTo>
                  <a:pt x="143117" y="47107"/>
                </a:lnTo>
                <a:lnTo>
                  <a:pt x="140642" y="49788"/>
                </a:lnTo>
                <a:lnTo>
                  <a:pt x="138167" y="52380"/>
                </a:lnTo>
                <a:lnTo>
                  <a:pt x="135899" y="54707"/>
                </a:lnTo>
                <a:lnTo>
                  <a:pt x="134927" y="55709"/>
                </a:lnTo>
                <a:lnTo>
                  <a:pt x="134072" y="56534"/>
                </a:lnTo>
                <a:lnTo>
                  <a:pt x="132452" y="58095"/>
                </a:lnTo>
                <a:lnTo>
                  <a:pt x="130626" y="59863"/>
                </a:lnTo>
                <a:lnTo>
                  <a:pt x="128740" y="61778"/>
                </a:lnTo>
                <a:lnTo>
                  <a:pt x="126766" y="63840"/>
                </a:lnTo>
                <a:lnTo>
                  <a:pt x="125765" y="64930"/>
                </a:lnTo>
                <a:lnTo>
                  <a:pt x="124792" y="66020"/>
                </a:lnTo>
                <a:lnTo>
                  <a:pt x="123820" y="67110"/>
                </a:lnTo>
                <a:lnTo>
                  <a:pt x="122878" y="68259"/>
                </a:lnTo>
                <a:lnTo>
                  <a:pt x="121935" y="69379"/>
                </a:lnTo>
                <a:lnTo>
                  <a:pt x="121051" y="70528"/>
                </a:lnTo>
                <a:lnTo>
                  <a:pt x="120197" y="71677"/>
                </a:lnTo>
                <a:lnTo>
                  <a:pt x="119401" y="72825"/>
                </a:lnTo>
                <a:lnTo>
                  <a:pt x="118724" y="73857"/>
                </a:lnTo>
                <a:lnTo>
                  <a:pt x="118017" y="74947"/>
                </a:lnTo>
                <a:lnTo>
                  <a:pt x="117310" y="76125"/>
                </a:lnTo>
                <a:lnTo>
                  <a:pt x="116573" y="77333"/>
                </a:lnTo>
                <a:lnTo>
                  <a:pt x="115100" y="79866"/>
                </a:lnTo>
                <a:lnTo>
                  <a:pt x="113686" y="82429"/>
                </a:lnTo>
                <a:lnTo>
                  <a:pt x="112360" y="84875"/>
                </a:lnTo>
                <a:lnTo>
                  <a:pt x="111182" y="87055"/>
                </a:lnTo>
                <a:lnTo>
                  <a:pt x="109532" y="90266"/>
                </a:lnTo>
                <a:lnTo>
                  <a:pt x="108943" y="88911"/>
                </a:lnTo>
                <a:lnTo>
                  <a:pt x="108413" y="87526"/>
                </a:lnTo>
                <a:lnTo>
                  <a:pt x="109238" y="86937"/>
                </a:lnTo>
                <a:lnTo>
                  <a:pt x="108295" y="87202"/>
                </a:lnTo>
                <a:lnTo>
                  <a:pt x="107853" y="85965"/>
                </a:lnTo>
                <a:lnTo>
                  <a:pt x="107411" y="84698"/>
                </a:lnTo>
                <a:lnTo>
                  <a:pt x="106881" y="83225"/>
                </a:lnTo>
                <a:lnTo>
                  <a:pt x="109827" y="79366"/>
                </a:lnTo>
                <a:lnTo>
                  <a:pt x="114393" y="73415"/>
                </a:lnTo>
                <a:lnTo>
                  <a:pt x="119431" y="66727"/>
                </a:lnTo>
                <a:lnTo>
                  <a:pt x="121817" y="63546"/>
                </a:lnTo>
                <a:lnTo>
                  <a:pt x="123909" y="60717"/>
                </a:lnTo>
                <a:lnTo>
                  <a:pt x="125028" y="59185"/>
                </a:lnTo>
                <a:lnTo>
                  <a:pt x="126207" y="57654"/>
                </a:lnTo>
                <a:lnTo>
                  <a:pt x="127444" y="56063"/>
                </a:lnTo>
                <a:lnTo>
                  <a:pt x="128681" y="54501"/>
                </a:lnTo>
                <a:lnTo>
                  <a:pt x="131185" y="51437"/>
                </a:lnTo>
                <a:lnTo>
                  <a:pt x="133542" y="48580"/>
                </a:lnTo>
                <a:lnTo>
                  <a:pt x="135634" y="46105"/>
                </a:lnTo>
                <a:lnTo>
                  <a:pt x="137313" y="44161"/>
                </a:lnTo>
                <a:lnTo>
                  <a:pt x="138815" y="42423"/>
                </a:lnTo>
                <a:lnTo>
                  <a:pt x="138373" y="42658"/>
                </a:lnTo>
                <a:lnTo>
                  <a:pt x="137136" y="43365"/>
                </a:lnTo>
                <a:lnTo>
                  <a:pt x="136282" y="43866"/>
                </a:lnTo>
                <a:lnTo>
                  <a:pt x="135280" y="44455"/>
                </a:lnTo>
                <a:lnTo>
                  <a:pt x="134190" y="45162"/>
                </a:lnTo>
                <a:lnTo>
                  <a:pt x="133012" y="45928"/>
                </a:lnTo>
                <a:lnTo>
                  <a:pt x="131774" y="46783"/>
                </a:lnTo>
                <a:lnTo>
                  <a:pt x="130508" y="47696"/>
                </a:lnTo>
                <a:lnTo>
                  <a:pt x="129211" y="48698"/>
                </a:lnTo>
                <a:lnTo>
                  <a:pt x="127915" y="49729"/>
                </a:lnTo>
                <a:lnTo>
                  <a:pt x="126648" y="50819"/>
                </a:lnTo>
                <a:lnTo>
                  <a:pt x="126030" y="51408"/>
                </a:lnTo>
                <a:lnTo>
                  <a:pt x="125441" y="51968"/>
                </a:lnTo>
                <a:lnTo>
                  <a:pt x="124851" y="52557"/>
                </a:lnTo>
                <a:lnTo>
                  <a:pt x="124321" y="53176"/>
                </a:lnTo>
                <a:lnTo>
                  <a:pt x="123761" y="53765"/>
                </a:lnTo>
                <a:lnTo>
                  <a:pt x="123261" y="54383"/>
                </a:lnTo>
                <a:lnTo>
                  <a:pt x="122259" y="55680"/>
                </a:lnTo>
                <a:lnTo>
                  <a:pt x="121169" y="57094"/>
                </a:lnTo>
                <a:lnTo>
                  <a:pt x="118900" y="60158"/>
                </a:lnTo>
                <a:lnTo>
                  <a:pt x="116573" y="63369"/>
                </a:lnTo>
                <a:lnTo>
                  <a:pt x="114334" y="66580"/>
                </a:lnTo>
                <a:lnTo>
                  <a:pt x="112301" y="69585"/>
                </a:lnTo>
                <a:lnTo>
                  <a:pt x="111418" y="70940"/>
                </a:lnTo>
                <a:lnTo>
                  <a:pt x="110622" y="72177"/>
                </a:lnTo>
                <a:lnTo>
                  <a:pt x="109945" y="73297"/>
                </a:lnTo>
                <a:lnTo>
                  <a:pt x="109414" y="74240"/>
                </a:lnTo>
                <a:lnTo>
                  <a:pt x="109002" y="75006"/>
                </a:lnTo>
                <a:lnTo>
                  <a:pt x="108884" y="75300"/>
                </a:lnTo>
                <a:lnTo>
                  <a:pt x="108796" y="75565"/>
                </a:lnTo>
                <a:lnTo>
                  <a:pt x="108589" y="76184"/>
                </a:lnTo>
                <a:lnTo>
                  <a:pt x="108295" y="76891"/>
                </a:lnTo>
                <a:lnTo>
                  <a:pt x="107971" y="77657"/>
                </a:lnTo>
                <a:lnTo>
                  <a:pt x="107617" y="78423"/>
                </a:lnTo>
                <a:lnTo>
                  <a:pt x="106851" y="79955"/>
                </a:lnTo>
                <a:lnTo>
                  <a:pt x="106174" y="81251"/>
                </a:lnTo>
                <a:lnTo>
                  <a:pt x="105437" y="79336"/>
                </a:lnTo>
                <a:lnTo>
                  <a:pt x="104671" y="77480"/>
                </a:lnTo>
                <a:lnTo>
                  <a:pt x="103876" y="75595"/>
                </a:lnTo>
                <a:lnTo>
                  <a:pt x="103051" y="73739"/>
                </a:lnTo>
                <a:lnTo>
                  <a:pt x="103964" y="72354"/>
                </a:lnTo>
                <a:lnTo>
                  <a:pt x="105231" y="70469"/>
                </a:lnTo>
                <a:lnTo>
                  <a:pt x="106704" y="68141"/>
                </a:lnTo>
                <a:lnTo>
                  <a:pt x="108354" y="65549"/>
                </a:lnTo>
                <a:lnTo>
                  <a:pt x="110062" y="62750"/>
                </a:lnTo>
                <a:lnTo>
                  <a:pt x="110917" y="61307"/>
                </a:lnTo>
                <a:lnTo>
                  <a:pt x="111742" y="59863"/>
                </a:lnTo>
                <a:lnTo>
                  <a:pt x="112537" y="58449"/>
                </a:lnTo>
                <a:lnTo>
                  <a:pt x="113274" y="57035"/>
                </a:lnTo>
                <a:lnTo>
                  <a:pt x="113981" y="55650"/>
                </a:lnTo>
                <a:lnTo>
                  <a:pt x="114629" y="54325"/>
                </a:lnTo>
                <a:lnTo>
                  <a:pt x="115365" y="52763"/>
                </a:lnTo>
                <a:lnTo>
                  <a:pt x="116161" y="51172"/>
                </a:lnTo>
                <a:lnTo>
                  <a:pt x="116986" y="49552"/>
                </a:lnTo>
                <a:lnTo>
                  <a:pt x="117810" y="47902"/>
                </a:lnTo>
                <a:lnTo>
                  <a:pt x="119549" y="44662"/>
                </a:lnTo>
                <a:lnTo>
                  <a:pt x="121287" y="41539"/>
                </a:lnTo>
                <a:lnTo>
                  <a:pt x="122907" y="38652"/>
                </a:lnTo>
                <a:lnTo>
                  <a:pt x="124380" y="36148"/>
                </a:lnTo>
                <a:lnTo>
                  <a:pt x="125617" y="34115"/>
                </a:lnTo>
                <a:lnTo>
                  <a:pt x="126531" y="32642"/>
                </a:lnTo>
                <a:lnTo>
                  <a:pt x="127326" y="31522"/>
                </a:lnTo>
                <a:lnTo>
                  <a:pt x="128121" y="30403"/>
                </a:lnTo>
                <a:lnTo>
                  <a:pt x="128946" y="29313"/>
                </a:lnTo>
                <a:lnTo>
                  <a:pt x="129683" y="28311"/>
                </a:lnTo>
                <a:lnTo>
                  <a:pt x="130891" y="26779"/>
                </a:lnTo>
                <a:lnTo>
                  <a:pt x="131362" y="26190"/>
                </a:lnTo>
                <a:lnTo>
                  <a:pt x="130979" y="26455"/>
                </a:lnTo>
                <a:lnTo>
                  <a:pt x="129948" y="27192"/>
                </a:lnTo>
                <a:lnTo>
                  <a:pt x="128416" y="28341"/>
                </a:lnTo>
                <a:lnTo>
                  <a:pt x="127473" y="29077"/>
                </a:lnTo>
                <a:lnTo>
                  <a:pt x="126472" y="29873"/>
                </a:lnTo>
                <a:lnTo>
                  <a:pt x="125441" y="30786"/>
                </a:lnTo>
                <a:lnTo>
                  <a:pt x="124321" y="31758"/>
                </a:lnTo>
                <a:lnTo>
                  <a:pt x="123231" y="32789"/>
                </a:lnTo>
                <a:lnTo>
                  <a:pt x="122082" y="33909"/>
                </a:lnTo>
                <a:lnTo>
                  <a:pt x="120992" y="35058"/>
                </a:lnTo>
                <a:lnTo>
                  <a:pt x="119932" y="36265"/>
                </a:lnTo>
                <a:lnTo>
                  <a:pt x="119401" y="36914"/>
                </a:lnTo>
                <a:lnTo>
                  <a:pt x="118900" y="37532"/>
                </a:lnTo>
                <a:lnTo>
                  <a:pt x="118400" y="38180"/>
                </a:lnTo>
                <a:lnTo>
                  <a:pt x="117928" y="38828"/>
                </a:lnTo>
                <a:lnTo>
                  <a:pt x="117015" y="40184"/>
                </a:lnTo>
                <a:lnTo>
                  <a:pt x="116102" y="41539"/>
                </a:lnTo>
                <a:lnTo>
                  <a:pt x="115218" y="42953"/>
                </a:lnTo>
                <a:lnTo>
                  <a:pt x="114334" y="44338"/>
                </a:lnTo>
                <a:lnTo>
                  <a:pt x="113480" y="45752"/>
                </a:lnTo>
                <a:lnTo>
                  <a:pt x="112655" y="47136"/>
                </a:lnTo>
                <a:lnTo>
                  <a:pt x="111064" y="49905"/>
                </a:lnTo>
                <a:lnTo>
                  <a:pt x="109621" y="52527"/>
                </a:lnTo>
                <a:lnTo>
                  <a:pt x="108354" y="54943"/>
                </a:lnTo>
                <a:lnTo>
                  <a:pt x="107264" y="57123"/>
                </a:lnTo>
                <a:lnTo>
                  <a:pt x="106409" y="58950"/>
                </a:lnTo>
                <a:lnTo>
                  <a:pt x="105850" y="60305"/>
                </a:lnTo>
                <a:lnTo>
                  <a:pt x="105260" y="61866"/>
                </a:lnTo>
                <a:lnTo>
                  <a:pt x="104671" y="63575"/>
                </a:lnTo>
                <a:lnTo>
                  <a:pt x="104082" y="65343"/>
                </a:lnTo>
                <a:lnTo>
                  <a:pt x="103522" y="67140"/>
                </a:lnTo>
                <a:lnTo>
                  <a:pt x="102992" y="68848"/>
                </a:lnTo>
                <a:lnTo>
                  <a:pt x="102138" y="71735"/>
                </a:lnTo>
                <a:lnTo>
                  <a:pt x="100134" y="67405"/>
                </a:lnTo>
                <a:lnTo>
                  <a:pt x="99162" y="65254"/>
                </a:lnTo>
                <a:lnTo>
                  <a:pt x="98190" y="63104"/>
                </a:lnTo>
                <a:lnTo>
                  <a:pt x="99251" y="61513"/>
                </a:lnTo>
                <a:lnTo>
                  <a:pt x="101666" y="57742"/>
                </a:lnTo>
                <a:lnTo>
                  <a:pt x="103080" y="55532"/>
                </a:lnTo>
                <a:lnTo>
                  <a:pt x="104465" y="53323"/>
                </a:lnTo>
                <a:lnTo>
                  <a:pt x="105643" y="51320"/>
                </a:lnTo>
                <a:lnTo>
                  <a:pt x="106144" y="50465"/>
                </a:lnTo>
                <a:lnTo>
                  <a:pt x="106527" y="49729"/>
                </a:lnTo>
                <a:lnTo>
                  <a:pt x="107028" y="48786"/>
                </a:lnTo>
                <a:lnTo>
                  <a:pt x="107823" y="47431"/>
                </a:lnTo>
                <a:lnTo>
                  <a:pt x="110062" y="43660"/>
                </a:lnTo>
                <a:lnTo>
                  <a:pt x="112950" y="38946"/>
                </a:lnTo>
                <a:lnTo>
                  <a:pt x="116072" y="33850"/>
                </a:lnTo>
                <a:lnTo>
                  <a:pt x="121699" y="24717"/>
                </a:lnTo>
                <a:lnTo>
                  <a:pt x="124203" y="20681"/>
                </a:lnTo>
                <a:lnTo>
                  <a:pt x="122671" y="22036"/>
                </a:lnTo>
                <a:lnTo>
                  <a:pt x="121080" y="23480"/>
                </a:lnTo>
                <a:lnTo>
                  <a:pt x="119166" y="25247"/>
                </a:lnTo>
                <a:lnTo>
                  <a:pt x="118134" y="26220"/>
                </a:lnTo>
                <a:lnTo>
                  <a:pt x="117103" y="27221"/>
                </a:lnTo>
                <a:lnTo>
                  <a:pt x="116102" y="28252"/>
                </a:lnTo>
                <a:lnTo>
                  <a:pt x="115159" y="29254"/>
                </a:lnTo>
                <a:lnTo>
                  <a:pt x="114275" y="30256"/>
                </a:lnTo>
                <a:lnTo>
                  <a:pt x="113450" y="31198"/>
                </a:lnTo>
                <a:lnTo>
                  <a:pt x="112773" y="32082"/>
                </a:lnTo>
                <a:lnTo>
                  <a:pt x="112478" y="32524"/>
                </a:lnTo>
                <a:lnTo>
                  <a:pt x="112213" y="32907"/>
                </a:lnTo>
                <a:lnTo>
                  <a:pt x="111064" y="34792"/>
                </a:lnTo>
                <a:lnTo>
                  <a:pt x="109503" y="37238"/>
                </a:lnTo>
                <a:lnTo>
                  <a:pt x="105909" y="42923"/>
                </a:lnTo>
                <a:lnTo>
                  <a:pt x="104141" y="45781"/>
                </a:lnTo>
                <a:lnTo>
                  <a:pt x="102580" y="48403"/>
                </a:lnTo>
                <a:lnTo>
                  <a:pt x="101902" y="49523"/>
                </a:lnTo>
                <a:lnTo>
                  <a:pt x="101342" y="50524"/>
                </a:lnTo>
                <a:lnTo>
                  <a:pt x="100930" y="51378"/>
                </a:lnTo>
                <a:lnTo>
                  <a:pt x="100635" y="51997"/>
                </a:lnTo>
                <a:lnTo>
                  <a:pt x="100252" y="52999"/>
                </a:lnTo>
                <a:lnTo>
                  <a:pt x="99869" y="54207"/>
                </a:lnTo>
                <a:lnTo>
                  <a:pt x="99457" y="55562"/>
                </a:lnTo>
                <a:lnTo>
                  <a:pt x="99044" y="57005"/>
                </a:lnTo>
                <a:lnTo>
                  <a:pt x="98278" y="59775"/>
                </a:lnTo>
                <a:lnTo>
                  <a:pt x="97719" y="61955"/>
                </a:lnTo>
                <a:lnTo>
                  <a:pt x="97041" y="60305"/>
                </a:lnTo>
                <a:lnTo>
                  <a:pt x="96393" y="58655"/>
                </a:lnTo>
                <a:lnTo>
                  <a:pt x="95097" y="55356"/>
                </a:lnTo>
                <a:lnTo>
                  <a:pt x="96098" y="53117"/>
                </a:lnTo>
                <a:lnTo>
                  <a:pt x="97571" y="49699"/>
                </a:lnTo>
                <a:lnTo>
                  <a:pt x="98337" y="47843"/>
                </a:lnTo>
                <a:lnTo>
                  <a:pt x="99044" y="46046"/>
                </a:lnTo>
                <a:lnTo>
                  <a:pt x="99663" y="44426"/>
                </a:lnTo>
                <a:lnTo>
                  <a:pt x="99899" y="43719"/>
                </a:lnTo>
                <a:lnTo>
                  <a:pt x="100105" y="43100"/>
                </a:lnTo>
                <a:lnTo>
                  <a:pt x="101224" y="39211"/>
                </a:lnTo>
                <a:lnTo>
                  <a:pt x="101990" y="36619"/>
                </a:lnTo>
                <a:lnTo>
                  <a:pt x="102845" y="33820"/>
                </a:lnTo>
                <a:lnTo>
                  <a:pt x="103699" y="30992"/>
                </a:lnTo>
                <a:lnTo>
                  <a:pt x="104553" y="28370"/>
                </a:lnTo>
                <a:lnTo>
                  <a:pt x="104966" y="27162"/>
                </a:lnTo>
                <a:lnTo>
                  <a:pt x="105349" y="26072"/>
                </a:lnTo>
                <a:lnTo>
                  <a:pt x="105702" y="25100"/>
                </a:lnTo>
                <a:lnTo>
                  <a:pt x="106026" y="24305"/>
                </a:lnTo>
                <a:lnTo>
                  <a:pt x="106409" y="23539"/>
                </a:lnTo>
                <a:lnTo>
                  <a:pt x="106822" y="22714"/>
                </a:lnTo>
                <a:lnTo>
                  <a:pt x="107323" y="21859"/>
                </a:lnTo>
                <a:lnTo>
                  <a:pt x="107882" y="20946"/>
                </a:lnTo>
                <a:lnTo>
                  <a:pt x="109061" y="19090"/>
                </a:lnTo>
                <a:lnTo>
                  <a:pt x="110269" y="17264"/>
                </a:lnTo>
                <a:lnTo>
                  <a:pt x="111418" y="15643"/>
                </a:lnTo>
                <a:lnTo>
                  <a:pt x="112360" y="14318"/>
                </a:lnTo>
                <a:lnTo>
                  <a:pt x="113244" y="13110"/>
                </a:lnTo>
                <a:lnTo>
                  <a:pt x="112861" y="13463"/>
                </a:lnTo>
                <a:lnTo>
                  <a:pt x="111771" y="14465"/>
                </a:lnTo>
                <a:lnTo>
                  <a:pt x="110210" y="15997"/>
                </a:lnTo>
                <a:lnTo>
                  <a:pt x="109267" y="16940"/>
                </a:lnTo>
                <a:lnTo>
                  <a:pt x="108265" y="17971"/>
                </a:lnTo>
                <a:lnTo>
                  <a:pt x="107234" y="19120"/>
                </a:lnTo>
                <a:lnTo>
                  <a:pt x="106174" y="20298"/>
                </a:lnTo>
                <a:lnTo>
                  <a:pt x="105113" y="21565"/>
                </a:lnTo>
                <a:lnTo>
                  <a:pt x="104082" y="22861"/>
                </a:lnTo>
                <a:lnTo>
                  <a:pt x="103080" y="24187"/>
                </a:lnTo>
                <a:lnTo>
                  <a:pt x="102138" y="25542"/>
                </a:lnTo>
                <a:lnTo>
                  <a:pt x="101696" y="26220"/>
                </a:lnTo>
                <a:lnTo>
                  <a:pt x="101283" y="26897"/>
                </a:lnTo>
                <a:lnTo>
                  <a:pt x="100871" y="27575"/>
                </a:lnTo>
                <a:lnTo>
                  <a:pt x="100517" y="28252"/>
                </a:lnTo>
                <a:lnTo>
                  <a:pt x="99280" y="30697"/>
                </a:lnTo>
                <a:lnTo>
                  <a:pt x="98779" y="31758"/>
                </a:lnTo>
                <a:lnTo>
                  <a:pt x="98337" y="32730"/>
                </a:lnTo>
                <a:lnTo>
                  <a:pt x="97954" y="33643"/>
                </a:lnTo>
                <a:lnTo>
                  <a:pt x="97601" y="34468"/>
                </a:lnTo>
                <a:lnTo>
                  <a:pt x="97306" y="35264"/>
                </a:lnTo>
                <a:lnTo>
                  <a:pt x="97041" y="36000"/>
                </a:lnTo>
                <a:lnTo>
                  <a:pt x="96835" y="36737"/>
                </a:lnTo>
                <a:lnTo>
                  <a:pt x="96629" y="37444"/>
                </a:lnTo>
                <a:lnTo>
                  <a:pt x="96275" y="38917"/>
                </a:lnTo>
                <a:lnTo>
                  <a:pt x="95922" y="40508"/>
                </a:lnTo>
                <a:lnTo>
                  <a:pt x="95568" y="42334"/>
                </a:lnTo>
                <a:lnTo>
                  <a:pt x="95008" y="45221"/>
                </a:lnTo>
                <a:lnTo>
                  <a:pt x="94537" y="47991"/>
                </a:lnTo>
                <a:lnTo>
                  <a:pt x="94154" y="50377"/>
                </a:lnTo>
                <a:lnTo>
                  <a:pt x="93859" y="52203"/>
                </a:lnTo>
                <a:lnTo>
                  <a:pt x="93418" y="51172"/>
                </a:lnTo>
                <a:lnTo>
                  <a:pt x="93005" y="50112"/>
                </a:lnTo>
                <a:lnTo>
                  <a:pt x="92593" y="49022"/>
                </a:lnTo>
                <a:lnTo>
                  <a:pt x="92239" y="47902"/>
                </a:lnTo>
                <a:lnTo>
                  <a:pt x="92386" y="46311"/>
                </a:lnTo>
                <a:lnTo>
                  <a:pt x="92563" y="44102"/>
                </a:lnTo>
                <a:lnTo>
                  <a:pt x="92711" y="41392"/>
                </a:lnTo>
                <a:lnTo>
                  <a:pt x="92858" y="38298"/>
                </a:lnTo>
                <a:lnTo>
                  <a:pt x="92887" y="36619"/>
                </a:lnTo>
                <a:lnTo>
                  <a:pt x="92946" y="34881"/>
                </a:lnTo>
                <a:lnTo>
                  <a:pt x="92946" y="33113"/>
                </a:lnTo>
                <a:lnTo>
                  <a:pt x="92946" y="31316"/>
                </a:lnTo>
                <a:lnTo>
                  <a:pt x="92887" y="29490"/>
                </a:lnTo>
                <a:lnTo>
                  <a:pt x="92828" y="27663"/>
                </a:lnTo>
                <a:lnTo>
                  <a:pt x="92711" y="25866"/>
                </a:lnTo>
                <a:lnTo>
                  <a:pt x="92593" y="24069"/>
                </a:lnTo>
                <a:lnTo>
                  <a:pt x="92475" y="22979"/>
                </a:lnTo>
                <a:lnTo>
                  <a:pt x="92357" y="21918"/>
                </a:lnTo>
                <a:lnTo>
                  <a:pt x="92210" y="20828"/>
                </a:lnTo>
                <a:lnTo>
                  <a:pt x="92033" y="19738"/>
                </a:lnTo>
                <a:lnTo>
                  <a:pt x="91679" y="17617"/>
                </a:lnTo>
                <a:lnTo>
                  <a:pt x="91238" y="15496"/>
                </a:lnTo>
                <a:lnTo>
                  <a:pt x="90766" y="13434"/>
                </a:lnTo>
                <a:lnTo>
                  <a:pt x="90265" y="11431"/>
                </a:lnTo>
                <a:lnTo>
                  <a:pt x="89765" y="9545"/>
                </a:lnTo>
                <a:lnTo>
                  <a:pt x="89264" y="7748"/>
                </a:lnTo>
                <a:lnTo>
                  <a:pt x="88763" y="6098"/>
                </a:lnTo>
                <a:lnTo>
                  <a:pt x="88292" y="4596"/>
                </a:lnTo>
                <a:lnTo>
                  <a:pt x="87467" y="2151"/>
                </a:lnTo>
                <a:lnTo>
                  <a:pt x="86907" y="560"/>
                </a:lnTo>
                <a:lnTo>
                  <a:pt x="86701" y="0"/>
                </a:lnTo>
                <a:close/>
              </a:path>
            </a:pathLst>
          </a:custGeom>
          <a:solidFill>
            <a:srgbClr val="670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26" name="Google Shape;2226;p60"/>
          <p:cNvGrpSpPr/>
          <p:nvPr/>
        </p:nvGrpSpPr>
        <p:grpSpPr>
          <a:xfrm flipH="1">
            <a:off x="-178925" y="4356350"/>
            <a:ext cx="1234200" cy="1067400"/>
            <a:chOff x="7909800" y="4218925"/>
            <a:chExt cx="1234200" cy="1067400"/>
          </a:xfrm>
        </p:grpSpPr>
        <p:sp>
          <p:nvSpPr>
            <p:cNvPr id="2227" name="Google Shape;2227;p60"/>
            <p:cNvSpPr/>
            <p:nvPr/>
          </p:nvSpPr>
          <p:spPr>
            <a:xfrm>
              <a:off x="8209800" y="4352125"/>
              <a:ext cx="934200" cy="93420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60"/>
            <p:cNvSpPr/>
            <p:nvPr/>
          </p:nvSpPr>
          <p:spPr>
            <a:xfrm>
              <a:off x="7909800" y="4218925"/>
              <a:ext cx="300000" cy="300000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4" descr="كتاب الانجليزي Mega goal 4 مقررات + فصلي 1443 » موقع كتبي">
            <a:extLst>
              <a:ext uri="{FF2B5EF4-FFF2-40B4-BE49-F238E27FC236}">
                <a16:creationId xmlns:a16="http://schemas.microsoft.com/office/drawing/2014/main" id="{9608BB62-B62C-4DBC-9058-862E66CD5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6" y="1231486"/>
            <a:ext cx="2563916" cy="3057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Google Shape;2245;p63">
            <a:extLst>
              <a:ext uri="{FF2B5EF4-FFF2-40B4-BE49-F238E27FC236}">
                <a16:creationId xmlns:a16="http://schemas.microsoft.com/office/drawing/2014/main" id="{B6897D0A-43E1-4985-8459-A0468A409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4064" y="1665198"/>
            <a:ext cx="3246119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Arial Rounded MT Bold" panose="020F0704030504030204" pitchFamily="34" charset="0"/>
              </a:rPr>
              <a:t>Book Open</a:t>
            </a:r>
            <a:endParaRPr sz="44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EA9C0DB-D9B6-47FB-88D2-1C7519951A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0" t="37333" r="10400" b="20356"/>
          <a:stretch/>
        </p:blipFill>
        <p:spPr>
          <a:xfrm>
            <a:off x="914400" y="1316736"/>
            <a:ext cx="7415784" cy="2852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0C8ABE3-D46E-42EA-8D1E-40E9210EA486}"/>
              </a:ext>
            </a:extLst>
          </p:cNvPr>
          <p:cNvSpPr/>
          <p:nvPr/>
        </p:nvSpPr>
        <p:spPr>
          <a:xfrm>
            <a:off x="1307162" y="1757935"/>
            <a:ext cx="6264070" cy="281178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F00F522-67A1-4E58-B291-95732E73F9EA}"/>
              </a:ext>
            </a:extLst>
          </p:cNvPr>
          <p:cNvSpPr/>
          <p:nvPr/>
        </p:nvSpPr>
        <p:spPr>
          <a:xfrm>
            <a:off x="1581912" y="2125146"/>
            <a:ext cx="1536192" cy="325446"/>
          </a:xfrm>
          <a:prstGeom prst="rect">
            <a:avLst/>
          </a:prstGeom>
          <a:solidFill>
            <a:srgbClr val="D60093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83D78C1-F80A-4B28-A20D-24B933CC1E57}"/>
              </a:ext>
            </a:extLst>
          </p:cNvPr>
          <p:cNvSpPr/>
          <p:nvPr/>
        </p:nvSpPr>
        <p:spPr>
          <a:xfrm>
            <a:off x="3462528" y="2149530"/>
            <a:ext cx="1813560" cy="246198"/>
          </a:xfrm>
          <a:prstGeom prst="rect">
            <a:avLst/>
          </a:prstGeom>
          <a:solidFill>
            <a:srgbClr val="FFD9B3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CD5C85D-24FE-4DC3-9632-05770F582481}"/>
              </a:ext>
            </a:extLst>
          </p:cNvPr>
          <p:cNvSpPr/>
          <p:nvPr/>
        </p:nvSpPr>
        <p:spPr>
          <a:xfrm>
            <a:off x="1182624" y="3051738"/>
            <a:ext cx="2557272" cy="304110"/>
          </a:xfrm>
          <a:prstGeom prst="rect">
            <a:avLst/>
          </a:prstGeom>
          <a:solidFill>
            <a:srgbClr val="FFAD5B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Bootstrap Agency by Slidesgo">
  <a:themeElements>
    <a:clrScheme name="Simple Light">
      <a:dk1>
        <a:srgbClr val="363636"/>
      </a:dk1>
      <a:lt1>
        <a:srgbClr val="FFFFFF"/>
      </a:lt1>
      <a:dk2>
        <a:srgbClr val="7925F7"/>
      </a:dk2>
      <a:lt2>
        <a:srgbClr val="EBB9FF"/>
      </a:lt2>
      <a:accent1>
        <a:srgbClr val="6A0A90"/>
      </a:accent1>
      <a:accent2>
        <a:srgbClr val="F1E3B6"/>
      </a:accent2>
      <a:accent3>
        <a:srgbClr val="FF7976"/>
      </a:accent3>
      <a:accent4>
        <a:srgbClr val="8EC7FA"/>
      </a:accent4>
      <a:accent5>
        <a:srgbClr val="670C8E"/>
      </a:accent5>
      <a:accent6>
        <a:srgbClr val="FFFFFF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530</Words>
  <Application>Microsoft Office PowerPoint</Application>
  <PresentationFormat>عرض على الشاشة (16:9)</PresentationFormat>
  <Paragraphs>148</Paragraphs>
  <Slides>27</Slides>
  <Notes>27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45" baseType="lpstr">
      <vt:lpstr>Kristen ITC</vt:lpstr>
      <vt:lpstr>Dosis</vt:lpstr>
      <vt:lpstr>Work Sans Medium</vt:lpstr>
      <vt:lpstr>Delicious Heavy</vt:lpstr>
      <vt:lpstr>Amasis MT Pro Black</vt:lpstr>
      <vt:lpstr>Arial</vt:lpstr>
      <vt:lpstr>Comfortaa Medium</vt:lpstr>
      <vt:lpstr>Handlee</vt:lpstr>
      <vt:lpstr>Patrick Hand</vt:lpstr>
      <vt:lpstr>Pacifico</vt:lpstr>
      <vt:lpstr>Arial Rounded MT Bold</vt:lpstr>
      <vt:lpstr>Wingdings</vt:lpstr>
      <vt:lpstr>Calibri</vt:lpstr>
      <vt:lpstr>Work Sans</vt:lpstr>
      <vt:lpstr>Open Sans</vt:lpstr>
      <vt:lpstr>Alef</vt:lpstr>
      <vt:lpstr>Space Mono</vt:lpstr>
      <vt:lpstr>Bootstrap Agency by Slidesgo</vt:lpstr>
      <vt:lpstr>Unit 1  There is No Place Like Home Form , Meaning &amp; Function </vt:lpstr>
      <vt:lpstr>01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</vt:lpstr>
      <vt:lpstr>عرض تقديمي في PowerPoint</vt:lpstr>
      <vt:lpstr>Use Will and Can for Request </vt:lpstr>
      <vt:lpstr>Use will for offer. </vt:lpstr>
      <vt:lpstr>Use will for promise</vt:lpstr>
      <vt:lpstr>Use will for warning.</vt:lpstr>
      <vt:lpstr>Use will for spontaneous decisions. </vt:lpstr>
      <vt:lpstr>عرض تقديمي في PowerPoint</vt:lpstr>
      <vt:lpstr>عرض تقديمي في PowerPoint</vt:lpstr>
      <vt:lpstr>عرض تقديمي في PowerPoint</vt:lpstr>
      <vt:lpstr>In Short</vt:lpstr>
      <vt:lpstr>عرض تقديمي في PowerPoint</vt:lpstr>
      <vt:lpstr>Complete</vt:lpstr>
      <vt:lpstr>Complete</vt:lpstr>
      <vt:lpstr>Complete</vt:lpstr>
      <vt:lpstr>Complete</vt:lpstr>
      <vt:lpstr>OUR EVOLUTION</vt:lpstr>
      <vt:lpstr>عرض تقديمي في PowerPoint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 There is No Place Like Home Form , Meaning &amp; Function </dc:title>
  <cp:lastModifiedBy>انتصار العبيدالله</cp:lastModifiedBy>
  <cp:revision>6</cp:revision>
  <dcterms:modified xsi:type="dcterms:W3CDTF">2021-12-15T18:37:42Z</dcterms:modified>
</cp:coreProperties>
</file>