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</p:sldMasterIdLst>
  <p:notesMasterIdLst>
    <p:notesMasterId r:id="rId31"/>
  </p:notesMasterIdLst>
  <p:sldIdLst>
    <p:sldId id="256" r:id="rId2"/>
    <p:sldId id="258" r:id="rId3"/>
    <p:sldId id="273" r:id="rId4"/>
    <p:sldId id="280" r:id="rId5"/>
    <p:sldId id="257" r:id="rId6"/>
    <p:sldId id="266" r:id="rId7"/>
    <p:sldId id="291" r:id="rId8"/>
    <p:sldId id="292" r:id="rId9"/>
    <p:sldId id="270" r:id="rId10"/>
    <p:sldId id="293" r:id="rId11"/>
    <p:sldId id="275" r:id="rId12"/>
    <p:sldId id="289" r:id="rId13"/>
    <p:sldId id="278" r:id="rId14"/>
    <p:sldId id="264" r:id="rId15"/>
    <p:sldId id="276" r:id="rId16"/>
    <p:sldId id="279" r:id="rId17"/>
    <p:sldId id="268" r:id="rId18"/>
    <p:sldId id="259" r:id="rId19"/>
    <p:sldId id="290" r:id="rId20"/>
    <p:sldId id="274" r:id="rId21"/>
    <p:sldId id="267" r:id="rId22"/>
    <p:sldId id="271" r:id="rId23"/>
    <p:sldId id="265" r:id="rId24"/>
    <p:sldId id="261" r:id="rId25"/>
    <p:sldId id="272" r:id="rId26"/>
    <p:sldId id="281" r:id="rId27"/>
    <p:sldId id="284" r:id="rId28"/>
    <p:sldId id="283" r:id="rId29"/>
    <p:sldId id="285" r:id="rId30"/>
  </p:sldIdLst>
  <p:sldSz cx="9144000" cy="5143500" type="screen16x9"/>
  <p:notesSz cx="6858000" cy="9144000"/>
  <p:embeddedFontLst>
    <p:embeddedFont>
      <p:font typeface="Arial Nova Cond" panose="020B0506020202020204" pitchFamily="34" charset="0"/>
      <p:regular r:id="rId32"/>
      <p:bold r:id="rId33"/>
      <p:italic r:id="rId34"/>
      <p:boldItalic r:id="rId35"/>
    </p:embeddedFont>
    <p:embeddedFont>
      <p:font typeface="Assistant" pitchFamily="2" charset="-79"/>
      <p:regular r:id="rId36"/>
      <p:bold r:id="rId37"/>
    </p:embeddedFont>
    <p:embeddedFont>
      <p:font typeface="Bebas Neue" panose="020B0606020202050201" pitchFamily="34" charset="0"/>
      <p:regular r:id="rId38"/>
    </p:embeddedFont>
    <p:embeddedFont>
      <p:font typeface="Calibri" panose="020F0502020204030204" pitchFamily="34" charset="0"/>
      <p:regular r:id="rId39"/>
      <p:bold r:id="rId40"/>
    </p:embeddedFont>
    <p:embeddedFont>
      <p:font typeface="El Messiri" panose="020B0604020202020204" charset="-78"/>
      <p:regular r:id="rId41"/>
      <p:bold r:id="rId42"/>
    </p:embeddedFont>
    <p:embeddedFont>
      <p:font typeface="Handlee" panose="02000000000000000000" pitchFamily="2" charset="0"/>
      <p:regular r:id="rId43"/>
    </p:embeddedFont>
    <p:embeddedFont>
      <p:font typeface="Open Sans" panose="020B0606030504020204" pitchFamily="34" charset="0"/>
      <p:regular r:id="rId44"/>
      <p:bold r:id="rId45"/>
      <p:italic r:id="rId46"/>
      <p:boldItalic r:id="rId47"/>
    </p:embeddedFont>
    <p:embeddedFont>
      <p:font typeface="Roboto" panose="02000000000000000000" pitchFamily="2" charset="0"/>
      <p:regular r:id="rId48"/>
      <p:bold r:id="rId49"/>
      <p:italic r:id="rId50"/>
      <p:boldItalic r:id="rId51"/>
    </p:embeddedFont>
    <p:embeddedFont>
      <p:font typeface="Roboto Condensed" panose="02000000000000000000" pitchFamily="2" charset="0"/>
      <p:regular r:id="rId52"/>
      <p:bold r:id="rId53"/>
      <p:italic r:id="rId54"/>
      <p:boldItalic r:id="rId55"/>
    </p:embeddedFont>
    <p:embeddedFont>
      <p:font typeface="Roboto Condensed Light" panose="02000000000000000000" pitchFamily="2" charset="0"/>
      <p:regular r:id="rId56"/>
      <p:italic r:id="rId57"/>
    </p:embeddedFont>
    <p:embeddedFont>
      <p:font typeface="Viaoda Libre" panose="020B0604020202020204" charset="0"/>
      <p:regular r:id="rId5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B99"/>
    <a:srgbClr val="FF4F92"/>
    <a:srgbClr val="FF9B2D"/>
    <a:srgbClr val="FF9BC1"/>
    <a:srgbClr val="FF93BC"/>
    <a:srgbClr val="FF81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1B18C20-61B5-4DD0-BAB8-ECF1F68DB1E7}">
  <a:tblStyle styleId="{D1B18C20-61B5-4DD0-BAB8-ECF1F68DB1E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101" d="100"/>
          <a:sy n="101" d="100"/>
        </p:scale>
        <p:origin x="140" y="8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font" Target="fonts/font16.fntdata"/><Relationship Id="rId50" Type="http://schemas.openxmlformats.org/officeDocument/2006/relationships/font" Target="fonts/font19.fntdata"/><Relationship Id="rId55" Type="http://schemas.openxmlformats.org/officeDocument/2006/relationships/font" Target="fonts/font24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10.fntdata"/><Relationship Id="rId54" Type="http://schemas.openxmlformats.org/officeDocument/2006/relationships/font" Target="fonts/font23.fntdata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font" Target="fonts/font14.fntdata"/><Relationship Id="rId53" Type="http://schemas.openxmlformats.org/officeDocument/2006/relationships/font" Target="fonts/font22.fntdata"/><Relationship Id="rId58" Type="http://schemas.openxmlformats.org/officeDocument/2006/relationships/font" Target="fonts/font2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49" Type="http://schemas.openxmlformats.org/officeDocument/2006/relationships/font" Target="fonts/font18.fntdata"/><Relationship Id="rId57" Type="http://schemas.openxmlformats.org/officeDocument/2006/relationships/font" Target="fonts/font26.fntdata"/><Relationship Id="rId61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52" Type="http://schemas.openxmlformats.org/officeDocument/2006/relationships/font" Target="fonts/font21.fntdata"/><Relationship Id="rId6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font" Target="fonts/font17.fntdata"/><Relationship Id="rId56" Type="http://schemas.openxmlformats.org/officeDocument/2006/relationships/font" Target="fonts/font25.fntdata"/><Relationship Id="rId8" Type="http://schemas.openxmlformats.org/officeDocument/2006/relationships/slide" Target="slides/slide7.xml"/><Relationship Id="rId51" Type="http://schemas.openxmlformats.org/officeDocument/2006/relationships/font" Target="fonts/font20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font" Target="fonts/font15.fntdata"/><Relationship Id="rId59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7" name="Google Shape;12367;gfaae32b10a_0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8" name="Google Shape;12368;gfaae32b10a_0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9" name="Google Shape;14109;gd09b2d0503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10" name="Google Shape;14110;gd09b2d0503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40538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1" name="Google Shape;17131;gd260756925_1_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32" name="Google Shape;17132;gd260756925_1_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28" name="Google Shape;22728;gd28bb033ba_5_4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29" name="Google Shape;22729;gd28bb033ba_5_4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1" name="Google Shape;18101;gd28bb033ba_0_82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02" name="Google Shape;18102;gd28bb033ba_0_82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9" name="Google Shape;14299;gd260756925_1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00" name="Google Shape;14300;gd260756925_1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9" name="Google Shape;17549;gd260756925_1_8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50" name="Google Shape;17550;gd260756925_1_8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4" name="Google Shape;18244;gd28bb033ba_5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45" name="Google Shape;18245;gd28bb033ba_5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9" name="Google Shape;15149;gd260756925_1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50" name="Google Shape;15150;gd260756925_1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7" name="Google Shape;12517;gd28bb033ba_0_82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18" name="Google Shape;12518;gd28bb033ba_0_82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09" name="Google Shape;23009;gd28bb033ba_5_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10" name="Google Shape;23010;gd28bb033ba_5_4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3" name="Google Shape;12453;gfb0b3fdc2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54" name="Google Shape;12454;gfb0b3fdc2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12" name="Google Shape;17012;gd260756925_1_7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13" name="Google Shape;17013;gd260756925_1_7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43" name="Google Shape;15043;gd260756925_1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44" name="Google Shape;15044;gd260756925_1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2" name="Google Shape;15622;gd260756925_1_4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23" name="Google Shape;15623;gd260756925_1_4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4" name="Google Shape;14674;gd09b2d0503_0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75" name="Google Shape;14675;gd09b2d0503_0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8" name="Google Shape;13808;gd260756925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09" name="Google Shape;13809;gd260756925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2" name="Google Shape;15912;gd260756925_1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3" name="Google Shape;15913;gd260756925_1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0" name="Google Shape;18610;gd28bb033ba_0_8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11" name="Google Shape;18611;gd28bb033ba_0_8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8" name="Google Shape;20418;gd28bb033ba_0_8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19" name="Google Shape;20419;gd28bb033ba_0_8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9" name="Google Shape;20269;gcb60f05037_0_246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0" name="Google Shape;20270;gcb60f05037_0_246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3" name="Google Shape;20573;gc88e40d1b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74" name="Google Shape;20574;gc88e40d1b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9" name="Google Shape;16219;gd260756925_1_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20" name="Google Shape;16220;gd260756925_1_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3" name="Google Shape;18493;gd28bb033ba_0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94" name="Google Shape;18494;gd28bb033ba_0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9" name="Google Shape;12409;gd28bb033ba_0_8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0" name="Google Shape;12410;gd28bb033ba_0_8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1" name="Google Shape;15001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2" name="Google Shape;15002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1" name="Google Shape;15001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2" name="Google Shape;15002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89623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1" name="Google Shape;15001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2" name="Google Shape;15002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00230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6" name="Google Shape;15436;gd260756925_1_4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37" name="Google Shape;15437;gd260756925_1_4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405750" y="344175"/>
            <a:ext cx="8488587" cy="4360766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FFFFFF">
              <a:alpha val="54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405750" y="1155737"/>
            <a:ext cx="8520411" cy="3563771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626300" y="904575"/>
            <a:ext cx="6400200" cy="1590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653925" y="2503725"/>
            <a:ext cx="4211400" cy="3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6B412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14" name="Google Shape;14;p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501" y="2503728"/>
            <a:ext cx="8732326" cy="24651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" name="Google Shape;15;p2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6" name="Google Shape;16;p2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0" name="Google Shape;40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26277" y="-358999"/>
            <a:ext cx="2390600" cy="28260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" name="Google Shape;41;p2"/>
          <p:cNvGrpSpPr/>
          <p:nvPr/>
        </p:nvGrpSpPr>
        <p:grpSpPr>
          <a:xfrm>
            <a:off x="7789550" y="1131300"/>
            <a:ext cx="554075" cy="563100"/>
            <a:chOff x="1126975" y="2118575"/>
            <a:chExt cx="554075" cy="563100"/>
          </a:xfrm>
        </p:grpSpPr>
        <p:sp>
          <p:nvSpPr>
            <p:cNvPr id="42" name="Google Shape;42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2"/>
          <p:cNvGrpSpPr/>
          <p:nvPr/>
        </p:nvGrpSpPr>
        <p:grpSpPr>
          <a:xfrm>
            <a:off x="8376400" y="55538"/>
            <a:ext cx="554075" cy="563100"/>
            <a:chOff x="1126975" y="2118575"/>
            <a:chExt cx="554075" cy="563100"/>
          </a:xfrm>
        </p:grpSpPr>
        <p:sp>
          <p:nvSpPr>
            <p:cNvPr id="109" name="Google Shape;109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" name="Google Shape;175;p2"/>
          <p:cNvGrpSpPr/>
          <p:nvPr/>
        </p:nvGrpSpPr>
        <p:grpSpPr>
          <a:xfrm rot="-1473304">
            <a:off x="7150182" y="4163986"/>
            <a:ext cx="1113782" cy="783509"/>
            <a:chOff x="9221475" y="2460200"/>
            <a:chExt cx="2104828" cy="1480678"/>
          </a:xfrm>
        </p:grpSpPr>
        <p:sp>
          <p:nvSpPr>
            <p:cNvPr id="176" name="Google Shape;176;p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" name="Google Shape;218;p2"/>
          <p:cNvGrpSpPr/>
          <p:nvPr/>
        </p:nvGrpSpPr>
        <p:grpSpPr>
          <a:xfrm flipH="1">
            <a:off x="7465104" y="3141073"/>
            <a:ext cx="1366800" cy="1198843"/>
            <a:chOff x="1246700" y="-52951"/>
            <a:chExt cx="794143" cy="696556"/>
          </a:xfrm>
        </p:grpSpPr>
        <p:sp>
          <p:nvSpPr>
            <p:cNvPr id="219" name="Google Shape;219;p2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233;p2"/>
          <p:cNvGrpSpPr/>
          <p:nvPr/>
        </p:nvGrpSpPr>
        <p:grpSpPr>
          <a:xfrm>
            <a:off x="7653385" y="296768"/>
            <a:ext cx="657381" cy="487208"/>
            <a:chOff x="3748050" y="180275"/>
            <a:chExt cx="394800" cy="292600"/>
          </a:xfrm>
        </p:grpSpPr>
        <p:sp>
          <p:nvSpPr>
            <p:cNvPr id="234" name="Google Shape;234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78;p2"/>
          <p:cNvGrpSpPr/>
          <p:nvPr/>
        </p:nvGrpSpPr>
        <p:grpSpPr>
          <a:xfrm rot="2700000">
            <a:off x="7610274" y="1855478"/>
            <a:ext cx="657380" cy="487207"/>
            <a:chOff x="3748050" y="180275"/>
            <a:chExt cx="394800" cy="292600"/>
          </a:xfrm>
        </p:grpSpPr>
        <p:sp>
          <p:nvSpPr>
            <p:cNvPr id="279" name="Google Shape;279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" name="Google Shape;323;p2"/>
          <p:cNvGrpSpPr/>
          <p:nvPr/>
        </p:nvGrpSpPr>
        <p:grpSpPr>
          <a:xfrm>
            <a:off x="6555559" y="4296621"/>
            <a:ext cx="939821" cy="696564"/>
            <a:chOff x="3748050" y="180275"/>
            <a:chExt cx="394800" cy="292600"/>
          </a:xfrm>
        </p:grpSpPr>
        <p:sp>
          <p:nvSpPr>
            <p:cNvPr id="324" name="Google Shape;324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4" name="Google Shape;3124;p1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5" name="Google Shape;3125;p13"/>
          <p:cNvSpPr/>
          <p:nvPr/>
        </p:nvSpPr>
        <p:spPr>
          <a:xfrm>
            <a:off x="309307" y="1122363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6" name="Google Shape;3126;p13"/>
          <p:cNvSpPr txBox="1">
            <a:spLocks noGrp="1"/>
          </p:cNvSpPr>
          <p:nvPr>
            <p:ph type="title"/>
          </p:nvPr>
        </p:nvSpPr>
        <p:spPr>
          <a:xfrm>
            <a:off x="9094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27" name="Google Shape;3127;p13"/>
          <p:cNvSpPr txBox="1">
            <a:spLocks noGrp="1"/>
          </p:cNvSpPr>
          <p:nvPr>
            <p:ph type="title" idx="2" hasCustomPrompt="1"/>
          </p:nvPr>
        </p:nvSpPr>
        <p:spPr>
          <a:xfrm>
            <a:off x="14857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28" name="Google Shape;3128;p13"/>
          <p:cNvSpPr txBox="1">
            <a:spLocks noGrp="1"/>
          </p:cNvSpPr>
          <p:nvPr>
            <p:ph type="subTitle" idx="1"/>
          </p:nvPr>
        </p:nvSpPr>
        <p:spPr>
          <a:xfrm>
            <a:off x="95515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13"/>
          <p:cNvSpPr txBox="1">
            <a:spLocks noGrp="1"/>
          </p:cNvSpPr>
          <p:nvPr>
            <p:ph type="title" idx="3"/>
          </p:nvPr>
        </p:nvSpPr>
        <p:spPr>
          <a:xfrm>
            <a:off x="3192000" y="1742775"/>
            <a:ext cx="27600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0" name="Google Shape;3130;p13"/>
          <p:cNvSpPr txBox="1">
            <a:spLocks noGrp="1"/>
          </p:cNvSpPr>
          <p:nvPr>
            <p:ph type="title" idx="4" hasCustomPrompt="1"/>
          </p:nvPr>
        </p:nvSpPr>
        <p:spPr>
          <a:xfrm>
            <a:off x="3936025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1" name="Google Shape;3131;p13"/>
          <p:cNvSpPr txBox="1">
            <a:spLocks noGrp="1"/>
          </p:cNvSpPr>
          <p:nvPr>
            <p:ph type="subTitle" idx="5"/>
          </p:nvPr>
        </p:nvSpPr>
        <p:spPr>
          <a:xfrm>
            <a:off x="340380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2" name="Google Shape;3132;p13"/>
          <p:cNvSpPr txBox="1">
            <a:spLocks noGrp="1"/>
          </p:cNvSpPr>
          <p:nvPr>
            <p:ph type="title" idx="6"/>
          </p:nvPr>
        </p:nvSpPr>
        <p:spPr>
          <a:xfrm>
            <a:off x="58067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3" name="Google Shape;3133;p13"/>
          <p:cNvSpPr txBox="1">
            <a:spLocks noGrp="1"/>
          </p:cNvSpPr>
          <p:nvPr>
            <p:ph type="title" idx="7" hasCustomPrompt="1"/>
          </p:nvPr>
        </p:nvSpPr>
        <p:spPr>
          <a:xfrm>
            <a:off x="63830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4" name="Google Shape;3134;p13"/>
          <p:cNvSpPr txBox="1">
            <a:spLocks noGrp="1"/>
          </p:cNvSpPr>
          <p:nvPr>
            <p:ph type="subTitle" idx="8"/>
          </p:nvPr>
        </p:nvSpPr>
        <p:spPr>
          <a:xfrm>
            <a:off x="5852450" y="2133050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5" name="Google Shape;3135;p13"/>
          <p:cNvSpPr txBox="1">
            <a:spLocks noGrp="1"/>
          </p:cNvSpPr>
          <p:nvPr>
            <p:ph type="title" idx="9"/>
          </p:nvPr>
        </p:nvSpPr>
        <p:spPr>
          <a:xfrm>
            <a:off x="9094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6" name="Google Shape;3136;p13"/>
          <p:cNvSpPr txBox="1">
            <a:spLocks noGrp="1"/>
          </p:cNvSpPr>
          <p:nvPr>
            <p:ph type="title" idx="13" hasCustomPrompt="1"/>
          </p:nvPr>
        </p:nvSpPr>
        <p:spPr>
          <a:xfrm>
            <a:off x="14857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7" name="Google Shape;3137;p13"/>
          <p:cNvSpPr txBox="1">
            <a:spLocks noGrp="1"/>
          </p:cNvSpPr>
          <p:nvPr>
            <p:ph type="subTitle" idx="14"/>
          </p:nvPr>
        </p:nvSpPr>
        <p:spPr>
          <a:xfrm>
            <a:off x="9551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8" name="Google Shape;3138;p13"/>
          <p:cNvSpPr txBox="1">
            <a:spLocks noGrp="1"/>
          </p:cNvSpPr>
          <p:nvPr>
            <p:ph type="title" idx="15"/>
          </p:nvPr>
        </p:nvSpPr>
        <p:spPr>
          <a:xfrm>
            <a:off x="335805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9" name="Google Shape;3139;p13"/>
          <p:cNvSpPr txBox="1">
            <a:spLocks noGrp="1"/>
          </p:cNvSpPr>
          <p:nvPr>
            <p:ph type="title" idx="16" hasCustomPrompt="1"/>
          </p:nvPr>
        </p:nvSpPr>
        <p:spPr>
          <a:xfrm>
            <a:off x="393435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40" name="Google Shape;3140;p13"/>
          <p:cNvSpPr txBox="1">
            <a:spLocks noGrp="1"/>
          </p:cNvSpPr>
          <p:nvPr>
            <p:ph type="subTitle" idx="17"/>
          </p:nvPr>
        </p:nvSpPr>
        <p:spPr>
          <a:xfrm>
            <a:off x="340380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1" name="Google Shape;3141;p13"/>
          <p:cNvSpPr txBox="1">
            <a:spLocks noGrp="1"/>
          </p:cNvSpPr>
          <p:nvPr>
            <p:ph type="title" idx="18"/>
          </p:nvPr>
        </p:nvSpPr>
        <p:spPr>
          <a:xfrm>
            <a:off x="58067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42" name="Google Shape;3142;p13"/>
          <p:cNvSpPr txBox="1">
            <a:spLocks noGrp="1"/>
          </p:cNvSpPr>
          <p:nvPr>
            <p:ph type="title" idx="19" hasCustomPrompt="1"/>
          </p:nvPr>
        </p:nvSpPr>
        <p:spPr>
          <a:xfrm>
            <a:off x="63830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43" name="Google Shape;3143;p13"/>
          <p:cNvSpPr txBox="1">
            <a:spLocks noGrp="1"/>
          </p:cNvSpPr>
          <p:nvPr>
            <p:ph type="subTitle" idx="20"/>
          </p:nvPr>
        </p:nvSpPr>
        <p:spPr>
          <a:xfrm>
            <a:off x="58524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4" name="Google Shape;3144;p13"/>
          <p:cNvSpPr txBox="1">
            <a:spLocks noGrp="1"/>
          </p:cNvSpPr>
          <p:nvPr>
            <p:ph type="title" idx="21"/>
          </p:nvPr>
        </p:nvSpPr>
        <p:spPr>
          <a:xfrm>
            <a:off x="722425" y="3638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145" name="Google Shape;3145;p1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146" name="Google Shape;3146;p1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3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3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7" name="Google Shape;3157;p13"/>
            <p:cNvGrpSpPr/>
            <p:nvPr/>
          </p:nvGrpSpPr>
          <p:grpSpPr>
            <a:xfrm>
              <a:off x="25" y="0"/>
              <a:ext cx="9144189" cy="4594817"/>
              <a:chOff x="25" y="0"/>
              <a:chExt cx="9144189" cy="4594817"/>
            </a:xfrm>
          </p:grpSpPr>
          <p:sp>
            <p:nvSpPr>
              <p:cNvPr id="3158" name="Google Shape;3158;p13"/>
              <p:cNvSpPr/>
              <p:nvPr/>
            </p:nvSpPr>
            <p:spPr>
              <a:xfrm>
                <a:off x="219225" y="236825"/>
                <a:ext cx="216300" cy="4357200"/>
              </a:xfrm>
              <a:prstGeom prst="rect">
                <a:avLst/>
              </a:pr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13"/>
              <p:cNvSpPr/>
              <p:nvPr/>
            </p:nvSpPr>
            <p:spPr>
              <a:xfrm>
                <a:off x="25" y="0"/>
                <a:ext cx="9144189" cy="4594817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143824" extrusionOk="0">
                    <a:moveTo>
                      <a:pt x="0" y="0"/>
                    </a:moveTo>
                    <a:lnTo>
                      <a:pt x="0" y="143824"/>
                    </a:lnTo>
                    <a:lnTo>
                      <a:pt x="6918" y="143824"/>
                    </a:lnTo>
                    <a:lnTo>
                      <a:pt x="6918" y="136391"/>
                    </a:lnTo>
                    <a:lnTo>
                      <a:pt x="6918" y="7432"/>
                    </a:lnTo>
                    <a:lnTo>
                      <a:pt x="277725" y="7432"/>
                    </a:lnTo>
                    <a:lnTo>
                      <a:pt x="277725" y="136391"/>
                    </a:lnTo>
                    <a:lnTo>
                      <a:pt x="277725" y="143824"/>
                    </a:lnTo>
                    <a:lnTo>
                      <a:pt x="284643" y="143824"/>
                    </a:lnTo>
                    <a:lnTo>
                      <a:pt x="284643" y="0"/>
                    </a:lnTo>
                    <a:close/>
                  </a:path>
                </a:pathLst>
              </a:custGeom>
              <a:solidFill>
                <a:srgbClr val="FFFFFF">
                  <a:alpha val="19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13"/>
              <p:cNvSpPr/>
              <p:nvPr/>
            </p:nvSpPr>
            <p:spPr>
              <a:xfrm>
                <a:off x="8711100" y="236825"/>
                <a:ext cx="216300" cy="4357200"/>
              </a:xfrm>
              <a:prstGeom prst="rect">
                <a:avLst/>
              </a:pr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1" name="Google Shape;3161;p1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62" name="Google Shape;3162;p13"/>
            <p:cNvGrpSpPr/>
            <p:nvPr/>
          </p:nvGrpSpPr>
          <p:grpSpPr>
            <a:xfrm>
              <a:off x="13" y="4588025"/>
              <a:ext cx="9144201" cy="555528"/>
              <a:chOff x="13" y="4588025"/>
              <a:chExt cx="9144201" cy="555528"/>
            </a:xfrm>
          </p:grpSpPr>
          <p:sp>
            <p:nvSpPr>
              <p:cNvPr id="3163" name="Google Shape;3163;p13"/>
              <p:cNvSpPr/>
              <p:nvPr/>
            </p:nvSpPr>
            <p:spPr>
              <a:xfrm>
                <a:off x="25" y="4588025"/>
                <a:ext cx="9144189" cy="555528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2808" extrusionOk="0">
                    <a:moveTo>
                      <a:pt x="0" y="1"/>
                    </a:moveTo>
                    <a:lnTo>
                      <a:pt x="0" y="2808"/>
                    </a:lnTo>
                    <a:lnTo>
                      <a:pt x="284643" y="2808"/>
                    </a:lnTo>
                    <a:lnTo>
                      <a:pt x="284643" y="1"/>
                    </a:lnTo>
                    <a:close/>
                  </a:path>
                </a:pathLst>
              </a:cu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13"/>
              <p:cNvSpPr/>
              <p:nvPr/>
            </p:nvSpPr>
            <p:spPr>
              <a:xfrm>
                <a:off x="13" y="4723191"/>
                <a:ext cx="9144189" cy="171483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5338" extrusionOk="0">
                    <a:moveTo>
                      <a:pt x="0" y="1"/>
                    </a:moveTo>
                    <a:lnTo>
                      <a:pt x="0" y="5338"/>
                    </a:lnTo>
                    <a:lnTo>
                      <a:pt x="284643" y="5338"/>
                    </a:lnTo>
                    <a:lnTo>
                      <a:pt x="284643" y="1"/>
                    </a:lnTo>
                    <a:close/>
                  </a:path>
                </a:pathLst>
              </a:custGeom>
              <a:solidFill>
                <a:srgbClr val="FFFFFF">
                  <a:alpha val="19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13"/>
              <p:cNvSpPr/>
              <p:nvPr/>
            </p:nvSpPr>
            <p:spPr>
              <a:xfrm>
                <a:off x="25" y="4588025"/>
                <a:ext cx="9144189" cy="135202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4191" extrusionOk="0">
                    <a:moveTo>
                      <a:pt x="0" y="0"/>
                    </a:moveTo>
                    <a:lnTo>
                      <a:pt x="0" y="4191"/>
                    </a:lnTo>
                    <a:lnTo>
                      <a:pt x="284643" y="4191"/>
                    </a:lnTo>
                    <a:lnTo>
                      <a:pt x="284643" y="0"/>
                    </a:lnTo>
                    <a:close/>
                  </a:path>
                </a:pathLst>
              </a:custGeom>
              <a:solidFill>
                <a:srgbClr val="FFFFFF">
                  <a:alpha val="35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13"/>
              <p:cNvSpPr/>
              <p:nvPr/>
            </p:nvSpPr>
            <p:spPr>
              <a:xfrm rot="-5400000">
                <a:off x="4471766" y="4742937"/>
                <a:ext cx="148610" cy="478855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14906" extrusionOk="0">
                    <a:moveTo>
                      <a:pt x="2135" y="1"/>
                    </a:moveTo>
                    <a:cubicBezTo>
                      <a:pt x="949" y="1"/>
                      <a:pt x="0" y="950"/>
                      <a:pt x="0" y="2136"/>
                    </a:cubicBezTo>
                    <a:lnTo>
                      <a:pt x="0" y="12770"/>
                    </a:lnTo>
                    <a:cubicBezTo>
                      <a:pt x="0" y="13956"/>
                      <a:pt x="949" y="14905"/>
                      <a:pt x="2135" y="14905"/>
                    </a:cubicBezTo>
                    <a:lnTo>
                      <a:pt x="2491" y="14905"/>
                    </a:lnTo>
                    <a:cubicBezTo>
                      <a:pt x="3677" y="14905"/>
                      <a:pt x="4626" y="13956"/>
                      <a:pt x="4626" y="12770"/>
                    </a:cubicBezTo>
                    <a:lnTo>
                      <a:pt x="4626" y="2136"/>
                    </a:lnTo>
                    <a:cubicBezTo>
                      <a:pt x="4626" y="950"/>
                      <a:pt x="3677" y="1"/>
                      <a:pt x="2491" y="1"/>
                    </a:cubicBezTo>
                    <a:close/>
                  </a:path>
                </a:pathLst>
              </a:custGeom>
              <a:solidFill>
                <a:srgbClr val="6B41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13"/>
              <p:cNvSpPr/>
              <p:nvPr/>
            </p:nvSpPr>
            <p:spPr>
              <a:xfrm rot="-5400000">
                <a:off x="4471766" y="4726312"/>
                <a:ext cx="148610" cy="478855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14906" extrusionOk="0">
                    <a:moveTo>
                      <a:pt x="2135" y="1"/>
                    </a:moveTo>
                    <a:cubicBezTo>
                      <a:pt x="949" y="1"/>
                      <a:pt x="0" y="950"/>
                      <a:pt x="0" y="2136"/>
                    </a:cubicBezTo>
                    <a:lnTo>
                      <a:pt x="0" y="12770"/>
                    </a:lnTo>
                    <a:cubicBezTo>
                      <a:pt x="0" y="13956"/>
                      <a:pt x="949" y="14905"/>
                      <a:pt x="2135" y="14905"/>
                    </a:cubicBezTo>
                    <a:lnTo>
                      <a:pt x="2491" y="14905"/>
                    </a:lnTo>
                    <a:cubicBezTo>
                      <a:pt x="3677" y="14905"/>
                      <a:pt x="4626" y="13956"/>
                      <a:pt x="4626" y="12770"/>
                    </a:cubicBezTo>
                    <a:lnTo>
                      <a:pt x="4626" y="2136"/>
                    </a:lnTo>
                    <a:cubicBezTo>
                      <a:pt x="4626" y="950"/>
                      <a:pt x="3677" y="1"/>
                      <a:pt x="2491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8" name="Google Shape;3168;p1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170" name="Google Shape;3170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13773" y="-361079"/>
            <a:ext cx="1629875" cy="2326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1" name="Google Shape;3171;p13"/>
          <p:cNvPicPr preferRelativeResize="0"/>
          <p:nvPr/>
        </p:nvPicPr>
        <p:blipFill rotWithShape="1">
          <a:blip r:embed="rId2">
            <a:alphaModFix/>
          </a:blip>
          <a:srcRect t="42997"/>
          <a:stretch/>
        </p:blipFill>
        <p:spPr>
          <a:xfrm>
            <a:off x="7037538" y="-2"/>
            <a:ext cx="1629875" cy="13259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2" name="Google Shape;3172;p13"/>
          <p:cNvGrpSpPr/>
          <p:nvPr/>
        </p:nvGrpSpPr>
        <p:grpSpPr>
          <a:xfrm>
            <a:off x="8375407" y="908195"/>
            <a:ext cx="444091" cy="451325"/>
            <a:chOff x="1126975" y="2118575"/>
            <a:chExt cx="554075" cy="563100"/>
          </a:xfrm>
        </p:grpSpPr>
        <p:sp>
          <p:nvSpPr>
            <p:cNvPr id="3173" name="Google Shape;3173;p13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3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3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3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3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3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3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3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3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3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3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3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3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3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3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3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3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3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3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3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3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3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3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3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3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3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3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3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3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3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3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3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3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3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3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3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3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3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3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3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3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3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3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3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3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3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3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3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3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3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3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3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3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3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3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3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3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3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3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3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3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3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3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3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3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3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239" name="Google Shape;3239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70626" y="72446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40" name="Google Shape;3240;p13"/>
          <p:cNvGrpSpPr/>
          <p:nvPr/>
        </p:nvGrpSpPr>
        <p:grpSpPr>
          <a:xfrm>
            <a:off x="7310182" y="236820"/>
            <a:ext cx="444091" cy="451325"/>
            <a:chOff x="1126975" y="2118575"/>
            <a:chExt cx="554075" cy="563100"/>
          </a:xfrm>
        </p:grpSpPr>
        <p:sp>
          <p:nvSpPr>
            <p:cNvPr id="3241" name="Google Shape;3241;p13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3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3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3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3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3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3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3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3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3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3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3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3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3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3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3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3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3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3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3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3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3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3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3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3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3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3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3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3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3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3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3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3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3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3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3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3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3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3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3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3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3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3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3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3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3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3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3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3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3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3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3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3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3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3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3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3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3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3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3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3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3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3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3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3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3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3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8" name="Google Shape;3308;p14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9" name="Google Shape;3309;p14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0" name="Google Shape;3310;p14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1" name="Google Shape;3311;p14"/>
          <p:cNvSpPr txBox="1">
            <a:spLocks noGrp="1"/>
          </p:cNvSpPr>
          <p:nvPr>
            <p:ph type="title"/>
          </p:nvPr>
        </p:nvSpPr>
        <p:spPr>
          <a:xfrm>
            <a:off x="2547725" y="2875800"/>
            <a:ext cx="40488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312" name="Google Shape;3312;p14"/>
          <p:cNvSpPr txBox="1">
            <a:spLocks noGrp="1"/>
          </p:cNvSpPr>
          <p:nvPr>
            <p:ph type="subTitle" idx="1"/>
          </p:nvPr>
        </p:nvSpPr>
        <p:spPr>
          <a:xfrm>
            <a:off x="1962300" y="1735800"/>
            <a:ext cx="5219400" cy="110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3313" name="Google Shape;3313;p14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314" name="Google Shape;3314;p14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4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4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4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4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4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4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4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4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4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4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4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4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4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4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4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4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4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4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4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4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4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4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4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8" name="Google Shape;3338;p14"/>
          <p:cNvGrpSpPr/>
          <p:nvPr/>
        </p:nvGrpSpPr>
        <p:grpSpPr>
          <a:xfrm>
            <a:off x="-621765" y="-6373"/>
            <a:ext cx="2367140" cy="1947751"/>
            <a:chOff x="-621765" y="-6373"/>
            <a:chExt cx="2367140" cy="1947751"/>
          </a:xfrm>
        </p:grpSpPr>
        <p:pic>
          <p:nvPicPr>
            <p:cNvPr id="3339" name="Google Shape;3339;p14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40" name="Google Shape;3340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41" name="Google Shape;3341;p14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2" name="Google Shape;3342;p14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3343" name="Google Shape;3343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1" name="Google Shape;3431;p14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3432" name="Google Shape;3432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0" name="Google Shape;3520;p14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3521" name="Google Shape;3521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9" name="Google Shape;3609;p14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3610" name="Google Shape;3610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8" name="Google Shape;3698;p14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3699" name="Google Shape;3699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41" name="Google Shape;3741;p14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3742" name="Google Shape;3742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84" name="Google Shape;3784;p14"/>
          <p:cNvGrpSpPr/>
          <p:nvPr/>
        </p:nvGrpSpPr>
        <p:grpSpPr>
          <a:xfrm>
            <a:off x="7380835" y="-6373"/>
            <a:ext cx="2367140" cy="1947751"/>
            <a:chOff x="7380835" y="-6373"/>
            <a:chExt cx="2367140" cy="1947751"/>
          </a:xfrm>
        </p:grpSpPr>
        <p:pic>
          <p:nvPicPr>
            <p:cNvPr id="3785" name="Google Shape;3785;p14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>
              <a:off x="8047685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86" name="Google Shape;3786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87920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87" name="Google Shape;3787;p14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>
              <a:off x="7380835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88" name="Google Shape;3788;p14"/>
            <p:cNvGrpSpPr/>
            <p:nvPr/>
          </p:nvGrpSpPr>
          <p:grpSpPr>
            <a:xfrm flipH="1">
              <a:off x="8718214" y="1028292"/>
              <a:ext cx="407984" cy="415906"/>
              <a:chOff x="3646250" y="1707050"/>
              <a:chExt cx="552375" cy="563100"/>
            </a:xfrm>
          </p:grpSpPr>
          <p:sp>
            <p:nvSpPr>
              <p:cNvPr id="3789" name="Google Shape;3789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7" name="Google Shape;3877;p14"/>
            <p:cNvGrpSpPr/>
            <p:nvPr/>
          </p:nvGrpSpPr>
          <p:grpSpPr>
            <a:xfrm flipH="1">
              <a:off x="8319785" y="1175175"/>
              <a:ext cx="552375" cy="563100"/>
              <a:chOff x="3646250" y="1707050"/>
              <a:chExt cx="552375" cy="563100"/>
            </a:xfrm>
          </p:grpSpPr>
          <p:sp>
            <p:nvSpPr>
              <p:cNvPr id="3878" name="Google Shape;3878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6" name="Google Shape;3966;p14"/>
            <p:cNvGrpSpPr/>
            <p:nvPr/>
          </p:nvGrpSpPr>
          <p:grpSpPr>
            <a:xfrm flipH="1">
              <a:off x="8232185" y="292900"/>
              <a:ext cx="552375" cy="563100"/>
              <a:chOff x="3646250" y="1707050"/>
              <a:chExt cx="552375" cy="563100"/>
            </a:xfrm>
          </p:grpSpPr>
          <p:sp>
            <p:nvSpPr>
              <p:cNvPr id="3967" name="Google Shape;3967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5" name="Google Shape;4055;p14"/>
            <p:cNvGrpSpPr/>
            <p:nvPr/>
          </p:nvGrpSpPr>
          <p:grpSpPr>
            <a:xfrm flipH="1">
              <a:off x="7581864" y="332417"/>
              <a:ext cx="407984" cy="415906"/>
              <a:chOff x="3646250" y="1707050"/>
              <a:chExt cx="552375" cy="563100"/>
            </a:xfrm>
          </p:grpSpPr>
          <p:sp>
            <p:nvSpPr>
              <p:cNvPr id="4056" name="Google Shape;4056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4" name="Google Shape;4144;p14"/>
            <p:cNvGrpSpPr/>
            <p:nvPr/>
          </p:nvGrpSpPr>
          <p:grpSpPr>
            <a:xfrm rot="-1472812">
              <a:off x="8032487" y="125031"/>
              <a:ext cx="339458" cy="238798"/>
              <a:chOff x="9221475" y="2460200"/>
              <a:chExt cx="2104828" cy="1480678"/>
            </a:xfrm>
          </p:grpSpPr>
          <p:sp>
            <p:nvSpPr>
              <p:cNvPr id="4145" name="Google Shape;4145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7" name="Google Shape;4187;p14"/>
            <p:cNvGrpSpPr/>
            <p:nvPr/>
          </p:nvGrpSpPr>
          <p:grpSpPr>
            <a:xfrm rot="-3659209">
              <a:off x="8752520" y="702646"/>
              <a:ext cx="339369" cy="238735"/>
              <a:chOff x="9221475" y="2460200"/>
              <a:chExt cx="2104828" cy="1480678"/>
            </a:xfrm>
          </p:grpSpPr>
          <p:sp>
            <p:nvSpPr>
              <p:cNvPr id="4188" name="Google Shape;4188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3">
    <p:spTree>
      <p:nvGrpSpPr>
        <p:cNvPr id="1" name="Shape 4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1" name="Google Shape;4231;p1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2" name="Google Shape;4232;p15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3" name="Google Shape;4233;p15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4" name="Google Shape;4234;p15"/>
          <p:cNvSpPr txBox="1">
            <a:spLocks noGrp="1"/>
          </p:cNvSpPr>
          <p:nvPr>
            <p:ph type="subTitle" idx="1"/>
          </p:nvPr>
        </p:nvSpPr>
        <p:spPr>
          <a:xfrm>
            <a:off x="5249800" y="2336025"/>
            <a:ext cx="32172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15"/>
          <p:cNvSpPr txBox="1">
            <a:spLocks noGrp="1"/>
          </p:cNvSpPr>
          <p:nvPr>
            <p:ph type="title"/>
          </p:nvPr>
        </p:nvSpPr>
        <p:spPr>
          <a:xfrm>
            <a:off x="5249794" y="1794675"/>
            <a:ext cx="290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236" name="Google Shape;4236;p1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237" name="Google Shape;4237;p1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1" name="Google Shape;4261;p15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4262" name="Google Shape;4262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3" name="Google Shape;4263;p15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4" name="Google Shape;4264;p15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5" name="Google Shape;4265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6" name="Google Shape;4266;p15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267" name="Google Shape;4267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1" name="Google Shape;4311;p15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312" name="Google Shape;4312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6" name="Google Shape;4356;p15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4357" name="Google Shape;4357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3" name="Google Shape;4423;p15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4424" name="Google Shape;4424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0" name="Google Shape;4490;p15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4491" name="Google Shape;4491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57" name="Google Shape;4557;p15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4558" name="Google Shape;4558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59" name="Google Shape;4559;p15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60" name="Google Shape;4560;p15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61" name="Google Shape;4561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2" name="Google Shape;4562;p15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563" name="Google Shape;4563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7" name="Google Shape;4607;p15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608" name="Google Shape;4608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2" name="Google Shape;4652;p15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4653" name="Google Shape;4653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9" name="Google Shape;4719;p15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4720" name="Google Shape;4720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6" name="Google Shape;4786;p15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4787" name="Google Shape;4787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3_2">
    <p:spTree>
      <p:nvGrpSpPr>
        <p:cNvPr id="1" name="Shape 4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4" name="Google Shape;4854;p1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16"/>
          <p:cNvSpPr/>
          <p:nvPr/>
        </p:nvSpPr>
        <p:spPr>
          <a:xfrm flipH="1">
            <a:off x="524707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6" name="Google Shape;4856;p16"/>
          <p:cNvSpPr/>
          <p:nvPr/>
        </p:nvSpPr>
        <p:spPr>
          <a:xfrm flipH="1">
            <a:off x="492604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7" name="Google Shape;4857;p1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858" name="Google Shape;4858;p1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6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6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882" name="Google Shape;4882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17731" flipH="1">
            <a:off x="-202926" y="1996427"/>
            <a:ext cx="1371525" cy="19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3" name="Google Shape;4883;p16"/>
          <p:cNvPicPr preferRelativeResize="0"/>
          <p:nvPr/>
        </p:nvPicPr>
        <p:blipFill rotWithShape="1">
          <a:blip r:embed="rId2">
            <a:alphaModFix/>
          </a:blip>
          <a:srcRect t="-5652"/>
          <a:stretch/>
        </p:blipFill>
        <p:spPr>
          <a:xfrm rot="-417734" flipH="1">
            <a:off x="59824" y="1535614"/>
            <a:ext cx="1371521" cy="206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4" name="Google Shape;4884;p16"/>
          <p:cNvPicPr preferRelativeResize="0"/>
          <p:nvPr/>
        </p:nvPicPr>
        <p:blipFill rotWithShape="1">
          <a:blip r:embed="rId2">
            <a:alphaModFix/>
          </a:blip>
          <a:srcRect t="-1143" b="-10"/>
          <a:stretch/>
        </p:blipFill>
        <p:spPr>
          <a:xfrm rot="-417731" flipH="1">
            <a:off x="-27914" y="821659"/>
            <a:ext cx="1021518" cy="1474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5" name="Google Shape;4885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17731" flipH="1">
            <a:off x="-134153" y="3110187"/>
            <a:ext cx="1371525" cy="19574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886" name="Google Shape;4886;p16"/>
          <p:cNvGrpSpPr/>
          <p:nvPr/>
        </p:nvGrpSpPr>
        <p:grpSpPr>
          <a:xfrm rot="7697683" flipH="1">
            <a:off x="433055" y="2403107"/>
            <a:ext cx="800231" cy="593079"/>
            <a:chOff x="3748050" y="180275"/>
            <a:chExt cx="394800" cy="292600"/>
          </a:xfrm>
        </p:grpSpPr>
        <p:sp>
          <p:nvSpPr>
            <p:cNvPr id="4887" name="Google Shape;4887;p16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6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6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6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6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6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6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6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6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6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6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6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6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6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6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6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6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6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6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6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6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6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6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6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6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6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6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6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6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6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6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6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6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6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6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6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6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6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6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6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6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6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6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6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1" name="Google Shape;4931;p16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4932" name="Google Shape;493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3" name="Google Shape;4933;p16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4" name="Google Shape;4934;p16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5" name="Google Shape;4935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6" name="Google Shape;4936;p16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937" name="Google Shape;4937;p1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1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1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1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1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1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1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1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1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1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1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1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1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1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1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1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1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1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1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1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1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1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1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1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1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1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1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1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1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1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1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1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1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1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1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1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1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1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1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1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1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1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1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1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1" name="Google Shape;4981;p16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982" name="Google Shape;4982;p1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1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1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1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1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1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1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1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1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1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1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1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1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1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1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1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1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1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1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1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1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1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1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1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1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1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1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1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1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1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1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1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1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1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1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1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1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1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1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1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1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1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1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1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6" name="Google Shape;5026;p16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027" name="Google Shape;5027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3" name="Google Shape;5093;p16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094" name="Google Shape;5094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0" name="Google Shape;5160;p16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161" name="Google Shape;5161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27" name="Google Shape;5227;p16"/>
          <p:cNvGrpSpPr/>
          <p:nvPr/>
        </p:nvGrpSpPr>
        <p:grpSpPr>
          <a:xfrm rot="9992628" flipH="1">
            <a:off x="408939" y="2945182"/>
            <a:ext cx="452881" cy="341500"/>
            <a:chOff x="3693500" y="1118850"/>
            <a:chExt cx="535500" cy="403800"/>
          </a:xfrm>
        </p:grpSpPr>
        <p:sp>
          <p:nvSpPr>
            <p:cNvPr id="5228" name="Google Shape;5228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4" name="Google Shape;5294;p16"/>
          <p:cNvGrpSpPr/>
          <p:nvPr/>
        </p:nvGrpSpPr>
        <p:grpSpPr>
          <a:xfrm rot="7064106" flipH="1">
            <a:off x="422471" y="3661763"/>
            <a:ext cx="646212" cy="487338"/>
            <a:chOff x="3693500" y="1118850"/>
            <a:chExt cx="535500" cy="403800"/>
          </a:xfrm>
        </p:grpSpPr>
        <p:sp>
          <p:nvSpPr>
            <p:cNvPr id="5295" name="Google Shape;5295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1" name="Google Shape;5361;p16"/>
          <p:cNvGrpSpPr/>
          <p:nvPr/>
        </p:nvGrpSpPr>
        <p:grpSpPr>
          <a:xfrm rot="4750660" flipH="1">
            <a:off x="408913" y="1231152"/>
            <a:ext cx="452895" cy="341511"/>
            <a:chOff x="3693500" y="1118850"/>
            <a:chExt cx="535500" cy="403800"/>
          </a:xfrm>
        </p:grpSpPr>
        <p:sp>
          <p:nvSpPr>
            <p:cNvPr id="5362" name="Google Shape;5362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28" name="Google Shape;5428;p16"/>
          <p:cNvSpPr txBox="1">
            <a:spLocks noGrp="1"/>
          </p:cNvSpPr>
          <p:nvPr>
            <p:ph type="subTitle" idx="1"/>
          </p:nvPr>
        </p:nvSpPr>
        <p:spPr>
          <a:xfrm>
            <a:off x="1664400" y="2386903"/>
            <a:ext cx="290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9" name="Google Shape;5429;p16"/>
          <p:cNvSpPr txBox="1">
            <a:spLocks noGrp="1"/>
          </p:cNvSpPr>
          <p:nvPr>
            <p:ph type="title"/>
          </p:nvPr>
        </p:nvSpPr>
        <p:spPr>
          <a:xfrm>
            <a:off x="1136350" y="881275"/>
            <a:ext cx="3531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3_1">
    <p:spTree>
      <p:nvGrpSpPr>
        <p:cNvPr id="1" name="Shape 5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1" name="Google Shape;5431;p1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2" name="Google Shape;5432;p17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3" name="Google Shape;5433;p17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4" name="Google Shape;5434;p17"/>
          <p:cNvSpPr txBox="1">
            <a:spLocks noGrp="1"/>
          </p:cNvSpPr>
          <p:nvPr>
            <p:ph type="subTitle" idx="1"/>
          </p:nvPr>
        </p:nvSpPr>
        <p:spPr>
          <a:xfrm>
            <a:off x="2863050" y="1814850"/>
            <a:ext cx="4033500" cy="158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435" name="Google Shape;5435;p17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436" name="Google Shape;5436;p1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5437" name="Google Shape;5437;p1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7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7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1" name="Google Shape;5461;p17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5462" name="Google Shape;5462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3" name="Google Shape;5463;p17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4" name="Google Shape;5464;p17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5" name="Google Shape;5465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6" name="Google Shape;5466;p17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5467" name="Google Shape;5467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1" name="Google Shape;5511;p17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5512" name="Google Shape;5512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56" name="Google Shape;5556;p17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557" name="Google Shape;5557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3" name="Google Shape;5623;p17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624" name="Google Shape;5624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0" name="Google Shape;5690;p17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691" name="Google Shape;5691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57" name="Google Shape;5757;p17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5758" name="Google Shape;5758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59" name="Google Shape;5759;p17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60" name="Google Shape;5760;p17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61" name="Google Shape;5761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2" name="Google Shape;5762;p17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5763" name="Google Shape;5763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7" name="Google Shape;5807;p17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5808" name="Google Shape;5808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2" name="Google Shape;5852;p17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853" name="Google Shape;5853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9" name="Google Shape;5919;p17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920" name="Google Shape;5920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6" name="Google Shape;5986;p17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987" name="Google Shape;5987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">
    <p:spTree>
      <p:nvGrpSpPr>
        <p:cNvPr id="1" name="Shape 6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4" name="Google Shape;6054;p1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5" name="Google Shape;6055;p18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6" name="Google Shape;6056;p18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57" name="Google Shape;6057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8076150" y="3725907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58" name="Google Shape;605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7903968" y="3202430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59" name="Google Shape;6059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7587576" y="3663828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60" name="Google Shape;6060;p18"/>
          <p:cNvPicPr preferRelativeResize="0"/>
          <p:nvPr/>
        </p:nvPicPr>
        <p:blipFill rotWithShape="1">
          <a:blip r:embed="rId2">
            <a:alphaModFix/>
          </a:blip>
          <a:srcRect t="-29115"/>
          <a:stretch/>
        </p:blipFill>
        <p:spPr>
          <a:xfrm rot="10800000">
            <a:off x="7278791" y="3997482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61" name="Google Shape;6061;p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>
            <a:off x="7208834" y="3992636"/>
            <a:ext cx="1250354" cy="10562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062" name="Google Shape;6062;p18"/>
          <p:cNvGrpSpPr/>
          <p:nvPr/>
        </p:nvGrpSpPr>
        <p:grpSpPr>
          <a:xfrm rot="-2699885">
            <a:off x="8160935" y="3268552"/>
            <a:ext cx="836855" cy="620222"/>
            <a:chOff x="3748050" y="180275"/>
            <a:chExt cx="394800" cy="292600"/>
          </a:xfrm>
        </p:grpSpPr>
        <p:sp>
          <p:nvSpPr>
            <p:cNvPr id="6063" name="Google Shape;6063;p1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1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1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1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1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1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1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1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1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1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1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1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1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1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1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1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1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1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1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1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1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1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1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1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1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1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1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1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1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1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1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1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1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1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1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7" name="Google Shape;6107;p18"/>
          <p:cNvGrpSpPr/>
          <p:nvPr/>
        </p:nvGrpSpPr>
        <p:grpSpPr>
          <a:xfrm rot="-3198876">
            <a:off x="8261409" y="4263081"/>
            <a:ext cx="535481" cy="403786"/>
            <a:chOff x="3693500" y="1118850"/>
            <a:chExt cx="535500" cy="403800"/>
          </a:xfrm>
        </p:grpSpPr>
        <p:sp>
          <p:nvSpPr>
            <p:cNvPr id="6108" name="Google Shape;6108;p1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1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1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1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1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1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1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1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1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1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1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1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1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1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1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1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4" name="Google Shape;6174;p18"/>
          <p:cNvGrpSpPr/>
          <p:nvPr/>
        </p:nvGrpSpPr>
        <p:grpSpPr>
          <a:xfrm rot="-1887304">
            <a:off x="7174984" y="4154685"/>
            <a:ext cx="650096" cy="490233"/>
            <a:chOff x="3693500" y="1118850"/>
            <a:chExt cx="535500" cy="403800"/>
          </a:xfrm>
        </p:grpSpPr>
        <p:sp>
          <p:nvSpPr>
            <p:cNvPr id="6175" name="Google Shape;6175;p1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1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1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1" name="Google Shape;6241;p18"/>
          <p:cNvGrpSpPr/>
          <p:nvPr/>
        </p:nvGrpSpPr>
        <p:grpSpPr>
          <a:xfrm rot="-1983934">
            <a:off x="7553258" y="4306006"/>
            <a:ext cx="836854" cy="620213"/>
            <a:chOff x="3748050" y="180275"/>
            <a:chExt cx="394800" cy="292600"/>
          </a:xfrm>
        </p:grpSpPr>
        <p:sp>
          <p:nvSpPr>
            <p:cNvPr id="6242" name="Google Shape;6242;p1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1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1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1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1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6" name="Google Shape;6286;p18"/>
          <p:cNvSpPr txBox="1">
            <a:spLocks noGrp="1"/>
          </p:cNvSpPr>
          <p:nvPr>
            <p:ph type="title"/>
          </p:nvPr>
        </p:nvSpPr>
        <p:spPr>
          <a:xfrm>
            <a:off x="1647844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287" name="Google Shape;6287;p18"/>
          <p:cNvSpPr txBox="1">
            <a:spLocks noGrp="1"/>
          </p:cNvSpPr>
          <p:nvPr>
            <p:ph type="subTitle" idx="1"/>
          </p:nvPr>
        </p:nvSpPr>
        <p:spPr>
          <a:xfrm>
            <a:off x="1647844" y="341944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8" name="Google Shape;6288;p18"/>
          <p:cNvSpPr txBox="1">
            <a:spLocks noGrp="1"/>
          </p:cNvSpPr>
          <p:nvPr>
            <p:ph type="title" idx="2"/>
          </p:nvPr>
        </p:nvSpPr>
        <p:spPr>
          <a:xfrm>
            <a:off x="5159769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289" name="Google Shape;6289;p18"/>
          <p:cNvSpPr txBox="1">
            <a:spLocks noGrp="1"/>
          </p:cNvSpPr>
          <p:nvPr>
            <p:ph type="subTitle" idx="3"/>
          </p:nvPr>
        </p:nvSpPr>
        <p:spPr>
          <a:xfrm>
            <a:off x="5159769" y="341944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0" name="Google Shape;6290;p18"/>
          <p:cNvSpPr txBox="1">
            <a:spLocks noGrp="1"/>
          </p:cNvSpPr>
          <p:nvPr>
            <p:ph type="title" idx="4"/>
          </p:nvPr>
        </p:nvSpPr>
        <p:spPr>
          <a:xfrm>
            <a:off x="720000" y="370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291" name="Google Shape;6291;p1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292" name="Google Shape;6292;p1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8"/>
            <p:cNvSpPr/>
            <p:nvPr/>
          </p:nvSpPr>
          <p:spPr>
            <a:xfrm>
              <a:off x="435525" y="242600"/>
              <a:ext cx="2258131" cy="222676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8"/>
            <p:cNvSpPr/>
            <p:nvPr/>
          </p:nvSpPr>
          <p:spPr>
            <a:xfrm>
              <a:off x="435525" y="242600"/>
              <a:ext cx="2858868" cy="281962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6" name="Google Shape;6316;p18"/>
          <p:cNvGrpSpPr/>
          <p:nvPr/>
        </p:nvGrpSpPr>
        <p:grpSpPr>
          <a:xfrm>
            <a:off x="-313824" y="-477724"/>
            <a:ext cx="2231683" cy="2412089"/>
            <a:chOff x="-313824" y="-477724"/>
            <a:chExt cx="2231683" cy="2412089"/>
          </a:xfrm>
        </p:grpSpPr>
        <p:pic>
          <p:nvPicPr>
            <p:cNvPr id="6317" name="Google Shape;631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3824" y="-206149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18" name="Google Shape;631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41642" y="317327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19" name="Google Shape;6319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74750" y="-144070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20" name="Google Shape;6320;p18"/>
            <p:cNvPicPr preferRelativeResize="0"/>
            <p:nvPr/>
          </p:nvPicPr>
          <p:blipFill rotWithShape="1">
            <a:blip r:embed="rId2">
              <a:alphaModFix/>
            </a:blip>
            <a:srcRect t="-29115"/>
            <a:stretch/>
          </p:blipFill>
          <p:spPr>
            <a:xfrm>
              <a:off x="483535" y="-47772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21" name="Google Shape;6321;p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553497" y="-51029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22" name="Google Shape;6322;p18"/>
            <p:cNvGrpSpPr/>
            <p:nvPr/>
          </p:nvGrpSpPr>
          <p:grpSpPr>
            <a:xfrm rot="8100115">
              <a:off x="14895" y="1109116"/>
              <a:ext cx="836855" cy="620222"/>
              <a:chOff x="3748050" y="180275"/>
              <a:chExt cx="394800" cy="292600"/>
            </a:xfrm>
          </p:grpSpPr>
          <p:sp>
            <p:nvSpPr>
              <p:cNvPr id="6323" name="Google Shape;6323;p1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1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7" name="Google Shape;6367;p18"/>
            <p:cNvGrpSpPr/>
            <p:nvPr/>
          </p:nvGrpSpPr>
          <p:grpSpPr>
            <a:xfrm rot="7601124">
              <a:off x="215795" y="331024"/>
              <a:ext cx="535481" cy="403786"/>
              <a:chOff x="3693500" y="1118850"/>
              <a:chExt cx="535500" cy="403800"/>
            </a:xfrm>
          </p:grpSpPr>
          <p:sp>
            <p:nvSpPr>
              <p:cNvPr id="6368" name="Google Shape;6368;p1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1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1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1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1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1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1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4" name="Google Shape;6434;p18"/>
            <p:cNvGrpSpPr/>
            <p:nvPr/>
          </p:nvGrpSpPr>
          <p:grpSpPr>
            <a:xfrm rot="8912696">
              <a:off x="1187605" y="352972"/>
              <a:ext cx="650096" cy="490233"/>
              <a:chOff x="3693500" y="1118850"/>
              <a:chExt cx="535500" cy="403800"/>
            </a:xfrm>
          </p:grpSpPr>
          <p:sp>
            <p:nvSpPr>
              <p:cNvPr id="6435" name="Google Shape;6435;p1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1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1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1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1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1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1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1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1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1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1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1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1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1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1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1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1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1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1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1" name="Google Shape;6501;p18"/>
            <p:cNvGrpSpPr/>
            <p:nvPr/>
          </p:nvGrpSpPr>
          <p:grpSpPr>
            <a:xfrm rot="8816066">
              <a:off x="622573" y="71672"/>
              <a:ext cx="836854" cy="620213"/>
              <a:chOff x="3748050" y="180275"/>
              <a:chExt cx="394800" cy="292600"/>
            </a:xfrm>
          </p:grpSpPr>
          <p:sp>
            <p:nvSpPr>
              <p:cNvPr id="6502" name="Google Shape;6502;p1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1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1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1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1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1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1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1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1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1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1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1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1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1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1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1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1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3_1_2">
    <p:spTree>
      <p:nvGrpSpPr>
        <p:cNvPr id="1" name="Shape 6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7" name="Google Shape;6547;p1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8" name="Google Shape;6548;p19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9" name="Google Shape;6549;p19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0" name="Google Shape;6550;p19"/>
          <p:cNvSpPr txBox="1">
            <a:spLocks noGrp="1"/>
          </p:cNvSpPr>
          <p:nvPr>
            <p:ph type="subTitle" idx="1"/>
          </p:nvPr>
        </p:nvSpPr>
        <p:spPr>
          <a:xfrm>
            <a:off x="8997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51" name="Google Shape;6551;p19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552" name="Google Shape;6552;p1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553" name="Google Shape;6553;p1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9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9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7" name="Google Shape;6577;p19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6578" name="Google Shape;65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79" name="Google Shape;6579;p19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80" name="Google Shape;6580;p19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81" name="Google Shape;6581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2" name="Google Shape;6582;p19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6583" name="Google Shape;6583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7" name="Google Shape;6627;p19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6628" name="Google Shape;6628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2" name="Google Shape;6672;p19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6673" name="Google Shape;6673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9" name="Google Shape;6739;p19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6740" name="Google Shape;6740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6" name="Google Shape;6806;p19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6807" name="Google Shape;6807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8" name="Google Shape;6808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9" name="Google Shape;6809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4" name="Google Shape;6834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5" name="Google Shape;6835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9" name="Google Shape;6839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0" name="Google Shape;6840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2" name="Google Shape;6842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3" name="Google Shape;6873;p19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6874" name="Google Shape;6874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5" name="Google Shape;6875;p19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6" name="Google Shape;6876;p19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7" name="Google Shape;6877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78" name="Google Shape;6878;p19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6879" name="Google Shape;6879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3" name="Google Shape;6923;p19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6924" name="Google Shape;6924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68" name="Google Shape;6968;p19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6969" name="Google Shape;6969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5" name="Google Shape;7035;p19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7036" name="Google Shape;7036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2" name="Google Shape;7102;p19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7103" name="Google Shape;7103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169" name="Google Shape;7169;p19"/>
          <p:cNvSpPr txBox="1">
            <a:spLocks noGrp="1"/>
          </p:cNvSpPr>
          <p:nvPr>
            <p:ph type="subTitle" idx="2"/>
          </p:nvPr>
        </p:nvSpPr>
        <p:spPr>
          <a:xfrm>
            <a:off x="45720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7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Google Shape;7171;p2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2" name="Google Shape;7172;p20"/>
          <p:cNvSpPr/>
          <p:nvPr/>
        </p:nvSpPr>
        <p:spPr>
          <a:xfrm rot="10800000">
            <a:off x="52806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3" name="Google Shape;7173;p20"/>
          <p:cNvSpPr/>
          <p:nvPr/>
        </p:nvSpPr>
        <p:spPr>
          <a:xfrm>
            <a:off x="1962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4" name="Google Shape;7174;p20"/>
          <p:cNvSpPr/>
          <p:nvPr/>
        </p:nvSpPr>
        <p:spPr>
          <a:xfrm>
            <a:off x="4571998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5" name="Google Shape;7175;p20"/>
          <p:cNvSpPr txBox="1">
            <a:spLocks noGrp="1"/>
          </p:cNvSpPr>
          <p:nvPr>
            <p:ph type="title"/>
          </p:nvPr>
        </p:nvSpPr>
        <p:spPr>
          <a:xfrm>
            <a:off x="1063650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76" name="Google Shape;7176;p20"/>
          <p:cNvSpPr txBox="1">
            <a:spLocks noGrp="1"/>
          </p:cNvSpPr>
          <p:nvPr>
            <p:ph type="subTitle" idx="1"/>
          </p:nvPr>
        </p:nvSpPr>
        <p:spPr>
          <a:xfrm>
            <a:off x="8474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7" name="Google Shape;7177;p20"/>
          <p:cNvSpPr txBox="1">
            <a:spLocks noGrp="1"/>
          </p:cNvSpPr>
          <p:nvPr>
            <p:ph type="title" idx="2"/>
          </p:nvPr>
        </p:nvSpPr>
        <p:spPr>
          <a:xfrm>
            <a:off x="3684339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78" name="Google Shape;7178;p20"/>
          <p:cNvSpPr txBox="1">
            <a:spLocks noGrp="1"/>
          </p:cNvSpPr>
          <p:nvPr>
            <p:ph type="subTitle" idx="3"/>
          </p:nvPr>
        </p:nvSpPr>
        <p:spPr>
          <a:xfrm>
            <a:off x="34681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9" name="Google Shape;7179;p20"/>
          <p:cNvSpPr txBox="1">
            <a:spLocks noGrp="1"/>
          </p:cNvSpPr>
          <p:nvPr>
            <p:ph type="title" idx="4"/>
          </p:nvPr>
        </p:nvSpPr>
        <p:spPr>
          <a:xfrm>
            <a:off x="6305027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80" name="Google Shape;7180;p20"/>
          <p:cNvSpPr txBox="1">
            <a:spLocks noGrp="1"/>
          </p:cNvSpPr>
          <p:nvPr>
            <p:ph type="subTitle" idx="5"/>
          </p:nvPr>
        </p:nvSpPr>
        <p:spPr>
          <a:xfrm>
            <a:off x="60888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1" name="Google Shape;7181;p20"/>
          <p:cNvSpPr txBox="1">
            <a:spLocks noGrp="1"/>
          </p:cNvSpPr>
          <p:nvPr>
            <p:ph type="title" idx="6"/>
          </p:nvPr>
        </p:nvSpPr>
        <p:spPr>
          <a:xfrm>
            <a:off x="720000" y="3637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182" name="Google Shape;7182;p20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7183" name="Google Shape;7183;p20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0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0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0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0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0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0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0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0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0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0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0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0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0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0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0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0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0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0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0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0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0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0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0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207" name="Google Shape;7207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144899" y="-99774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8" name="Google Shape;7208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7283" y="423702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9" name="Google Shape;720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43675" y="-37695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10" name="Google Shape;7210;p20"/>
          <p:cNvPicPr preferRelativeResize="0"/>
          <p:nvPr/>
        </p:nvPicPr>
        <p:blipFill rotWithShape="1">
          <a:blip r:embed="rId2">
            <a:alphaModFix/>
          </a:blip>
          <a:srcRect t="-29115"/>
          <a:stretch/>
        </p:blipFill>
        <p:spPr>
          <a:xfrm>
            <a:off x="652460" y="-371349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11" name="Google Shape;7211;p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22422" y="55346"/>
            <a:ext cx="1250354" cy="10562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212" name="Google Shape;7212;p20"/>
          <p:cNvGrpSpPr/>
          <p:nvPr/>
        </p:nvGrpSpPr>
        <p:grpSpPr>
          <a:xfrm rot="8100115">
            <a:off x="183820" y="1215491"/>
            <a:ext cx="836855" cy="620222"/>
            <a:chOff x="3748050" y="180275"/>
            <a:chExt cx="394800" cy="292600"/>
          </a:xfrm>
        </p:grpSpPr>
        <p:sp>
          <p:nvSpPr>
            <p:cNvPr id="7213" name="Google Shape;7213;p2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7" name="Google Shape;7257;p20"/>
          <p:cNvGrpSpPr/>
          <p:nvPr/>
        </p:nvGrpSpPr>
        <p:grpSpPr>
          <a:xfrm rot="7601124">
            <a:off x="384720" y="437399"/>
            <a:ext cx="535481" cy="403786"/>
            <a:chOff x="3693500" y="1118850"/>
            <a:chExt cx="535500" cy="403800"/>
          </a:xfrm>
        </p:grpSpPr>
        <p:sp>
          <p:nvSpPr>
            <p:cNvPr id="7258" name="Google Shape;7258;p20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0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0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0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0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0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0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0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0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0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0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0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0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0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0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0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0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0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0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0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0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0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0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0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0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0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0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0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0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0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0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0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0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0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0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0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0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0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0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0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0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0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0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0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0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0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0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0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0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0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0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0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0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0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0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0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0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0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0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0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0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0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0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0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0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0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4" name="Google Shape;7324;p20"/>
          <p:cNvGrpSpPr/>
          <p:nvPr/>
        </p:nvGrpSpPr>
        <p:grpSpPr>
          <a:xfrm rot="8912696">
            <a:off x="1356530" y="459347"/>
            <a:ext cx="650096" cy="490233"/>
            <a:chOff x="3693500" y="1118850"/>
            <a:chExt cx="535500" cy="403800"/>
          </a:xfrm>
        </p:grpSpPr>
        <p:sp>
          <p:nvSpPr>
            <p:cNvPr id="7325" name="Google Shape;7325;p20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0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0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0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0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0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0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0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0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0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0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0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0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0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0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0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0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0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0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0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0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0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0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0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0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0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0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0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0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0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0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0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0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0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0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0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0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0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0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0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0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0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0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0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0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0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0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0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0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0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0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0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0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0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0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0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0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0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0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0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0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0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0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0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0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0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1" name="Google Shape;7391;p20"/>
          <p:cNvGrpSpPr/>
          <p:nvPr/>
        </p:nvGrpSpPr>
        <p:grpSpPr>
          <a:xfrm rot="8816066">
            <a:off x="791498" y="178047"/>
            <a:ext cx="836854" cy="620213"/>
            <a:chOff x="3748050" y="180275"/>
            <a:chExt cx="394800" cy="292600"/>
          </a:xfrm>
        </p:grpSpPr>
        <p:sp>
          <p:nvSpPr>
            <p:cNvPr id="7392" name="Google Shape;7392;p2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7" name="Google Shape;7437;p21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8" name="Google Shape;7438;p21"/>
          <p:cNvSpPr/>
          <p:nvPr/>
        </p:nvSpPr>
        <p:spPr>
          <a:xfrm>
            <a:off x="218983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9" name="Google Shape;7439;p21"/>
          <p:cNvSpPr/>
          <p:nvPr/>
        </p:nvSpPr>
        <p:spPr>
          <a:xfrm>
            <a:off x="218983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0" name="Google Shape;7440;p21"/>
          <p:cNvSpPr txBox="1">
            <a:spLocks noGrp="1"/>
          </p:cNvSpPr>
          <p:nvPr>
            <p:ph type="title"/>
          </p:nvPr>
        </p:nvSpPr>
        <p:spPr>
          <a:xfrm>
            <a:off x="1718300" y="1648275"/>
            <a:ext cx="2285400" cy="4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1" name="Google Shape;7441;p21"/>
          <p:cNvSpPr txBox="1">
            <a:spLocks noGrp="1"/>
          </p:cNvSpPr>
          <p:nvPr>
            <p:ph type="subTitle" idx="1"/>
          </p:nvPr>
        </p:nvSpPr>
        <p:spPr>
          <a:xfrm>
            <a:off x="1667912" y="2035681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2" name="Google Shape;7442;p21"/>
          <p:cNvSpPr txBox="1">
            <a:spLocks noGrp="1"/>
          </p:cNvSpPr>
          <p:nvPr>
            <p:ph type="title" idx="2"/>
          </p:nvPr>
        </p:nvSpPr>
        <p:spPr>
          <a:xfrm>
            <a:off x="5140290" y="1654776"/>
            <a:ext cx="2285400" cy="4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3" name="Google Shape;7443;p21"/>
          <p:cNvSpPr txBox="1">
            <a:spLocks noGrp="1"/>
          </p:cNvSpPr>
          <p:nvPr>
            <p:ph type="subTitle" idx="3"/>
          </p:nvPr>
        </p:nvSpPr>
        <p:spPr>
          <a:xfrm>
            <a:off x="5089888" y="2031049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4" name="Google Shape;7444;p21"/>
          <p:cNvSpPr txBox="1">
            <a:spLocks noGrp="1"/>
          </p:cNvSpPr>
          <p:nvPr>
            <p:ph type="title" idx="4"/>
          </p:nvPr>
        </p:nvSpPr>
        <p:spPr>
          <a:xfrm>
            <a:off x="1718300" y="3326473"/>
            <a:ext cx="22854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5" name="Google Shape;7445;p21"/>
          <p:cNvSpPr txBox="1">
            <a:spLocks noGrp="1"/>
          </p:cNvSpPr>
          <p:nvPr>
            <p:ph type="subTitle" idx="5"/>
          </p:nvPr>
        </p:nvSpPr>
        <p:spPr>
          <a:xfrm>
            <a:off x="1667912" y="3685210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6" name="Google Shape;7446;p21"/>
          <p:cNvSpPr txBox="1">
            <a:spLocks noGrp="1"/>
          </p:cNvSpPr>
          <p:nvPr>
            <p:ph type="title" idx="6"/>
          </p:nvPr>
        </p:nvSpPr>
        <p:spPr>
          <a:xfrm>
            <a:off x="5140290" y="3323850"/>
            <a:ext cx="22854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7" name="Google Shape;7447;p21"/>
          <p:cNvSpPr txBox="1">
            <a:spLocks noGrp="1"/>
          </p:cNvSpPr>
          <p:nvPr>
            <p:ph type="subTitle" idx="7"/>
          </p:nvPr>
        </p:nvSpPr>
        <p:spPr>
          <a:xfrm>
            <a:off x="5089888" y="3691425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8" name="Google Shape;7448;p21"/>
          <p:cNvSpPr txBox="1">
            <a:spLocks noGrp="1"/>
          </p:cNvSpPr>
          <p:nvPr>
            <p:ph type="title" idx="8"/>
          </p:nvPr>
        </p:nvSpPr>
        <p:spPr>
          <a:xfrm>
            <a:off x="720000" y="3636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449" name="Google Shape;7449;p21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7450" name="Google Shape;7450;p21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1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1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1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1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1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1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1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1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1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1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1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1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1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1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1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1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1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1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1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1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1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1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1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4" name="Google Shape;7474;p21"/>
          <p:cNvGrpSpPr/>
          <p:nvPr/>
        </p:nvGrpSpPr>
        <p:grpSpPr>
          <a:xfrm>
            <a:off x="-316502" y="-79702"/>
            <a:ext cx="9939588" cy="5223197"/>
            <a:chOff x="-316502" y="-79702"/>
            <a:chExt cx="9939588" cy="5223197"/>
          </a:xfrm>
        </p:grpSpPr>
        <p:pic>
          <p:nvPicPr>
            <p:cNvPr id="7475" name="Google Shape;7475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81177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6" name="Google Shape;7476;p21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>
              <a:off x="346775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7" name="Google Shape;7477;p21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>
              <a:off x="759750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8" name="Google Shape;7478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6502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9" name="Google Shape;7479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137986" y="199642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0" name="Google Shape;7480;p21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417734">
              <a:off x="7875240" y="1535614"/>
              <a:ext cx="1371521" cy="20679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1" name="Google Shape;7481;p21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417731">
              <a:off x="8312980" y="821659"/>
              <a:ext cx="1021518" cy="1474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2" name="Google Shape;7482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069212" y="311018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3" name="Google Shape;7483;p21"/>
            <p:cNvGrpSpPr/>
            <p:nvPr/>
          </p:nvGrpSpPr>
          <p:grpSpPr>
            <a:xfrm rot="7420510">
              <a:off x="1014717" y="353484"/>
              <a:ext cx="800232" cy="593080"/>
              <a:chOff x="3748050" y="180275"/>
              <a:chExt cx="394800" cy="292600"/>
            </a:xfrm>
          </p:grpSpPr>
          <p:sp>
            <p:nvSpPr>
              <p:cNvPr id="7484" name="Google Shape;7484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5" name="Google Shape;7485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0" name="Google Shape;7510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28" name="Google Shape;7528;p21"/>
            <p:cNvGrpSpPr/>
            <p:nvPr/>
          </p:nvGrpSpPr>
          <p:grpSpPr>
            <a:xfrm rot="9286199">
              <a:off x="104285" y="1563351"/>
              <a:ext cx="800246" cy="593090"/>
              <a:chOff x="3748050" y="180275"/>
              <a:chExt cx="394800" cy="292600"/>
            </a:xfrm>
          </p:grpSpPr>
          <p:sp>
            <p:nvSpPr>
              <p:cNvPr id="7529" name="Google Shape;7529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0" name="Google Shape;7550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8" name="Google Shape;7558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73" name="Google Shape;7573;p21"/>
            <p:cNvGrpSpPr/>
            <p:nvPr/>
          </p:nvGrpSpPr>
          <p:grpSpPr>
            <a:xfrm rot="-7697683">
              <a:off x="8073299" y="2403107"/>
              <a:ext cx="800231" cy="593079"/>
              <a:chOff x="3748050" y="180275"/>
              <a:chExt cx="394800" cy="292600"/>
            </a:xfrm>
          </p:grpSpPr>
          <p:sp>
            <p:nvSpPr>
              <p:cNvPr id="7574" name="Google Shape;7574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8" name="Google Shape;7618;p21"/>
            <p:cNvGrpSpPr/>
            <p:nvPr/>
          </p:nvGrpSpPr>
          <p:grpSpPr>
            <a:xfrm rot="6334814">
              <a:off x="184335" y="540497"/>
              <a:ext cx="535525" cy="403819"/>
              <a:chOff x="3693500" y="1118850"/>
              <a:chExt cx="535500" cy="403800"/>
            </a:xfrm>
          </p:grpSpPr>
          <p:sp>
            <p:nvSpPr>
              <p:cNvPr id="7619" name="Google Shape;7619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85" name="Google Shape;7685;p21"/>
            <p:cNvGrpSpPr/>
            <p:nvPr/>
          </p:nvGrpSpPr>
          <p:grpSpPr>
            <a:xfrm rot="8354311">
              <a:off x="101688" y="1353748"/>
              <a:ext cx="452899" cy="341514"/>
              <a:chOff x="3693500" y="1118850"/>
              <a:chExt cx="535500" cy="403800"/>
            </a:xfrm>
          </p:grpSpPr>
          <p:sp>
            <p:nvSpPr>
              <p:cNvPr id="7686" name="Google Shape;7686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8" name="Google Shape;7718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9" name="Google Shape;7719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7721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7722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7723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5" name="Google Shape;7725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1" name="Google Shape;7731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2" name="Google Shape;7732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2" name="Google Shape;7752;p21"/>
            <p:cNvGrpSpPr/>
            <p:nvPr/>
          </p:nvGrpSpPr>
          <p:grpSpPr>
            <a:xfrm rot="8354311">
              <a:off x="-65037" y="2026948"/>
              <a:ext cx="452899" cy="341514"/>
              <a:chOff x="3693500" y="1118850"/>
              <a:chExt cx="535500" cy="403800"/>
            </a:xfrm>
          </p:grpSpPr>
          <p:sp>
            <p:nvSpPr>
              <p:cNvPr id="7753" name="Google Shape;7753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9" name="Google Shape;7809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0" name="Google Shape;7810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19" name="Google Shape;7819;p21"/>
            <p:cNvGrpSpPr/>
            <p:nvPr/>
          </p:nvGrpSpPr>
          <p:grpSpPr>
            <a:xfrm rot="-9992628">
              <a:off x="8444764" y="2945182"/>
              <a:ext cx="452881" cy="341500"/>
              <a:chOff x="3693500" y="1118850"/>
              <a:chExt cx="535500" cy="403800"/>
            </a:xfrm>
          </p:grpSpPr>
          <p:sp>
            <p:nvSpPr>
              <p:cNvPr id="7820" name="Google Shape;7820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6" name="Google Shape;7886;p21"/>
            <p:cNvGrpSpPr/>
            <p:nvPr/>
          </p:nvGrpSpPr>
          <p:grpSpPr>
            <a:xfrm rot="-7064106">
              <a:off x="8237902" y="3661763"/>
              <a:ext cx="646212" cy="487338"/>
              <a:chOff x="3693500" y="1118850"/>
              <a:chExt cx="535500" cy="403800"/>
            </a:xfrm>
          </p:grpSpPr>
          <p:sp>
            <p:nvSpPr>
              <p:cNvPr id="7887" name="Google Shape;7887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3" name="Google Shape;7953;p21"/>
            <p:cNvGrpSpPr/>
            <p:nvPr/>
          </p:nvGrpSpPr>
          <p:grpSpPr>
            <a:xfrm rot="-4750660">
              <a:off x="8444776" y="1231152"/>
              <a:ext cx="452895" cy="341511"/>
              <a:chOff x="3693500" y="1118850"/>
              <a:chExt cx="535500" cy="403800"/>
            </a:xfrm>
          </p:grpSpPr>
          <p:sp>
            <p:nvSpPr>
              <p:cNvPr id="7954" name="Google Shape;7954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1" name="Google Shape;8021;p22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2" name="Google Shape;8022;p22"/>
          <p:cNvSpPr/>
          <p:nvPr/>
        </p:nvSpPr>
        <p:spPr>
          <a:xfrm>
            <a:off x="405750" y="344175"/>
            <a:ext cx="8488587" cy="4360766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FFFFFF">
              <a:alpha val="54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3" name="Google Shape;8023;p22"/>
          <p:cNvSpPr/>
          <p:nvPr/>
        </p:nvSpPr>
        <p:spPr>
          <a:xfrm>
            <a:off x="405750" y="1155737"/>
            <a:ext cx="8520411" cy="3563771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4" name="Google Shape;8024;p22"/>
          <p:cNvSpPr txBox="1">
            <a:spLocks noGrp="1"/>
          </p:cNvSpPr>
          <p:nvPr>
            <p:ph type="title"/>
          </p:nvPr>
        </p:nvSpPr>
        <p:spPr>
          <a:xfrm>
            <a:off x="1240824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5" name="Google Shape;8025;p22"/>
          <p:cNvSpPr txBox="1">
            <a:spLocks noGrp="1"/>
          </p:cNvSpPr>
          <p:nvPr>
            <p:ph type="subTitle" idx="1"/>
          </p:nvPr>
        </p:nvSpPr>
        <p:spPr>
          <a:xfrm>
            <a:off x="951024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6" name="Google Shape;8026;p22"/>
          <p:cNvSpPr txBox="1">
            <a:spLocks noGrp="1"/>
          </p:cNvSpPr>
          <p:nvPr>
            <p:ph type="title" idx="2"/>
          </p:nvPr>
        </p:nvSpPr>
        <p:spPr>
          <a:xfrm>
            <a:off x="3787700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7" name="Google Shape;8027;p22"/>
          <p:cNvSpPr txBox="1">
            <a:spLocks noGrp="1"/>
          </p:cNvSpPr>
          <p:nvPr>
            <p:ph type="subTitle" idx="3"/>
          </p:nvPr>
        </p:nvSpPr>
        <p:spPr>
          <a:xfrm>
            <a:off x="3497900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8" name="Google Shape;8028;p22"/>
          <p:cNvSpPr txBox="1">
            <a:spLocks noGrp="1"/>
          </p:cNvSpPr>
          <p:nvPr>
            <p:ph type="title" idx="4"/>
          </p:nvPr>
        </p:nvSpPr>
        <p:spPr>
          <a:xfrm>
            <a:off x="1240824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9" name="Google Shape;8029;p22"/>
          <p:cNvSpPr txBox="1">
            <a:spLocks noGrp="1"/>
          </p:cNvSpPr>
          <p:nvPr>
            <p:ph type="subTitle" idx="5"/>
          </p:nvPr>
        </p:nvSpPr>
        <p:spPr>
          <a:xfrm>
            <a:off x="951024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0" name="Google Shape;8030;p22"/>
          <p:cNvSpPr txBox="1">
            <a:spLocks noGrp="1"/>
          </p:cNvSpPr>
          <p:nvPr>
            <p:ph type="title" idx="6"/>
          </p:nvPr>
        </p:nvSpPr>
        <p:spPr>
          <a:xfrm>
            <a:off x="3787700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1" name="Google Shape;8031;p22"/>
          <p:cNvSpPr txBox="1">
            <a:spLocks noGrp="1"/>
          </p:cNvSpPr>
          <p:nvPr>
            <p:ph type="subTitle" idx="7"/>
          </p:nvPr>
        </p:nvSpPr>
        <p:spPr>
          <a:xfrm>
            <a:off x="3497900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2" name="Google Shape;8032;p22"/>
          <p:cNvSpPr txBox="1">
            <a:spLocks noGrp="1"/>
          </p:cNvSpPr>
          <p:nvPr>
            <p:ph type="title" idx="8"/>
          </p:nvPr>
        </p:nvSpPr>
        <p:spPr>
          <a:xfrm>
            <a:off x="6334575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3" name="Google Shape;8033;p22"/>
          <p:cNvSpPr txBox="1">
            <a:spLocks noGrp="1"/>
          </p:cNvSpPr>
          <p:nvPr>
            <p:ph type="subTitle" idx="9"/>
          </p:nvPr>
        </p:nvSpPr>
        <p:spPr>
          <a:xfrm>
            <a:off x="6044775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4" name="Google Shape;8034;p22"/>
          <p:cNvSpPr txBox="1">
            <a:spLocks noGrp="1"/>
          </p:cNvSpPr>
          <p:nvPr>
            <p:ph type="title" idx="13"/>
          </p:nvPr>
        </p:nvSpPr>
        <p:spPr>
          <a:xfrm>
            <a:off x="6334575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5" name="Google Shape;8035;p22"/>
          <p:cNvSpPr txBox="1">
            <a:spLocks noGrp="1"/>
          </p:cNvSpPr>
          <p:nvPr>
            <p:ph type="subTitle" idx="14"/>
          </p:nvPr>
        </p:nvSpPr>
        <p:spPr>
          <a:xfrm>
            <a:off x="6044775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6" name="Google Shape;8036;p22"/>
          <p:cNvSpPr txBox="1">
            <a:spLocks noGrp="1"/>
          </p:cNvSpPr>
          <p:nvPr>
            <p:ph type="title" idx="15"/>
          </p:nvPr>
        </p:nvSpPr>
        <p:spPr>
          <a:xfrm>
            <a:off x="720000" y="3730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037" name="Google Shape;8037;p22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8038" name="Google Shape;8038;p22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2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2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2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2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2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22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22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22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22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2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2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22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22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2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22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22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2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2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2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2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2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2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2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22"/>
          <p:cNvGrpSpPr/>
          <p:nvPr/>
        </p:nvGrpSpPr>
        <p:grpSpPr>
          <a:xfrm>
            <a:off x="7741323" y="-6375"/>
            <a:ext cx="1833032" cy="1830854"/>
            <a:chOff x="7741550" y="-6373"/>
            <a:chExt cx="2010565" cy="2008176"/>
          </a:xfrm>
        </p:grpSpPr>
        <p:pic>
          <p:nvPicPr>
            <p:cNvPr id="8063" name="Google Shape;8063;p22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64" name="Google Shape;8064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65" name="Google Shape;8065;p22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6" name="Google Shape;8066;p22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8067" name="Google Shape;8067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55" name="Google Shape;8155;p22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8156" name="Google Shape;8156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44" name="Google Shape;8244;p22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8245" name="Google Shape;8245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22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22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22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22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22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22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22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22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22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22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22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22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22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22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22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22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22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22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22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22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22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22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22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22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22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22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22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22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22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22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22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22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22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22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7" name="Google Shape;8287;p22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8288" name="Google Shape;8288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22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22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22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22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22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22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22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22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22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22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22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22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22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22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22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22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22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22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22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22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22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22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22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22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22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22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22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22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22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22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22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22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22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22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0" name="Google Shape;8330;p22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8331" name="Google Shape;8331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/>
          </p:nvPr>
        </p:nvSpPr>
        <p:spPr>
          <a:xfrm>
            <a:off x="2542650" y="1277725"/>
            <a:ext cx="405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title" idx="2" hasCustomPrompt="1"/>
          </p:nvPr>
        </p:nvSpPr>
        <p:spPr>
          <a:xfrm>
            <a:off x="3791250" y="540375"/>
            <a:ext cx="1415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2" name="Google Shape;372;p3"/>
          <p:cNvSpPr txBox="1">
            <a:spLocks noGrp="1"/>
          </p:cNvSpPr>
          <p:nvPr>
            <p:ph type="subTitle" idx="1"/>
          </p:nvPr>
        </p:nvSpPr>
        <p:spPr>
          <a:xfrm>
            <a:off x="2464800" y="2146775"/>
            <a:ext cx="4214400" cy="4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3" name="Google Shape;373;p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2231502"/>
            <a:ext cx="9143999" cy="24727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4" name="Google Shape;374;p3"/>
          <p:cNvGrpSpPr/>
          <p:nvPr/>
        </p:nvGrpSpPr>
        <p:grpSpPr>
          <a:xfrm rot="5400000">
            <a:off x="8336804" y="2466140"/>
            <a:ext cx="261975" cy="275936"/>
            <a:chOff x="9310391" y="2486565"/>
            <a:chExt cx="261975" cy="275936"/>
          </a:xfrm>
        </p:grpSpPr>
        <p:sp>
          <p:nvSpPr>
            <p:cNvPr id="375" name="Google Shape;375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" name="Google Shape;378;p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79" name="Google Shape;379;p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3_1_1">
    <p:spTree>
      <p:nvGrpSpPr>
        <p:cNvPr id="1" name="Shape 8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0" name="Google Shape;8420;p2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21" name="Google Shape;8421;p23"/>
          <p:cNvSpPr/>
          <p:nvPr/>
        </p:nvSpPr>
        <p:spPr>
          <a:xfrm flipH="1">
            <a:off x="524707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22" name="Google Shape;8422;p23"/>
          <p:cNvSpPr/>
          <p:nvPr/>
        </p:nvSpPr>
        <p:spPr>
          <a:xfrm flipH="1">
            <a:off x="492604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23" name="Google Shape;8423;p2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8424" name="Google Shape;8424;p2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3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3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3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3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3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3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3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3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3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3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3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3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8" name="Google Shape;8448;p23"/>
          <p:cNvSpPr txBox="1">
            <a:spLocks noGrp="1"/>
          </p:cNvSpPr>
          <p:nvPr>
            <p:ph type="title" hasCustomPrompt="1"/>
          </p:nvPr>
        </p:nvSpPr>
        <p:spPr>
          <a:xfrm>
            <a:off x="2116350" y="9810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49" name="Google Shape;8449;p23"/>
          <p:cNvSpPr txBox="1">
            <a:spLocks noGrp="1"/>
          </p:cNvSpPr>
          <p:nvPr>
            <p:ph type="title" idx="2" hasCustomPrompt="1"/>
          </p:nvPr>
        </p:nvSpPr>
        <p:spPr>
          <a:xfrm>
            <a:off x="2116350" y="2186621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50" name="Google Shape;8450;p23"/>
          <p:cNvSpPr txBox="1">
            <a:spLocks noGrp="1"/>
          </p:cNvSpPr>
          <p:nvPr>
            <p:ph type="title" idx="3" hasCustomPrompt="1"/>
          </p:nvPr>
        </p:nvSpPr>
        <p:spPr>
          <a:xfrm>
            <a:off x="2116350" y="33984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51" name="Google Shape;8451;p23"/>
          <p:cNvSpPr txBox="1">
            <a:spLocks noGrp="1"/>
          </p:cNvSpPr>
          <p:nvPr>
            <p:ph type="subTitle" idx="1"/>
          </p:nvPr>
        </p:nvSpPr>
        <p:spPr>
          <a:xfrm>
            <a:off x="2381550" y="1706975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2" name="Google Shape;8452;p23"/>
          <p:cNvSpPr txBox="1">
            <a:spLocks noGrp="1"/>
          </p:cNvSpPr>
          <p:nvPr>
            <p:ph type="subTitle" idx="4"/>
          </p:nvPr>
        </p:nvSpPr>
        <p:spPr>
          <a:xfrm>
            <a:off x="2381550" y="29157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3" name="Google Shape;8453;p23"/>
          <p:cNvSpPr txBox="1">
            <a:spLocks noGrp="1"/>
          </p:cNvSpPr>
          <p:nvPr>
            <p:ph type="subTitle" idx="5"/>
          </p:nvPr>
        </p:nvSpPr>
        <p:spPr>
          <a:xfrm>
            <a:off x="2381550" y="41325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54" name="Google Shape;8454;p23"/>
          <p:cNvGrpSpPr/>
          <p:nvPr/>
        </p:nvGrpSpPr>
        <p:grpSpPr>
          <a:xfrm flipH="1">
            <a:off x="-316502" y="-79702"/>
            <a:ext cx="9939588" cy="5223197"/>
            <a:chOff x="-316502" y="-79702"/>
            <a:chExt cx="9939588" cy="5223197"/>
          </a:xfrm>
        </p:grpSpPr>
        <p:pic>
          <p:nvPicPr>
            <p:cNvPr id="8455" name="Google Shape;8455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81177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6" name="Google Shape;8456;p23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>
              <a:off x="346775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7" name="Google Shape;8457;p23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>
              <a:off x="759750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8" name="Google Shape;8458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6502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9" name="Google Shape;8459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137986" y="199642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0" name="Google Shape;8460;p23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417734">
              <a:off x="7875240" y="1535614"/>
              <a:ext cx="1371521" cy="20679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1" name="Google Shape;8461;p23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417731">
              <a:off x="8312980" y="821659"/>
              <a:ext cx="1021518" cy="1474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2" name="Google Shape;8462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069212" y="311018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3" name="Google Shape;8463;p23"/>
            <p:cNvGrpSpPr/>
            <p:nvPr/>
          </p:nvGrpSpPr>
          <p:grpSpPr>
            <a:xfrm rot="7420510">
              <a:off x="1014717" y="353484"/>
              <a:ext cx="800232" cy="593080"/>
              <a:chOff x="3748050" y="180275"/>
              <a:chExt cx="394800" cy="292600"/>
            </a:xfrm>
          </p:grpSpPr>
          <p:sp>
            <p:nvSpPr>
              <p:cNvPr id="8464" name="Google Shape;8464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8" name="Google Shape;8508;p23"/>
            <p:cNvGrpSpPr/>
            <p:nvPr/>
          </p:nvGrpSpPr>
          <p:grpSpPr>
            <a:xfrm rot="9286199">
              <a:off x="104285" y="1563351"/>
              <a:ext cx="800246" cy="593090"/>
              <a:chOff x="3748050" y="180275"/>
              <a:chExt cx="394800" cy="292600"/>
            </a:xfrm>
          </p:grpSpPr>
          <p:sp>
            <p:nvSpPr>
              <p:cNvPr id="8509" name="Google Shape;8509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3" name="Google Shape;8553;p23"/>
            <p:cNvGrpSpPr/>
            <p:nvPr/>
          </p:nvGrpSpPr>
          <p:grpSpPr>
            <a:xfrm rot="-7697683">
              <a:off x="8073299" y="2403107"/>
              <a:ext cx="800231" cy="593079"/>
              <a:chOff x="3748050" y="180275"/>
              <a:chExt cx="394800" cy="292600"/>
            </a:xfrm>
          </p:grpSpPr>
          <p:sp>
            <p:nvSpPr>
              <p:cNvPr id="8554" name="Google Shape;8554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98" name="Google Shape;8598;p23"/>
            <p:cNvGrpSpPr/>
            <p:nvPr/>
          </p:nvGrpSpPr>
          <p:grpSpPr>
            <a:xfrm rot="6334814">
              <a:off x="184335" y="540497"/>
              <a:ext cx="535525" cy="403819"/>
              <a:chOff x="3693500" y="1118850"/>
              <a:chExt cx="535500" cy="403800"/>
            </a:xfrm>
          </p:grpSpPr>
          <p:sp>
            <p:nvSpPr>
              <p:cNvPr id="8599" name="Google Shape;8599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5" name="Google Shape;8665;p23"/>
            <p:cNvGrpSpPr/>
            <p:nvPr/>
          </p:nvGrpSpPr>
          <p:grpSpPr>
            <a:xfrm rot="8354311">
              <a:off x="101688" y="1353748"/>
              <a:ext cx="452899" cy="341514"/>
              <a:chOff x="3693500" y="1118850"/>
              <a:chExt cx="535500" cy="403800"/>
            </a:xfrm>
          </p:grpSpPr>
          <p:sp>
            <p:nvSpPr>
              <p:cNvPr id="8666" name="Google Shape;8666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2" name="Google Shape;8732;p23"/>
            <p:cNvGrpSpPr/>
            <p:nvPr/>
          </p:nvGrpSpPr>
          <p:grpSpPr>
            <a:xfrm rot="8354311">
              <a:off x="-65037" y="2026948"/>
              <a:ext cx="452899" cy="341514"/>
              <a:chOff x="3693500" y="1118850"/>
              <a:chExt cx="535500" cy="403800"/>
            </a:xfrm>
          </p:grpSpPr>
          <p:sp>
            <p:nvSpPr>
              <p:cNvPr id="8733" name="Google Shape;8733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9" name="Google Shape;8799;p23"/>
            <p:cNvGrpSpPr/>
            <p:nvPr/>
          </p:nvGrpSpPr>
          <p:grpSpPr>
            <a:xfrm rot="-9992628">
              <a:off x="8444764" y="2945182"/>
              <a:ext cx="452881" cy="341500"/>
              <a:chOff x="3693500" y="1118850"/>
              <a:chExt cx="535500" cy="403800"/>
            </a:xfrm>
          </p:grpSpPr>
          <p:sp>
            <p:nvSpPr>
              <p:cNvPr id="8800" name="Google Shape;8800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66" name="Google Shape;8866;p23"/>
            <p:cNvGrpSpPr/>
            <p:nvPr/>
          </p:nvGrpSpPr>
          <p:grpSpPr>
            <a:xfrm rot="-7064106">
              <a:off x="8237902" y="3661763"/>
              <a:ext cx="646212" cy="487338"/>
              <a:chOff x="3693500" y="1118850"/>
              <a:chExt cx="535500" cy="403800"/>
            </a:xfrm>
          </p:grpSpPr>
          <p:sp>
            <p:nvSpPr>
              <p:cNvPr id="8867" name="Google Shape;8867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3" name="Google Shape;8933;p23"/>
            <p:cNvGrpSpPr/>
            <p:nvPr/>
          </p:nvGrpSpPr>
          <p:grpSpPr>
            <a:xfrm rot="-4750660">
              <a:off x="8444776" y="1231152"/>
              <a:ext cx="452895" cy="341511"/>
              <a:chOff x="3693500" y="1118850"/>
              <a:chExt cx="535500" cy="403800"/>
            </a:xfrm>
          </p:grpSpPr>
          <p:sp>
            <p:nvSpPr>
              <p:cNvPr id="8934" name="Google Shape;8934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000" name="Google Shape;9000;p23"/>
          <p:cNvSpPr txBox="1">
            <a:spLocks noGrp="1"/>
          </p:cNvSpPr>
          <p:nvPr>
            <p:ph type="title" idx="6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_1">
    <p:spTree>
      <p:nvGrpSpPr>
        <p:cNvPr id="1" name="Shape 9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8" name="Google Shape;9268;p2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269" name="Google Shape;9269;p25"/>
          <p:cNvSpPr/>
          <p:nvPr/>
        </p:nvSpPr>
        <p:spPr>
          <a:xfrm rot="10800000" flipH="1">
            <a:off x="591385" y="5125175"/>
            <a:ext cx="1270131" cy="22550"/>
          </a:xfrm>
          <a:custGeom>
            <a:avLst/>
            <a:gdLst/>
            <a:ahLst/>
            <a:cxnLst/>
            <a:rect l="l" t="t" r="r" b="b"/>
            <a:pathLst>
              <a:path w="28793" h="902" extrusionOk="0">
                <a:moveTo>
                  <a:pt x="0" y="1"/>
                </a:moveTo>
                <a:lnTo>
                  <a:pt x="0" y="901"/>
                </a:lnTo>
                <a:lnTo>
                  <a:pt x="28793" y="901"/>
                </a:lnTo>
                <a:lnTo>
                  <a:pt x="2879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0" name="Google Shape;9270;p2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1" name="Google Shape;9271;p25"/>
          <p:cNvSpPr/>
          <p:nvPr/>
        </p:nvSpPr>
        <p:spPr>
          <a:xfrm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72" name="Google Shape;9272;p2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9273" name="Google Shape;9273;p2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2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2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2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2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2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2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2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25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25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2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2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2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2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2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2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2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2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2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2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2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2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2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2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297" name="Google Shape;9297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071473" y="-87603"/>
            <a:ext cx="1459500" cy="2082969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8" name="Google Shape;9298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332150" y="-696900"/>
            <a:ext cx="1409150" cy="20111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99" name="Google Shape;9299;p25"/>
          <p:cNvGrpSpPr/>
          <p:nvPr/>
        </p:nvGrpSpPr>
        <p:grpSpPr>
          <a:xfrm>
            <a:off x="7429100" y="255325"/>
            <a:ext cx="535500" cy="403800"/>
            <a:chOff x="3693500" y="1118850"/>
            <a:chExt cx="535500" cy="403800"/>
          </a:xfrm>
        </p:grpSpPr>
        <p:sp>
          <p:nvSpPr>
            <p:cNvPr id="9300" name="Google Shape;9300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6" name="Google Shape;9366;p25"/>
          <p:cNvGrpSpPr/>
          <p:nvPr/>
        </p:nvGrpSpPr>
        <p:grpSpPr>
          <a:xfrm rot="-5255570">
            <a:off x="8153651" y="1062539"/>
            <a:ext cx="535491" cy="403793"/>
            <a:chOff x="3693500" y="1118850"/>
            <a:chExt cx="535500" cy="403800"/>
          </a:xfrm>
        </p:grpSpPr>
        <p:sp>
          <p:nvSpPr>
            <p:cNvPr id="9367" name="Google Shape;9367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3" name="Google Shape;9433;p25"/>
          <p:cNvGrpSpPr/>
          <p:nvPr/>
        </p:nvGrpSpPr>
        <p:grpSpPr>
          <a:xfrm rot="-5255570">
            <a:off x="8466526" y="142714"/>
            <a:ext cx="535491" cy="403793"/>
            <a:chOff x="3693500" y="1118850"/>
            <a:chExt cx="535500" cy="403800"/>
          </a:xfrm>
        </p:grpSpPr>
        <p:sp>
          <p:nvSpPr>
            <p:cNvPr id="9434" name="Google Shape;9434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0" name="Google Shape;9500;p25"/>
          <p:cNvGrpSpPr/>
          <p:nvPr/>
        </p:nvGrpSpPr>
        <p:grpSpPr>
          <a:xfrm rot="-5255460">
            <a:off x="8633969" y="1418088"/>
            <a:ext cx="349080" cy="263228"/>
            <a:chOff x="3693500" y="1118850"/>
            <a:chExt cx="535500" cy="403800"/>
          </a:xfrm>
        </p:grpSpPr>
        <p:sp>
          <p:nvSpPr>
            <p:cNvPr id="9501" name="Google Shape;9501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7" name="Google Shape;9567;p25"/>
          <p:cNvGrpSpPr/>
          <p:nvPr/>
        </p:nvGrpSpPr>
        <p:grpSpPr>
          <a:xfrm>
            <a:off x="7989850" y="44200"/>
            <a:ext cx="394800" cy="292600"/>
            <a:chOff x="3748050" y="180275"/>
            <a:chExt cx="394800" cy="292600"/>
          </a:xfrm>
        </p:grpSpPr>
        <p:sp>
          <p:nvSpPr>
            <p:cNvPr id="9568" name="Google Shape;9568;p25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25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25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25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5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5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5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5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5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25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25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25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25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25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25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25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25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25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25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25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25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25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25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25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25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25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25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25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25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25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25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25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25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25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25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25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25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25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25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25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25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25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25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25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2" name="Google Shape;9612;p25"/>
          <p:cNvGrpSpPr/>
          <p:nvPr/>
        </p:nvGrpSpPr>
        <p:grpSpPr>
          <a:xfrm rot="-3345796">
            <a:off x="8311899" y="734975"/>
            <a:ext cx="394790" cy="292593"/>
            <a:chOff x="3748050" y="180275"/>
            <a:chExt cx="394800" cy="292600"/>
          </a:xfrm>
        </p:grpSpPr>
        <p:sp>
          <p:nvSpPr>
            <p:cNvPr id="9613" name="Google Shape;9613;p25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25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25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25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25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25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25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25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25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25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25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25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25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25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25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25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25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25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25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25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25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25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25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25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25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25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25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25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25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25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25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25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25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25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25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25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25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25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25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25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25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25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25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25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657" name="Google Shape;9657;p25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329326" y="100896"/>
            <a:ext cx="827723" cy="7800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_1_1"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p2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0" name="Google Shape;9660;p26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1" name="Google Shape;9661;p26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2" name="Google Shape;9662;p26"/>
          <p:cNvSpPr/>
          <p:nvPr/>
        </p:nvSpPr>
        <p:spPr>
          <a:xfrm flipH="1">
            <a:off x="324117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3" name="Google Shape;9663;p26"/>
          <p:cNvSpPr txBox="1">
            <a:spLocks noGrp="1"/>
          </p:cNvSpPr>
          <p:nvPr>
            <p:ph type="title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64" name="Google Shape;9664;p2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9665" name="Google Shape;9665;p2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6"/>
            <p:cNvSpPr/>
            <p:nvPr/>
          </p:nvSpPr>
          <p:spPr>
            <a:xfrm>
              <a:off x="435525" y="254750"/>
              <a:ext cx="2258131" cy="2217146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6"/>
            <p:cNvSpPr/>
            <p:nvPr/>
          </p:nvSpPr>
          <p:spPr>
            <a:xfrm>
              <a:off x="435525" y="254750"/>
              <a:ext cx="2858868" cy="2807447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689" name="Google Shape;9689;p26"/>
          <p:cNvPicPr preferRelativeResize="0"/>
          <p:nvPr/>
        </p:nvPicPr>
        <p:blipFill rotWithShape="1">
          <a:blip r:embed="rId2">
            <a:alphaModFix/>
          </a:blip>
          <a:srcRect t="35475"/>
          <a:stretch/>
        </p:blipFill>
        <p:spPr>
          <a:xfrm>
            <a:off x="8078850" y="1"/>
            <a:ext cx="1360075" cy="1037424"/>
          </a:xfrm>
          <a:prstGeom prst="rect">
            <a:avLst/>
          </a:prstGeom>
          <a:noFill/>
          <a:ln>
            <a:noFill/>
          </a:ln>
        </p:spPr>
      </p:pic>
      <p:pic>
        <p:nvPicPr>
          <p:cNvPr id="9690" name="Google Shape;9690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8392060" y="393997"/>
            <a:ext cx="1360055" cy="160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9691" name="Google Shape;9691;p26"/>
          <p:cNvPicPr preferRelativeResize="0"/>
          <p:nvPr/>
        </p:nvPicPr>
        <p:blipFill rotWithShape="1">
          <a:blip r:embed="rId2">
            <a:alphaModFix/>
          </a:blip>
          <a:srcRect t="65628"/>
          <a:stretch/>
        </p:blipFill>
        <p:spPr>
          <a:xfrm>
            <a:off x="7741550" y="-6373"/>
            <a:ext cx="1360050" cy="5526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692" name="Google Shape;9692;p26"/>
          <p:cNvGrpSpPr/>
          <p:nvPr/>
        </p:nvGrpSpPr>
        <p:grpSpPr>
          <a:xfrm>
            <a:off x="8145388" y="151625"/>
            <a:ext cx="552375" cy="563100"/>
            <a:chOff x="3646250" y="1707050"/>
            <a:chExt cx="552375" cy="563100"/>
          </a:xfrm>
        </p:grpSpPr>
        <p:sp>
          <p:nvSpPr>
            <p:cNvPr id="9693" name="Google Shape;9693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1" name="Google Shape;9781;p26"/>
          <p:cNvGrpSpPr/>
          <p:nvPr/>
        </p:nvGrpSpPr>
        <p:grpSpPr>
          <a:xfrm>
            <a:off x="8591613" y="1143000"/>
            <a:ext cx="552375" cy="563100"/>
            <a:chOff x="3646250" y="1707050"/>
            <a:chExt cx="552375" cy="563100"/>
          </a:xfrm>
        </p:grpSpPr>
        <p:sp>
          <p:nvSpPr>
            <p:cNvPr id="9782" name="Google Shape;9782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0" name="Google Shape;9870;p26"/>
          <p:cNvGrpSpPr/>
          <p:nvPr/>
        </p:nvGrpSpPr>
        <p:grpSpPr>
          <a:xfrm rot="-1815747" flipH="1">
            <a:off x="8208469" y="832677"/>
            <a:ext cx="578037" cy="406630"/>
            <a:chOff x="9221475" y="2460200"/>
            <a:chExt cx="2104828" cy="1480678"/>
          </a:xfrm>
        </p:grpSpPr>
        <p:sp>
          <p:nvSpPr>
            <p:cNvPr id="9871" name="Google Shape;9871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26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26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26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26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26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26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26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26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26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26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26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26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26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26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26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26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26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26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26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26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26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26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26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26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26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26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26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26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26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26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26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26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26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26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3" name="Google Shape;9913;p26"/>
          <p:cNvGrpSpPr/>
          <p:nvPr/>
        </p:nvGrpSpPr>
        <p:grpSpPr>
          <a:xfrm rot="2111825" flipH="1">
            <a:off x="8604332" y="246548"/>
            <a:ext cx="423967" cy="298247"/>
            <a:chOff x="9221475" y="2460200"/>
            <a:chExt cx="2104828" cy="1480678"/>
          </a:xfrm>
        </p:grpSpPr>
        <p:sp>
          <p:nvSpPr>
            <p:cNvPr id="9914" name="Google Shape;9914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26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26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26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26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26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26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26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26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26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26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26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26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26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26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26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26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26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26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26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26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26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26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26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26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26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26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26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26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26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26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26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26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26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26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26"/>
          <p:cNvGrpSpPr/>
          <p:nvPr/>
        </p:nvGrpSpPr>
        <p:grpSpPr>
          <a:xfrm>
            <a:off x="8868099" y="636667"/>
            <a:ext cx="407984" cy="415906"/>
            <a:chOff x="3646250" y="1707050"/>
            <a:chExt cx="552375" cy="563100"/>
          </a:xfrm>
        </p:grpSpPr>
        <p:sp>
          <p:nvSpPr>
            <p:cNvPr id="9957" name="Google Shape;9957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_1_1_1">
    <p:spTree>
      <p:nvGrpSpPr>
        <p:cNvPr id="1" name="Shape 10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6" name="Google Shape;10046;p2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7" name="Google Shape;10047;p27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8" name="Google Shape;10048;p27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49" name="Google Shape;10049;p27"/>
          <p:cNvGrpSpPr/>
          <p:nvPr/>
        </p:nvGrpSpPr>
        <p:grpSpPr>
          <a:xfrm>
            <a:off x="7411628" y="3328766"/>
            <a:ext cx="1759924" cy="1687984"/>
            <a:chOff x="7411628" y="3328766"/>
            <a:chExt cx="1759924" cy="1687984"/>
          </a:xfrm>
        </p:grpSpPr>
        <p:pic>
          <p:nvPicPr>
            <p:cNvPr id="10050" name="Google Shape;10050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8185578" y="3851167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1" name="Google Shape;10051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8049804" y="3438380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2" name="Google Shape;10052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7800312" y="3802215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3" name="Google Shape;10053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 rot="10800000">
              <a:off x="7501654" y="4061497"/>
              <a:ext cx="985970" cy="83293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4" name="Google Shape;10054;p27"/>
            <p:cNvGrpSpPr/>
            <p:nvPr/>
          </p:nvGrpSpPr>
          <p:grpSpPr>
            <a:xfrm rot="-2699855">
              <a:off x="8252590" y="3490440"/>
              <a:ext cx="659920" cy="489090"/>
              <a:chOff x="3748050" y="180275"/>
              <a:chExt cx="394800" cy="292600"/>
            </a:xfrm>
          </p:grpSpPr>
          <p:sp>
            <p:nvSpPr>
              <p:cNvPr id="10055" name="Google Shape;10055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9" name="Google Shape;10099;p27"/>
            <p:cNvGrpSpPr/>
            <p:nvPr/>
          </p:nvGrpSpPr>
          <p:grpSpPr>
            <a:xfrm rot="-3198706">
              <a:off x="8331690" y="4274941"/>
              <a:ext cx="422244" cy="318398"/>
              <a:chOff x="3693500" y="1118850"/>
              <a:chExt cx="535500" cy="403800"/>
            </a:xfrm>
          </p:grpSpPr>
          <p:sp>
            <p:nvSpPr>
              <p:cNvPr id="10100" name="Google Shape;10100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6" name="Google Shape;10166;p27"/>
            <p:cNvGrpSpPr/>
            <p:nvPr/>
          </p:nvGrpSpPr>
          <p:grpSpPr>
            <a:xfrm rot="-1887204">
              <a:off x="7474837" y="4189443"/>
              <a:ext cx="512610" cy="386560"/>
              <a:chOff x="3693500" y="1118850"/>
              <a:chExt cx="535500" cy="403800"/>
            </a:xfrm>
          </p:grpSpPr>
          <p:sp>
            <p:nvSpPr>
              <p:cNvPr id="10167" name="Google Shape;10167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5" name="Google Shape;10195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6" name="Google Shape;10196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6" name="Google Shape;10206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7" name="Google Shape;10207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8" name="Google Shape;10208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9" name="Google Shape;10209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4" name="Google Shape;10214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7" name="Google Shape;10217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8" name="Google Shape;10218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2" name="Google Shape;10222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3" name="Google Shape;10223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4" name="Google Shape;10224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3" name="Google Shape;10233;p27"/>
            <p:cNvGrpSpPr/>
            <p:nvPr/>
          </p:nvGrpSpPr>
          <p:grpSpPr>
            <a:xfrm rot="-1983984">
              <a:off x="7773288" y="4308445"/>
              <a:ext cx="659917" cy="489063"/>
              <a:chOff x="3748050" y="180275"/>
              <a:chExt cx="394800" cy="292600"/>
            </a:xfrm>
          </p:grpSpPr>
          <p:sp>
            <p:nvSpPr>
              <p:cNvPr id="10234" name="Google Shape;10234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9" name="Google Shape;10239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0" name="Google Shape;10240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0" name="Google Shape;10250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1" name="Google Shape;10251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2" name="Google Shape;10252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6" name="Google Shape;10256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7" name="Google Shape;10257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10267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5" name="Google Shape;10275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78" name="Google Shape;10278;p2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279" name="Google Shape;10279;p2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2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2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2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2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2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2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2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27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27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2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2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2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2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2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2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2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2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2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2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2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2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2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2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3" name="Google Shape;10303;p27"/>
          <p:cNvSpPr txBox="1">
            <a:spLocks noGrp="1"/>
          </p:cNvSpPr>
          <p:nvPr>
            <p:ph type="title"/>
          </p:nvPr>
        </p:nvSpPr>
        <p:spPr>
          <a:xfrm>
            <a:off x="720000" y="3636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304" name="Google Shape;10304;p27"/>
          <p:cNvGrpSpPr/>
          <p:nvPr/>
        </p:nvGrpSpPr>
        <p:grpSpPr>
          <a:xfrm>
            <a:off x="-144907" y="-99779"/>
            <a:ext cx="1926835" cy="1848120"/>
            <a:chOff x="-144899" y="-99774"/>
            <a:chExt cx="2231683" cy="2140514"/>
          </a:xfrm>
        </p:grpSpPr>
        <p:pic>
          <p:nvPicPr>
            <p:cNvPr id="10305" name="Google Shape;10305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44899" y="-9977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6" name="Google Shape;10306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27283" y="423702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7" name="Google Shape;10307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343675" y="-37695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8" name="Google Shape;10308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722422" y="55346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9" name="Google Shape;10309;p27"/>
            <p:cNvGrpSpPr/>
            <p:nvPr/>
          </p:nvGrpSpPr>
          <p:grpSpPr>
            <a:xfrm rot="8100115">
              <a:off x="183820" y="1215491"/>
              <a:ext cx="836855" cy="620222"/>
              <a:chOff x="3748050" y="180275"/>
              <a:chExt cx="394800" cy="292600"/>
            </a:xfrm>
          </p:grpSpPr>
          <p:sp>
            <p:nvSpPr>
              <p:cNvPr id="10310" name="Google Shape;10310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7" name="Google Shape;10317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8" name="Google Shape;10318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9" name="Google Shape;10319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0" name="Google Shape;10320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1" name="Google Shape;10321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2" name="Google Shape;10322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3" name="Google Shape;10323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4" name="Google Shape;10324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5" name="Google Shape;10325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6" name="Google Shape;10326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7" name="Google Shape;10327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8" name="Google Shape;10328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9" name="Google Shape;10329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1" name="Google Shape;10331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2" name="Google Shape;10332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3" name="Google Shape;10333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4" name="Google Shape;10334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7" name="Google Shape;10337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8" name="Google Shape;10338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9" name="Google Shape;10339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0" name="Google Shape;10340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1" name="Google Shape;10341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2" name="Google Shape;10342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3" name="Google Shape;10343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4" name="Google Shape;10344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5" name="Google Shape;10345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7" name="Google Shape;10347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8" name="Google Shape;10348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0" name="Google Shape;10350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1" name="Google Shape;10351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3" name="Google Shape;10353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54" name="Google Shape;10354;p27"/>
            <p:cNvGrpSpPr/>
            <p:nvPr/>
          </p:nvGrpSpPr>
          <p:grpSpPr>
            <a:xfrm rot="7601124">
              <a:off x="384720" y="437399"/>
              <a:ext cx="535481" cy="403786"/>
              <a:chOff x="3693500" y="1118850"/>
              <a:chExt cx="535500" cy="403800"/>
            </a:xfrm>
          </p:grpSpPr>
          <p:sp>
            <p:nvSpPr>
              <p:cNvPr id="10355" name="Google Shape;10355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7" name="Google Shape;10357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8" name="Google Shape;10358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8" name="Google Shape;10368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1" name="Google Shape;10421;p27"/>
            <p:cNvGrpSpPr/>
            <p:nvPr/>
          </p:nvGrpSpPr>
          <p:grpSpPr>
            <a:xfrm rot="8912696">
              <a:off x="1356530" y="459347"/>
              <a:ext cx="650096" cy="490233"/>
              <a:chOff x="3693500" y="1118850"/>
              <a:chExt cx="535500" cy="403800"/>
            </a:xfrm>
          </p:grpSpPr>
          <p:sp>
            <p:nvSpPr>
              <p:cNvPr id="10422" name="Google Shape;10422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8" name="Google Shape;10468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8" name="Google Shape;10478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88" name="Google Shape;10488;p27"/>
            <p:cNvGrpSpPr/>
            <p:nvPr/>
          </p:nvGrpSpPr>
          <p:grpSpPr>
            <a:xfrm rot="8816066">
              <a:off x="791498" y="178047"/>
              <a:ext cx="836854" cy="620213"/>
              <a:chOff x="3748050" y="180275"/>
              <a:chExt cx="394800" cy="292600"/>
            </a:xfrm>
          </p:grpSpPr>
          <p:sp>
            <p:nvSpPr>
              <p:cNvPr id="10489" name="Google Shape;10489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7" name="Google Shape;10497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8" name="Google Shape;10498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7" name="Google Shape;10507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8" name="Google Shape;10508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3" name="Google Shape;10513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4" name="Google Shape;10514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9" name="Google Shape;10519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0" name="Google Shape;10520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2" name="Google Shape;10522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3" name="Google Shape;10523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5" name="Google Shape;10525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7" name="Google Shape;10527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0" name="Google Shape;10530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1" name="Google Shape;10531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0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4" name="Google Shape;10534;p2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5" name="Google Shape;10535;p28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6" name="Google Shape;10536;p28"/>
          <p:cNvGrpSpPr/>
          <p:nvPr/>
        </p:nvGrpSpPr>
        <p:grpSpPr>
          <a:xfrm rot="441957">
            <a:off x="-190998" y="-106219"/>
            <a:ext cx="1448381" cy="3394561"/>
            <a:chOff x="-7193276" y="327152"/>
            <a:chExt cx="1448450" cy="3394724"/>
          </a:xfrm>
        </p:grpSpPr>
        <p:pic>
          <p:nvPicPr>
            <p:cNvPr id="10537" name="Google Shape;10537;p2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417730" flipH="1">
              <a:off x="-7105215" y="1281796"/>
              <a:ext cx="1063412" cy="151767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38" name="Google Shape;10538;p28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-417735" flipH="1">
              <a:off x="-6901492" y="924505"/>
              <a:ext cx="1063409" cy="1603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39" name="Google Shape;10539;p28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-417733" flipH="1">
              <a:off x="-6969519" y="370940"/>
              <a:ext cx="792034" cy="114333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40" name="Google Shape;10540;p2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417730" flipH="1">
              <a:off x="-7051891" y="2145351"/>
              <a:ext cx="1063412" cy="151767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1" name="Google Shape;10541;p28"/>
            <p:cNvGrpSpPr/>
            <p:nvPr/>
          </p:nvGrpSpPr>
          <p:grpSpPr>
            <a:xfrm rot="7697690" flipH="1">
              <a:off x="-6612159" y="1597235"/>
              <a:ext cx="620446" cy="459834"/>
              <a:chOff x="3748050" y="180275"/>
              <a:chExt cx="394800" cy="292600"/>
            </a:xfrm>
          </p:grpSpPr>
          <p:sp>
            <p:nvSpPr>
              <p:cNvPr id="10542" name="Google Shape;10542;p2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2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2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2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2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7" name="Google Shape;10547;p2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8" name="Google Shape;10548;p2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9" name="Google Shape;10549;p2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0" name="Google Shape;10550;p2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1" name="Google Shape;10551;p2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2" name="Google Shape;10552;p2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3" name="Google Shape;10553;p2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4" name="Google Shape;10554;p2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5" name="Google Shape;10555;p2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6" name="Google Shape;10556;p2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2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2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2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0" name="Google Shape;10560;p2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1" name="Google Shape;10561;p2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2" name="Google Shape;10562;p2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3" name="Google Shape;10563;p2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4" name="Google Shape;10564;p2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2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2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2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2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2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2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2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2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2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2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5" name="Google Shape;10575;p2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2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2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2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2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2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2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2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2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2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2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86" name="Google Shape;10586;p28"/>
            <p:cNvGrpSpPr/>
            <p:nvPr/>
          </p:nvGrpSpPr>
          <p:grpSpPr>
            <a:xfrm rot="9992540" flipH="1">
              <a:off x="-6630914" y="2017409"/>
              <a:ext cx="351130" cy="264773"/>
              <a:chOff x="3693500" y="1118850"/>
              <a:chExt cx="535500" cy="403800"/>
            </a:xfrm>
          </p:grpSpPr>
          <p:sp>
            <p:nvSpPr>
              <p:cNvPr id="10587" name="Google Shape;10587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4" name="Google Shape;10604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5" name="Google Shape;10605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7" name="Google Shape;10607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8" name="Google Shape;10608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8" name="Google Shape;10618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9" name="Google Shape;10619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53" name="Google Shape;10653;p28"/>
            <p:cNvGrpSpPr/>
            <p:nvPr/>
          </p:nvGrpSpPr>
          <p:grpSpPr>
            <a:xfrm rot="7063904" flipH="1">
              <a:off x="-6620427" y="2572850"/>
              <a:ext cx="501054" cy="377845"/>
              <a:chOff x="3693500" y="1118850"/>
              <a:chExt cx="535500" cy="403800"/>
            </a:xfrm>
          </p:grpSpPr>
          <p:sp>
            <p:nvSpPr>
              <p:cNvPr id="10654" name="Google Shape;10654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20" name="Google Shape;10720;p28"/>
            <p:cNvGrpSpPr/>
            <p:nvPr/>
          </p:nvGrpSpPr>
          <p:grpSpPr>
            <a:xfrm rot="4750809" flipH="1">
              <a:off x="-6630749" y="688339"/>
              <a:ext cx="351158" cy="264795"/>
              <a:chOff x="3693500" y="1118850"/>
              <a:chExt cx="535500" cy="403800"/>
            </a:xfrm>
          </p:grpSpPr>
          <p:sp>
            <p:nvSpPr>
              <p:cNvPr id="10721" name="Google Shape;10721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5" name="Google Shape;10725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6" name="Google Shape;10726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4" name="Google Shape;10754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2" name="Google Shape;10772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3" name="Google Shape;10773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787" name="Google Shape;10787;p28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88" name="Google Shape;10788;p2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789" name="Google Shape;10789;p2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8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8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3" name="Google Shape;10813;p28"/>
          <p:cNvSpPr txBox="1">
            <a:spLocks noGrp="1"/>
          </p:cNvSpPr>
          <p:nvPr>
            <p:ph type="ctrTitle"/>
          </p:nvPr>
        </p:nvSpPr>
        <p:spPr>
          <a:xfrm>
            <a:off x="636288" y="35674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814" name="Google Shape;10814;p28"/>
          <p:cNvSpPr txBox="1">
            <a:spLocks noGrp="1"/>
          </p:cNvSpPr>
          <p:nvPr>
            <p:ph type="subTitle" idx="1"/>
          </p:nvPr>
        </p:nvSpPr>
        <p:spPr>
          <a:xfrm>
            <a:off x="631350" y="1314875"/>
            <a:ext cx="4293900" cy="121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815" name="Google Shape;10815;p28"/>
          <p:cNvSpPr txBox="1"/>
          <p:nvPr/>
        </p:nvSpPr>
        <p:spPr>
          <a:xfrm>
            <a:off x="1004850" y="3282950"/>
            <a:ext cx="34767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and infographics &amp; images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0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7" name="Google Shape;10817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8" name="Google Shape;10818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9" name="Google Shape;10819;p29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0" name="Google Shape;10820;p29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1" name="Google Shape;10821;p2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822" name="Google Shape;10822;p2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9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9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6" name="Google Shape;10846;p29"/>
          <p:cNvGrpSpPr/>
          <p:nvPr/>
        </p:nvGrpSpPr>
        <p:grpSpPr>
          <a:xfrm>
            <a:off x="-621765" y="-6373"/>
            <a:ext cx="2367140" cy="1947751"/>
            <a:chOff x="-621765" y="-6373"/>
            <a:chExt cx="2367140" cy="1947751"/>
          </a:xfrm>
        </p:grpSpPr>
        <p:pic>
          <p:nvPicPr>
            <p:cNvPr id="10847" name="Google Shape;10847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8" name="Google Shape;10848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9" name="Google Shape;10849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50" name="Google Shape;10850;p29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10851" name="Google Shape;10851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39" name="Google Shape;10939;p29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10940" name="Google Shape;10940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8" name="Google Shape;11028;p29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11029" name="Google Shape;11029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17" name="Google Shape;11117;p29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11118" name="Google Shape;11118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6" name="Google Shape;11176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7" name="Google Shape;11177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6" name="Google Shape;11206;p29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11207" name="Google Shape;1120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9" name="Google Shape;11249;p29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11250" name="Google Shape;1125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292" name="Google Shape;11292;p29"/>
          <p:cNvGrpSpPr/>
          <p:nvPr/>
        </p:nvGrpSpPr>
        <p:grpSpPr>
          <a:xfrm>
            <a:off x="7380835" y="-6373"/>
            <a:ext cx="2367140" cy="1947751"/>
            <a:chOff x="7380835" y="-6373"/>
            <a:chExt cx="2367140" cy="1947751"/>
          </a:xfrm>
        </p:grpSpPr>
        <p:pic>
          <p:nvPicPr>
            <p:cNvPr id="11293" name="Google Shape;11293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>
              <a:off x="8047685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4" name="Google Shape;11294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87920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5" name="Google Shape;11295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>
              <a:off x="7380835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6" name="Google Shape;11296;p29"/>
            <p:cNvGrpSpPr/>
            <p:nvPr/>
          </p:nvGrpSpPr>
          <p:grpSpPr>
            <a:xfrm flipH="1">
              <a:off x="8718214" y="1028292"/>
              <a:ext cx="407984" cy="415906"/>
              <a:chOff x="3646250" y="1707050"/>
              <a:chExt cx="552375" cy="563100"/>
            </a:xfrm>
          </p:grpSpPr>
          <p:sp>
            <p:nvSpPr>
              <p:cNvPr id="11297" name="Google Shape;11297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6" name="Google Shape;11326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7" name="Google Shape;11327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8" name="Google Shape;11328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9" name="Google Shape;11329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0" name="Google Shape;11330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1" name="Google Shape;11331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2" name="Google Shape;11332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3" name="Google Shape;11333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4" name="Google Shape;11334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5" name="Google Shape;11335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6" name="Google Shape;11336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7" name="Google Shape;11337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8" name="Google Shape;11338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9" name="Google Shape;11339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0" name="Google Shape;11340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1" name="Google Shape;11341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2" name="Google Shape;11342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3" name="Google Shape;11343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4" name="Google Shape;11344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5" name="Google Shape;11345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6" name="Google Shape;11346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7" name="Google Shape;11347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8" name="Google Shape;11348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9" name="Google Shape;11349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0" name="Google Shape;11350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1" name="Google Shape;11351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2" name="Google Shape;11352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3" name="Google Shape;11353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4" name="Google Shape;11354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5" name="Google Shape;11355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6" name="Google Shape;11356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7" name="Google Shape;11357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8" name="Google Shape;11358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9" name="Google Shape;11359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0" name="Google Shape;11360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1" name="Google Shape;11361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2" name="Google Shape;11362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3" name="Google Shape;11363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4" name="Google Shape;11364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5" name="Google Shape;11365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6" name="Google Shape;11366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7" name="Google Shape;11367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8" name="Google Shape;11368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0" name="Google Shape;11370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1" name="Google Shape;11371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2" name="Google Shape;11372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3" name="Google Shape;11373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4" name="Google Shape;11374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5" name="Google Shape;11375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6" name="Google Shape;11376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7" name="Google Shape;11377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8" name="Google Shape;11378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9" name="Google Shape;11379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0" name="Google Shape;11380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1" name="Google Shape;11381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2" name="Google Shape;11382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3" name="Google Shape;11383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4" name="Google Shape;11384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5" name="Google Shape;11385;p29"/>
            <p:cNvGrpSpPr/>
            <p:nvPr/>
          </p:nvGrpSpPr>
          <p:grpSpPr>
            <a:xfrm flipH="1">
              <a:off x="8319785" y="1175175"/>
              <a:ext cx="552375" cy="563100"/>
              <a:chOff x="3646250" y="1707050"/>
              <a:chExt cx="552375" cy="563100"/>
            </a:xfrm>
          </p:grpSpPr>
          <p:sp>
            <p:nvSpPr>
              <p:cNvPr id="11386" name="Google Shape;11386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7" name="Google Shape;11387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8" name="Google Shape;11388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9" name="Google Shape;11389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0" name="Google Shape;11390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1" name="Google Shape;11391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2" name="Google Shape;11392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3" name="Google Shape;11393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4" name="Google Shape;11394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5" name="Google Shape;11395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6" name="Google Shape;11396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7" name="Google Shape;11397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8" name="Google Shape;11398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9" name="Google Shape;11399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0" name="Google Shape;11400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1" name="Google Shape;11401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2" name="Google Shape;11402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3" name="Google Shape;11403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4" name="Google Shape;11404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5" name="Google Shape;11405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6" name="Google Shape;11406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7" name="Google Shape;11407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8" name="Google Shape;11408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9" name="Google Shape;11409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0" name="Google Shape;11410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1" name="Google Shape;11411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2" name="Google Shape;11412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3" name="Google Shape;11413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4" name="Google Shape;11414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5" name="Google Shape;11415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6" name="Google Shape;11416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7" name="Google Shape;11417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8" name="Google Shape;11418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9" name="Google Shape;11419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0" name="Google Shape;11420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1" name="Google Shape;11421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2" name="Google Shape;11422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3" name="Google Shape;11423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4" name="Google Shape;11424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5" name="Google Shape;11425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6" name="Google Shape;11426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7" name="Google Shape;11427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8" name="Google Shape;11428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9" name="Google Shape;11429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0" name="Google Shape;11430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1" name="Google Shape;11431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2" name="Google Shape;11432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3" name="Google Shape;11433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4" name="Google Shape;11434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5" name="Google Shape;11435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6" name="Google Shape;11436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7" name="Google Shape;11437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8" name="Google Shape;11438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9" name="Google Shape;11439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0" name="Google Shape;11440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1" name="Google Shape;11441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2" name="Google Shape;11442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3" name="Google Shape;11443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4" name="Google Shape;11444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5" name="Google Shape;11445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6" name="Google Shape;11446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7" name="Google Shape;11447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8" name="Google Shape;11448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9" name="Google Shape;11449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0" name="Google Shape;11450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1" name="Google Shape;11451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2" name="Google Shape;11452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3" name="Google Shape;11453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4" name="Google Shape;11454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5" name="Google Shape;11455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6" name="Google Shape;11456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7" name="Google Shape;11457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8" name="Google Shape;11458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9" name="Google Shape;11459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0" name="Google Shape;11460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1" name="Google Shape;11461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2" name="Google Shape;11462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3" name="Google Shape;11463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4" name="Google Shape;11464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5" name="Google Shape;11465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6" name="Google Shape;11466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7" name="Google Shape;11467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8" name="Google Shape;11468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9" name="Google Shape;11469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0" name="Google Shape;11470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1" name="Google Shape;11471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2" name="Google Shape;11472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3" name="Google Shape;11473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74" name="Google Shape;11474;p29"/>
            <p:cNvGrpSpPr/>
            <p:nvPr/>
          </p:nvGrpSpPr>
          <p:grpSpPr>
            <a:xfrm flipH="1">
              <a:off x="8232185" y="292900"/>
              <a:ext cx="552375" cy="563100"/>
              <a:chOff x="3646250" y="1707050"/>
              <a:chExt cx="552375" cy="563100"/>
            </a:xfrm>
          </p:grpSpPr>
          <p:sp>
            <p:nvSpPr>
              <p:cNvPr id="11475" name="Google Shape;11475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6" name="Google Shape;11476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7" name="Google Shape;11477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8" name="Google Shape;11478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9" name="Google Shape;11479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0" name="Google Shape;11480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1" name="Google Shape;11481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2" name="Google Shape;11482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3" name="Google Shape;11483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4" name="Google Shape;11484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5" name="Google Shape;11485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6" name="Google Shape;11486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7" name="Google Shape;11487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8" name="Google Shape;11488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9" name="Google Shape;11489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0" name="Google Shape;11490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1" name="Google Shape;11491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2" name="Google Shape;11492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3" name="Google Shape;11493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4" name="Google Shape;11494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5" name="Google Shape;11495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6" name="Google Shape;11496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7" name="Google Shape;11497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8" name="Google Shape;11498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9" name="Google Shape;11499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0" name="Google Shape;11500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1" name="Google Shape;11501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2" name="Google Shape;11502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3" name="Google Shape;11503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4" name="Google Shape;11504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5" name="Google Shape;11505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6" name="Google Shape;11506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7" name="Google Shape;11507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8" name="Google Shape;11508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9" name="Google Shape;11509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0" name="Google Shape;11510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1" name="Google Shape;11511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2" name="Google Shape;11512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3" name="Google Shape;11513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4" name="Google Shape;11514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5" name="Google Shape;11515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6" name="Google Shape;11516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7" name="Google Shape;11517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8" name="Google Shape;11518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9" name="Google Shape;11519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0" name="Google Shape;11520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1" name="Google Shape;11521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2" name="Google Shape;11522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3" name="Google Shape;11523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4" name="Google Shape;11524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5" name="Google Shape;11525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6" name="Google Shape;11526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7" name="Google Shape;11527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8" name="Google Shape;11528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9" name="Google Shape;11529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0" name="Google Shape;11530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1" name="Google Shape;11531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4" name="Google Shape;11534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6" name="Google Shape;11536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7" name="Google Shape;11537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8" name="Google Shape;11538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9" name="Google Shape;11539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0" name="Google Shape;11540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1" name="Google Shape;11541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2" name="Google Shape;11542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3" name="Google Shape;11543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4" name="Google Shape;11544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9" name="Google Shape;11549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0" name="Google Shape;11550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1" name="Google Shape;11551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2" name="Google Shape;11562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63" name="Google Shape;11563;p29"/>
            <p:cNvGrpSpPr/>
            <p:nvPr/>
          </p:nvGrpSpPr>
          <p:grpSpPr>
            <a:xfrm flipH="1">
              <a:off x="7581864" y="332417"/>
              <a:ext cx="407984" cy="415906"/>
              <a:chOff x="3646250" y="1707050"/>
              <a:chExt cx="552375" cy="563100"/>
            </a:xfrm>
          </p:grpSpPr>
          <p:sp>
            <p:nvSpPr>
              <p:cNvPr id="11564" name="Google Shape;11564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4" name="Google Shape;11584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2" name="Google Shape;11652;p29"/>
            <p:cNvGrpSpPr/>
            <p:nvPr/>
          </p:nvGrpSpPr>
          <p:grpSpPr>
            <a:xfrm rot="-1472812">
              <a:off x="8032487" y="125031"/>
              <a:ext cx="339458" cy="238798"/>
              <a:chOff x="9221475" y="2460200"/>
              <a:chExt cx="2104828" cy="1480678"/>
            </a:xfrm>
          </p:grpSpPr>
          <p:sp>
            <p:nvSpPr>
              <p:cNvPr id="11653" name="Google Shape;11653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95" name="Google Shape;11695;p29"/>
            <p:cNvGrpSpPr/>
            <p:nvPr/>
          </p:nvGrpSpPr>
          <p:grpSpPr>
            <a:xfrm rot="-3659209">
              <a:off x="8752520" y="702646"/>
              <a:ext cx="339369" cy="238735"/>
              <a:chOff x="9221475" y="2460200"/>
              <a:chExt cx="2104828" cy="1480678"/>
            </a:xfrm>
          </p:grpSpPr>
          <p:sp>
            <p:nvSpPr>
              <p:cNvPr id="11696" name="Google Shape;11696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9" name="Google Shape;11739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0" name="Google Shape;11740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1" name="Google Shape;11741;p30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2" name="Google Shape;11742;p30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43" name="Google Shape;11743;p30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1744" name="Google Shape;11744;p30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0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0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8" name="Google Shape;11768;p30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11769" name="Google Shape;11769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0" name="Google Shape;11770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1" name="Google Shape;11771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2" name="Google Shape;11772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3" name="Google Shape;11773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1774" name="Google Shape;11774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18" name="Google Shape;11818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1819" name="Google Shape;11819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7" name="Google Shape;11847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63" name="Google Shape;11863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1864" name="Google Shape;1186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30" name="Google Shape;11930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1931" name="Google Shape;11931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97" name="Google Shape;11997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1998" name="Google Shape;11998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9" name="Google Shape;12009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3" name="Google Shape;12013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4" name="Google Shape;12014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5" name="Google Shape;12015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6" name="Google Shape;12016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7" name="Google Shape;12017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8" name="Google Shape;12018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9" name="Google Shape;12019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0" name="Google Shape;12020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1" name="Google Shape;12021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2" name="Google Shape;12022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3" name="Google Shape;12023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4" name="Google Shape;12024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5" name="Google Shape;12025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6" name="Google Shape;12026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7" name="Google Shape;12027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8" name="Google Shape;12028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9" name="Google Shape;12029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0" name="Google Shape;12030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1" name="Google Shape;12031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2" name="Google Shape;12032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4" name="Google Shape;12034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5" name="Google Shape;12035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9" name="Google Shape;12039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0" name="Google Shape;12040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1" name="Google Shape;12041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64" name="Google Shape;12064;p30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12065" name="Google Shape;12065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6" name="Google Shape;12066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7" name="Google Shape;12067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8" name="Google Shape;12068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69" name="Google Shape;12069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2070" name="Google Shape;12070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4" name="Google Shape;12114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2115" name="Google Shape;12115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59" name="Google Shape;12159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2160" name="Google Shape;12160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6" name="Google Shape;12226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2227" name="Google Shape;12227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7" name="Google Shape;12267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9" name="Google Shape;12269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0" name="Google Shape;12270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2" name="Google Shape;12272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3" name="Google Shape;12273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4" name="Google Shape;12274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5" name="Google Shape;12275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6" name="Google Shape;12276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7" name="Google Shape;12277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8" name="Google Shape;12278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9" name="Google Shape;12279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0" name="Google Shape;12280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1" name="Google Shape;12281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2" name="Google Shape;12282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3" name="Google Shape;12283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4" name="Google Shape;12284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5" name="Google Shape;12285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6" name="Google Shape;12286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7" name="Google Shape;12287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8" name="Google Shape;12288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9" name="Google Shape;12289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0" name="Google Shape;12290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1" name="Google Shape;12291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2" name="Google Shape;12292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3" name="Google Shape;12293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2294" name="Google Shape;1229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5" name="Google Shape;1229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6" name="Google Shape;1229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7" name="Google Shape;1229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8" name="Google Shape;1229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9" name="Google Shape;1229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0" name="Google Shape;1230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1" name="Google Shape;1230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2" name="Google Shape;1230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3" name="Google Shape;1230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4" name="Google Shape;1230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5" name="Google Shape;1230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6" name="Google Shape;1230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7" name="Google Shape;1230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8" name="Google Shape;1230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9" name="Google Shape;1230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0" name="Google Shape;1231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1" name="Google Shape;1231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2" name="Google Shape;1231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3" name="Google Shape;1231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4" name="Google Shape;1231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5" name="Google Shape;1231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6" name="Google Shape;1231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7" name="Google Shape;1231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8" name="Google Shape;1231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9" name="Google Shape;1231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0" name="Google Shape;1232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1" name="Google Shape;1232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2" name="Google Shape;1232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3" name="Google Shape;1232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4" name="Google Shape;1232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5" name="Google Shape;1232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6" name="Google Shape;1232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7" name="Google Shape;1232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8" name="Google Shape;1232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9" name="Google Shape;1232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0" name="Google Shape;1233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1" name="Google Shape;1233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2" name="Google Shape;1233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3" name="Google Shape;1233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4" name="Google Shape;1233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4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4"/>
          <p:cNvSpPr/>
          <p:nvPr/>
        </p:nvSpPr>
        <p:spPr>
          <a:xfrm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4"/>
          <p:cNvSpPr txBox="1">
            <a:spLocks noGrp="1"/>
          </p:cNvSpPr>
          <p:nvPr>
            <p:ph type="title"/>
          </p:nvPr>
        </p:nvSpPr>
        <p:spPr>
          <a:xfrm>
            <a:off x="720000" y="3613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4"/>
          <p:cNvSpPr txBox="1">
            <a:spLocks noGrp="1"/>
          </p:cNvSpPr>
          <p:nvPr>
            <p:ph type="body" idx="1"/>
          </p:nvPr>
        </p:nvSpPr>
        <p:spPr>
          <a:xfrm>
            <a:off x="648275" y="1020438"/>
            <a:ext cx="7818900" cy="331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408" name="Google Shape;408;p4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09" name="Google Shape;409;p4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433;p4"/>
          <p:cNvGrpSpPr/>
          <p:nvPr/>
        </p:nvGrpSpPr>
        <p:grpSpPr>
          <a:xfrm rot="1473304" flipH="1">
            <a:off x="249419" y="4280886"/>
            <a:ext cx="1113782" cy="783509"/>
            <a:chOff x="9221475" y="2460200"/>
            <a:chExt cx="2104828" cy="1480678"/>
          </a:xfrm>
        </p:grpSpPr>
        <p:sp>
          <p:nvSpPr>
            <p:cNvPr id="434" name="Google Shape;434;p4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" name="Google Shape;476;p4"/>
          <p:cNvGrpSpPr/>
          <p:nvPr/>
        </p:nvGrpSpPr>
        <p:grpSpPr>
          <a:xfrm rot="-5759653">
            <a:off x="7368295" y="3251457"/>
            <a:ext cx="732389" cy="2450270"/>
            <a:chOff x="7375795" y="2728743"/>
            <a:chExt cx="291249" cy="974399"/>
          </a:xfrm>
        </p:grpSpPr>
        <p:sp>
          <p:nvSpPr>
            <p:cNvPr id="477" name="Google Shape;477;p4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4"/>
          <p:cNvGrpSpPr/>
          <p:nvPr/>
        </p:nvGrpSpPr>
        <p:grpSpPr>
          <a:xfrm>
            <a:off x="7592725" y="3940864"/>
            <a:ext cx="1209880" cy="782338"/>
            <a:chOff x="7592725" y="3940864"/>
            <a:chExt cx="1209880" cy="782338"/>
          </a:xfrm>
        </p:grpSpPr>
        <p:sp>
          <p:nvSpPr>
            <p:cNvPr id="612" name="Google Shape;612;p4"/>
            <p:cNvSpPr/>
            <p:nvPr/>
          </p:nvSpPr>
          <p:spPr>
            <a:xfrm>
              <a:off x="7592725" y="4640234"/>
              <a:ext cx="1110462" cy="82967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8181054" y="4121506"/>
              <a:ext cx="621551" cy="429343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8181054" y="4121506"/>
              <a:ext cx="573482" cy="429343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7652360" y="3940864"/>
              <a:ext cx="986178" cy="764086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7783263" y="4040344"/>
              <a:ext cx="848657" cy="664606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7726971" y="3967405"/>
              <a:ext cx="841972" cy="140930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7728575" y="3997222"/>
              <a:ext cx="87914" cy="84572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8481035" y="3993946"/>
              <a:ext cx="87914" cy="86243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5"/>
          <p:cNvSpPr/>
          <p:nvPr/>
        </p:nvSpPr>
        <p:spPr>
          <a:xfrm flipH="1"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23" name="Google Shape;623;p5"/>
          <p:cNvPicPr preferRelativeResize="0"/>
          <p:nvPr/>
        </p:nvPicPr>
        <p:blipFill rotWithShape="1">
          <a:blip r:embed="rId2">
            <a:alphaModFix/>
          </a:blip>
          <a:srcRect b="21813"/>
          <a:stretch/>
        </p:blipFill>
        <p:spPr>
          <a:xfrm flipH="1">
            <a:off x="433900" y="3076750"/>
            <a:ext cx="8276175" cy="1826725"/>
          </a:xfrm>
          <a:prstGeom prst="rect">
            <a:avLst/>
          </a:prstGeom>
          <a:noFill/>
          <a:ln>
            <a:noFill/>
          </a:ln>
        </p:spPr>
      </p:pic>
      <p:sp>
        <p:nvSpPr>
          <p:cNvPr id="624" name="Google Shape;624;p5"/>
          <p:cNvSpPr txBox="1">
            <a:spLocks noGrp="1"/>
          </p:cNvSpPr>
          <p:nvPr>
            <p:ph type="subTitle" idx="1"/>
          </p:nvPr>
        </p:nvSpPr>
        <p:spPr>
          <a:xfrm>
            <a:off x="1987025" y="1660850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5" name="Google Shape;625;p5"/>
          <p:cNvSpPr txBox="1">
            <a:spLocks noGrp="1"/>
          </p:cNvSpPr>
          <p:nvPr>
            <p:ph type="subTitle" idx="2"/>
          </p:nvPr>
        </p:nvSpPr>
        <p:spPr>
          <a:xfrm>
            <a:off x="5799450" y="1667325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6" name="Google Shape;626;p5"/>
          <p:cNvSpPr txBox="1">
            <a:spLocks noGrp="1"/>
          </p:cNvSpPr>
          <p:nvPr>
            <p:ph type="subTitle" idx="3"/>
          </p:nvPr>
        </p:nvSpPr>
        <p:spPr>
          <a:xfrm>
            <a:off x="1292975" y="20335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5"/>
          <p:cNvSpPr txBox="1">
            <a:spLocks noGrp="1"/>
          </p:cNvSpPr>
          <p:nvPr>
            <p:ph type="subTitle" idx="4"/>
          </p:nvPr>
        </p:nvSpPr>
        <p:spPr>
          <a:xfrm>
            <a:off x="5105400" y="20379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" name="Google Shape;628;p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29" name="Google Shape;629;p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30" name="Google Shape;630;p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" name="Google Shape;655;p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" name="Google Shape;656;p6"/>
          <p:cNvSpPr/>
          <p:nvPr/>
        </p:nvSpPr>
        <p:spPr>
          <a:xfrm rot="10800000">
            <a:off x="52806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" name="Google Shape;657;p6"/>
          <p:cNvSpPr/>
          <p:nvPr/>
        </p:nvSpPr>
        <p:spPr>
          <a:xfrm>
            <a:off x="1962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6"/>
          <p:cNvSpPr/>
          <p:nvPr/>
        </p:nvSpPr>
        <p:spPr>
          <a:xfrm>
            <a:off x="4571998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" name="Google Shape;659;p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60" name="Google Shape;660;p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6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6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6"/>
          <p:cNvSpPr txBox="1">
            <a:spLocks noGrp="1"/>
          </p:cNvSpPr>
          <p:nvPr>
            <p:ph type="title"/>
          </p:nvPr>
        </p:nvSpPr>
        <p:spPr>
          <a:xfrm>
            <a:off x="720000" y="3617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85" name="Google Shape;685;p6"/>
          <p:cNvGrpSpPr/>
          <p:nvPr/>
        </p:nvGrpSpPr>
        <p:grpSpPr>
          <a:xfrm>
            <a:off x="-621765" y="-264450"/>
            <a:ext cx="2367140" cy="2205829"/>
            <a:chOff x="-621765" y="-264450"/>
            <a:chExt cx="2367140" cy="2205829"/>
          </a:xfrm>
        </p:grpSpPr>
        <p:pic>
          <p:nvPicPr>
            <p:cNvPr id="686" name="Google Shape;686;p6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" name="Google Shape;68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8" name="Google Shape;688;p6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6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690" name="Google Shape;690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" name="Google Shape;867;p6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868" name="Google Shape;868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" name="Google Shape;956;p6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957" name="Google Shape;957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5" name="Google Shape;1045;p6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1046" name="Google Shape;1046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8" name="Google Shape;1088;p6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1089" name="Google Shape;1089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131" name="Google Shape;1131;p6"/>
            <p:cNvPicPr preferRelativeResize="0"/>
            <p:nvPr/>
          </p:nvPicPr>
          <p:blipFill>
            <a:blip r:embed="rId3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32" name="Google Shape;1132;p6"/>
          <p:cNvGrpSpPr/>
          <p:nvPr/>
        </p:nvGrpSpPr>
        <p:grpSpPr>
          <a:xfrm>
            <a:off x="7741550" y="-6373"/>
            <a:ext cx="2010565" cy="2008176"/>
            <a:chOff x="7741550" y="-6373"/>
            <a:chExt cx="2010565" cy="2008176"/>
          </a:xfrm>
        </p:grpSpPr>
        <p:pic>
          <p:nvPicPr>
            <p:cNvPr id="1133" name="Google Shape;1133;p6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4" name="Google Shape;1134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5" name="Google Shape;1135;p6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" name="Google Shape;1136;p6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1137" name="Google Shape;1137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5" name="Google Shape;1225;p6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1226" name="Google Shape;1226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4" name="Google Shape;1314;p6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1315" name="Google Shape;1315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7" name="Google Shape;1357;p6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1358" name="Google Shape;1358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0" name="Google Shape;1400;p6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1401" name="Google Shape;1401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1" name="Google Shape;1491;p7"/>
          <p:cNvSpPr/>
          <p:nvPr/>
        </p:nvSpPr>
        <p:spPr>
          <a:xfrm flipH="1"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2" name="Google Shape;1492;p7"/>
          <p:cNvSpPr txBox="1">
            <a:spLocks noGrp="1"/>
          </p:cNvSpPr>
          <p:nvPr>
            <p:ph type="subTitle" idx="1"/>
          </p:nvPr>
        </p:nvSpPr>
        <p:spPr>
          <a:xfrm>
            <a:off x="4132600" y="1162050"/>
            <a:ext cx="4466100" cy="32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Open Sans"/>
              <a:buChar char="●"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493" name="Google Shape;1493;p7"/>
          <p:cNvSpPr txBox="1">
            <a:spLocks noGrp="1"/>
          </p:cNvSpPr>
          <p:nvPr>
            <p:ph type="title"/>
          </p:nvPr>
        </p:nvSpPr>
        <p:spPr>
          <a:xfrm>
            <a:off x="4137950" y="363675"/>
            <a:ext cx="340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94" name="Google Shape;1494;p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495" name="Google Shape;1495;p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435525" y="242800"/>
              <a:ext cx="2258131" cy="2226587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435525" y="242800"/>
              <a:ext cx="2858868" cy="281940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" name="Google Shape;1519;p7"/>
          <p:cNvGrpSpPr/>
          <p:nvPr/>
        </p:nvGrpSpPr>
        <p:grpSpPr>
          <a:xfrm>
            <a:off x="7741550" y="-6373"/>
            <a:ext cx="2010565" cy="2008176"/>
            <a:chOff x="7741550" y="-6373"/>
            <a:chExt cx="2010565" cy="2008176"/>
          </a:xfrm>
        </p:grpSpPr>
        <p:pic>
          <p:nvPicPr>
            <p:cNvPr id="1520" name="Google Shape;1520;p7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1" name="Google Shape;1521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2" name="Google Shape;1522;p7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7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1524" name="Google Shape;1524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2" name="Google Shape;1612;p7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1613" name="Google Shape;1613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1" name="Google Shape;1701;p7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1702" name="Google Shape;1702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7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7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7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7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7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7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7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7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7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7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7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7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7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7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7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7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7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7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7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7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7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7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7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7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7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7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7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7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7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7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7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7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7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7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4" name="Google Shape;1744;p7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1745" name="Google Shape;1745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7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7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7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7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7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7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7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7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7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7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7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7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7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7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7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7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7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7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7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7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7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7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7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7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7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7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7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7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7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7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7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7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7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7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7" name="Google Shape;1787;p7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1788" name="Google Shape;1788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878" name="Google Shape;1878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0" y="2269027"/>
            <a:ext cx="9143999" cy="2472748"/>
          </a:xfrm>
          <a:prstGeom prst="rect">
            <a:avLst/>
          </a:prstGeom>
          <a:noFill/>
          <a:ln>
            <a:noFill/>
          </a:ln>
        </p:spPr>
      </p:pic>
      <p:sp>
        <p:nvSpPr>
          <p:cNvPr id="1879" name="Google Shape;1879;p8"/>
          <p:cNvSpPr txBox="1">
            <a:spLocks noGrp="1"/>
          </p:cNvSpPr>
          <p:nvPr>
            <p:ph type="title"/>
          </p:nvPr>
        </p:nvSpPr>
        <p:spPr>
          <a:xfrm>
            <a:off x="1809900" y="881275"/>
            <a:ext cx="5524200" cy="17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8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880" name="Google Shape;1880;p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881" name="Google Shape;1881;p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5" name="Google Shape;1905;p8"/>
          <p:cNvGrpSpPr/>
          <p:nvPr/>
        </p:nvGrpSpPr>
        <p:grpSpPr>
          <a:xfrm>
            <a:off x="-621765" y="-264450"/>
            <a:ext cx="2367140" cy="2205829"/>
            <a:chOff x="-621765" y="-264450"/>
            <a:chExt cx="2367140" cy="2205829"/>
          </a:xfrm>
        </p:grpSpPr>
        <p:pic>
          <p:nvPicPr>
            <p:cNvPr id="1906" name="Google Shape;1906;p8"/>
            <p:cNvPicPr preferRelativeResize="0"/>
            <p:nvPr/>
          </p:nvPicPr>
          <p:blipFill rotWithShape="1">
            <a:blip r:embed="rId3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7" name="Google Shape;1907;p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8" name="Google Shape;1908;p8"/>
            <p:cNvPicPr preferRelativeResize="0"/>
            <p:nvPr/>
          </p:nvPicPr>
          <p:blipFill rotWithShape="1">
            <a:blip r:embed="rId3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9" name="Google Shape;1909;p8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1910" name="Google Shape;1910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8" name="Google Shape;1998;p8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1999" name="Google Shape;1999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7" name="Google Shape;2087;p8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2088" name="Google Shape;2088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6" name="Google Shape;2176;p8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2177" name="Google Shape;2177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5" name="Google Shape;2265;p8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2266" name="Google Shape;2266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8" name="Google Shape;2308;p8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2309" name="Google Shape;2309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2351" name="Google Shape;2351;p8"/>
            <p:cNvPicPr preferRelativeResize="0"/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352" name="Google Shape;2352;p8"/>
          <p:cNvGrpSpPr/>
          <p:nvPr/>
        </p:nvGrpSpPr>
        <p:grpSpPr>
          <a:xfrm flipH="1">
            <a:off x="7334110" y="-264450"/>
            <a:ext cx="2367140" cy="2205829"/>
            <a:chOff x="-621765" y="-264450"/>
            <a:chExt cx="2367140" cy="2205829"/>
          </a:xfrm>
        </p:grpSpPr>
        <p:pic>
          <p:nvPicPr>
            <p:cNvPr id="2353" name="Google Shape;2353;p8"/>
            <p:cNvPicPr preferRelativeResize="0"/>
            <p:nvPr/>
          </p:nvPicPr>
          <p:blipFill rotWithShape="1">
            <a:blip r:embed="rId3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4" name="Google Shape;2354;p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5" name="Google Shape;2355;p8"/>
            <p:cNvPicPr preferRelativeResize="0"/>
            <p:nvPr/>
          </p:nvPicPr>
          <p:blipFill rotWithShape="1">
            <a:blip r:embed="rId3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56" name="Google Shape;2356;p8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2357" name="Google Shape;2357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45" name="Google Shape;2445;p8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2446" name="Google Shape;2446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34" name="Google Shape;2534;p8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2535" name="Google Shape;2535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3" name="Google Shape;2623;p8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2624" name="Google Shape;2624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2" name="Google Shape;2712;p8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2713" name="Google Shape;2713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55" name="Google Shape;2755;p8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2756" name="Google Shape;2756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2798" name="Google Shape;2798;p8"/>
            <p:cNvPicPr preferRelativeResize="0"/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2" name="Google Shape;2862;p11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3" name="Google Shape;2863;p11"/>
          <p:cNvSpPr/>
          <p:nvPr/>
        </p:nvSpPr>
        <p:spPr>
          <a:xfrm>
            <a:off x="309307" y="304788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4" name="Google Shape;2864;p11"/>
          <p:cNvSpPr txBox="1">
            <a:spLocks noGrp="1"/>
          </p:cNvSpPr>
          <p:nvPr>
            <p:ph type="title" hasCustomPrompt="1"/>
          </p:nvPr>
        </p:nvSpPr>
        <p:spPr>
          <a:xfrm>
            <a:off x="709500" y="787538"/>
            <a:ext cx="7707000" cy="13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1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865" name="Google Shape;2865;p11"/>
          <p:cNvSpPr txBox="1">
            <a:spLocks noGrp="1"/>
          </p:cNvSpPr>
          <p:nvPr>
            <p:ph type="subTitle" idx="1"/>
          </p:nvPr>
        </p:nvSpPr>
        <p:spPr>
          <a:xfrm>
            <a:off x="2187150" y="2080163"/>
            <a:ext cx="4751700" cy="4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pic>
        <p:nvPicPr>
          <p:cNvPr id="2866" name="Google Shape;2866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60347" y="2657350"/>
            <a:ext cx="8371778" cy="21205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67" name="Google Shape;2867;p11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2868" name="Google Shape;2868;p11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1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1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1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1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1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1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1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1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1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1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1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1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1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2" name="Google Shape;2892;p11"/>
          <p:cNvGrpSpPr/>
          <p:nvPr/>
        </p:nvGrpSpPr>
        <p:grpSpPr>
          <a:xfrm>
            <a:off x="-313824" y="-477724"/>
            <a:ext cx="2231683" cy="2412089"/>
            <a:chOff x="-313824" y="-477724"/>
            <a:chExt cx="2231683" cy="2412089"/>
          </a:xfrm>
        </p:grpSpPr>
        <p:pic>
          <p:nvPicPr>
            <p:cNvPr id="2893" name="Google Shape;2893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313824" y="-206149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4" name="Google Shape;2894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141642" y="317327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5" name="Google Shape;2895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74750" y="-144070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6" name="Google Shape;2896;p11"/>
            <p:cNvPicPr preferRelativeResize="0"/>
            <p:nvPr/>
          </p:nvPicPr>
          <p:blipFill rotWithShape="1">
            <a:blip r:embed="rId3">
              <a:alphaModFix/>
            </a:blip>
            <a:srcRect t="-29115"/>
            <a:stretch/>
          </p:blipFill>
          <p:spPr>
            <a:xfrm>
              <a:off x="483535" y="-47772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7" name="Google Shape;2897;p1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53497" y="-51029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8" name="Google Shape;2898;p11"/>
            <p:cNvGrpSpPr/>
            <p:nvPr/>
          </p:nvGrpSpPr>
          <p:grpSpPr>
            <a:xfrm rot="8100115">
              <a:off x="14895" y="1109116"/>
              <a:ext cx="836855" cy="620222"/>
              <a:chOff x="3748050" y="180275"/>
              <a:chExt cx="394800" cy="292600"/>
            </a:xfrm>
          </p:grpSpPr>
          <p:sp>
            <p:nvSpPr>
              <p:cNvPr id="2899" name="Google Shape;2899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3" name="Google Shape;2943;p11"/>
            <p:cNvGrpSpPr/>
            <p:nvPr/>
          </p:nvGrpSpPr>
          <p:grpSpPr>
            <a:xfrm rot="7601124">
              <a:off x="215795" y="331024"/>
              <a:ext cx="535481" cy="403786"/>
              <a:chOff x="3693500" y="1118850"/>
              <a:chExt cx="535500" cy="403800"/>
            </a:xfrm>
          </p:grpSpPr>
          <p:sp>
            <p:nvSpPr>
              <p:cNvPr id="2944" name="Google Shape;2944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10" name="Google Shape;3010;p11"/>
            <p:cNvGrpSpPr/>
            <p:nvPr/>
          </p:nvGrpSpPr>
          <p:grpSpPr>
            <a:xfrm rot="8912696">
              <a:off x="1187605" y="352972"/>
              <a:ext cx="650096" cy="490233"/>
              <a:chOff x="3693500" y="1118850"/>
              <a:chExt cx="535500" cy="403800"/>
            </a:xfrm>
          </p:grpSpPr>
          <p:sp>
            <p:nvSpPr>
              <p:cNvPr id="3011" name="Google Shape;3011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77" name="Google Shape;3077;p11"/>
            <p:cNvGrpSpPr/>
            <p:nvPr/>
          </p:nvGrpSpPr>
          <p:grpSpPr>
            <a:xfrm rot="8816066">
              <a:off x="622573" y="71672"/>
              <a:ext cx="836854" cy="620213"/>
              <a:chOff x="3748050" y="180275"/>
              <a:chExt cx="394800" cy="292600"/>
            </a:xfrm>
          </p:grpSpPr>
          <p:sp>
            <p:nvSpPr>
              <p:cNvPr id="3078" name="Google Shape;3078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El Messiri"/>
              <a:buNone/>
              <a:defRPr sz="35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26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1" r:id="rId21"/>
    <p:sldLayoutId id="2147483672" r:id="rId22"/>
    <p:sldLayoutId id="2147483673" r:id="rId23"/>
    <p:sldLayoutId id="2147483674" r:id="rId24"/>
    <p:sldLayoutId id="2147483675" r:id="rId25"/>
    <p:sldLayoutId id="2147483676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8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gif"/><Relationship Id="rId5" Type="http://schemas.openxmlformats.org/officeDocument/2006/relationships/image" Target="../media/image2.pn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Relationship Id="rId6" Type="http://schemas.microsoft.com/office/2007/relationships/hdphoto" Target="../media/hdphoto1.wdp"/><Relationship Id="rId5" Type="http://schemas.openxmlformats.org/officeDocument/2006/relationships/image" Target="../media/image24.jpeg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7.png"/><Relationship Id="rId5" Type="http://schemas.openxmlformats.org/officeDocument/2006/relationships/image" Target="../media/image26.jpeg"/><Relationship Id="rId4" Type="http://schemas.openxmlformats.org/officeDocument/2006/relationships/image" Target="../media/image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8.png"/><Relationship Id="rId4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3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6" Type="http://schemas.microsoft.com/office/2007/relationships/hdphoto" Target="../media/hdphoto3.wdp"/><Relationship Id="rId5" Type="http://schemas.openxmlformats.org/officeDocument/2006/relationships/image" Target="../media/image33.png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6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8.jpeg"/><Relationship Id="rId4" Type="http://schemas.openxmlformats.org/officeDocument/2006/relationships/image" Target="../media/image37.gi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39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2.sv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0" name="Google Shape;12370;p34"/>
          <p:cNvSpPr/>
          <p:nvPr/>
        </p:nvSpPr>
        <p:spPr>
          <a:xfrm>
            <a:off x="9373675" y="2828834"/>
            <a:ext cx="47811" cy="54140"/>
          </a:xfrm>
          <a:custGeom>
            <a:avLst/>
            <a:gdLst/>
            <a:ahLst/>
            <a:cxnLst/>
            <a:rect l="l" t="t" r="r" b="b"/>
            <a:pathLst>
              <a:path w="423" h="479" extrusionOk="0">
                <a:moveTo>
                  <a:pt x="248" y="0"/>
                </a:moveTo>
                <a:cubicBezTo>
                  <a:pt x="183" y="0"/>
                  <a:pt x="120" y="33"/>
                  <a:pt x="75" y="93"/>
                </a:cubicBezTo>
                <a:cubicBezTo>
                  <a:pt x="1" y="167"/>
                  <a:pt x="1" y="341"/>
                  <a:pt x="50" y="415"/>
                </a:cubicBezTo>
                <a:cubicBezTo>
                  <a:pt x="83" y="459"/>
                  <a:pt x="120" y="478"/>
                  <a:pt x="160" y="478"/>
                </a:cubicBezTo>
                <a:cubicBezTo>
                  <a:pt x="212" y="478"/>
                  <a:pt x="267" y="446"/>
                  <a:pt x="323" y="390"/>
                </a:cubicBezTo>
                <a:cubicBezTo>
                  <a:pt x="422" y="291"/>
                  <a:pt x="422" y="142"/>
                  <a:pt x="372" y="43"/>
                </a:cubicBezTo>
                <a:cubicBezTo>
                  <a:pt x="333" y="14"/>
                  <a:pt x="290" y="0"/>
                  <a:pt x="248" y="0"/>
                </a:cubicBezTo>
                <a:close/>
              </a:path>
            </a:pathLst>
          </a:custGeom>
          <a:solidFill>
            <a:srgbClr val="FF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1" name="Google Shape;12371;p34"/>
          <p:cNvSpPr txBox="1">
            <a:spLocks noGrp="1"/>
          </p:cNvSpPr>
          <p:nvPr>
            <p:ph type="ctrTitle"/>
          </p:nvPr>
        </p:nvSpPr>
        <p:spPr>
          <a:xfrm>
            <a:off x="1017075" y="1420227"/>
            <a:ext cx="6400200" cy="159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 Unit </a:t>
            </a:r>
            <a:r>
              <a:rPr lang="en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3</a:t>
            </a:r>
            <a:br>
              <a:rPr lang="en" dirty="0"/>
            </a:br>
            <a:r>
              <a:rPr lang="en" sz="3200" dirty="0">
                <a:solidFill>
                  <a:srgbClr val="FF81B1"/>
                </a:solidFill>
              </a:rPr>
              <a:t>There is No Place Like Home</a:t>
            </a:r>
            <a:br>
              <a:rPr lang="en" sz="3200" dirty="0"/>
            </a:br>
            <a:r>
              <a:rPr lang="en" sz="2400" dirty="0">
                <a:solidFill>
                  <a:schemeClr val="accent4">
                    <a:lumMod val="75000"/>
                  </a:schemeClr>
                </a:solidFill>
              </a:rPr>
              <a:t>Grammar</a:t>
            </a:r>
            <a:endParaRPr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12372" name="Google Shape;12372;p34"/>
          <p:cNvSpPr txBox="1">
            <a:spLocks noGrp="1"/>
          </p:cNvSpPr>
          <p:nvPr>
            <p:ph type="subTitle" idx="1"/>
          </p:nvPr>
        </p:nvSpPr>
        <p:spPr>
          <a:xfrm>
            <a:off x="3269204" y="3849483"/>
            <a:ext cx="3081172" cy="36360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solidFill>
                  <a:schemeClr val="tx2">
                    <a:lumMod val="50000"/>
                  </a:schemeClr>
                </a:solidFill>
                <a:latin typeface="Arial Nova Cond" panose="020B0506020202020204" pitchFamily="34" charset="0"/>
              </a:rPr>
              <a:t>Done by: </a:t>
            </a:r>
            <a:r>
              <a:rPr lang="en" b="1" dirty="0">
                <a:solidFill>
                  <a:srgbClr val="FF81B1"/>
                </a:solidFill>
                <a:latin typeface="Handlee" panose="02000000000000000000" pitchFamily="2" charset="0"/>
              </a:rPr>
              <a:t>Entisar Al-Obaidallah</a:t>
            </a:r>
            <a:endParaRPr b="1" dirty="0">
              <a:solidFill>
                <a:srgbClr val="FF81B1"/>
              </a:solidFill>
              <a:latin typeface="Handlee" panose="02000000000000000000" pitchFamily="2" charset="0"/>
            </a:endParaRPr>
          </a:p>
        </p:txBody>
      </p:sp>
      <p:grpSp>
        <p:nvGrpSpPr>
          <p:cNvPr id="12373" name="Google Shape;12373;p34"/>
          <p:cNvGrpSpPr/>
          <p:nvPr/>
        </p:nvGrpSpPr>
        <p:grpSpPr>
          <a:xfrm rot="3812247">
            <a:off x="591442" y="460781"/>
            <a:ext cx="261967" cy="275928"/>
            <a:chOff x="9310391" y="2486565"/>
            <a:chExt cx="261975" cy="275936"/>
          </a:xfrm>
        </p:grpSpPr>
        <p:sp>
          <p:nvSpPr>
            <p:cNvPr id="12374" name="Google Shape;12374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7" name="Google Shape;12377;p34"/>
          <p:cNvGrpSpPr/>
          <p:nvPr/>
        </p:nvGrpSpPr>
        <p:grpSpPr>
          <a:xfrm rot="5400000">
            <a:off x="8350604" y="2376365"/>
            <a:ext cx="261975" cy="275936"/>
            <a:chOff x="9310391" y="2486565"/>
            <a:chExt cx="261975" cy="275936"/>
          </a:xfrm>
        </p:grpSpPr>
        <p:sp>
          <p:nvSpPr>
            <p:cNvPr id="12378" name="Google Shape;12378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1" name="Google Shape;12381;p34"/>
          <p:cNvGrpSpPr/>
          <p:nvPr/>
        </p:nvGrpSpPr>
        <p:grpSpPr>
          <a:xfrm rot="175696">
            <a:off x="7188309" y="484892"/>
            <a:ext cx="389226" cy="409996"/>
            <a:chOff x="9310391" y="2486565"/>
            <a:chExt cx="261975" cy="275936"/>
          </a:xfrm>
        </p:grpSpPr>
        <p:sp>
          <p:nvSpPr>
            <p:cNvPr id="12382" name="Google Shape;12382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5" name="Google Shape;12385;p34"/>
          <p:cNvGrpSpPr/>
          <p:nvPr/>
        </p:nvGrpSpPr>
        <p:grpSpPr>
          <a:xfrm rot="5400000">
            <a:off x="295521" y="3177483"/>
            <a:ext cx="388902" cy="409654"/>
            <a:chOff x="9310391" y="2486565"/>
            <a:chExt cx="261975" cy="275936"/>
          </a:xfrm>
        </p:grpSpPr>
        <p:sp>
          <p:nvSpPr>
            <p:cNvPr id="12386" name="Google Shape;12386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389" name="Google Shape;12389;p34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-147987" y="-26235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0" name="Google Shape;12390;p34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6350376" y="2915621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1" name="Google Shape;12391;p34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7380626" y="-52954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93" name="Google Shape;12393;p34"/>
          <p:cNvGrpSpPr/>
          <p:nvPr/>
        </p:nvGrpSpPr>
        <p:grpSpPr>
          <a:xfrm>
            <a:off x="1050876" y="159260"/>
            <a:ext cx="794143" cy="696556"/>
            <a:chOff x="1246700" y="-52951"/>
            <a:chExt cx="794143" cy="696556"/>
          </a:xfrm>
        </p:grpSpPr>
        <p:sp>
          <p:nvSpPr>
            <p:cNvPr id="12394" name="Google Shape;12394;p34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4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4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4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4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4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4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4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4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4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4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4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4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4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12393;p34">
            <a:extLst>
              <a:ext uri="{FF2B5EF4-FFF2-40B4-BE49-F238E27FC236}">
                <a16:creationId xmlns:a16="http://schemas.microsoft.com/office/drawing/2014/main" id="{1150EC76-D80A-40D1-A091-61139E8BC244}"/>
              </a:ext>
            </a:extLst>
          </p:cNvPr>
          <p:cNvGrpSpPr/>
          <p:nvPr/>
        </p:nvGrpSpPr>
        <p:grpSpPr>
          <a:xfrm>
            <a:off x="2694863" y="3404027"/>
            <a:ext cx="827722" cy="627256"/>
            <a:chOff x="1246700" y="-52951"/>
            <a:chExt cx="794143" cy="696556"/>
          </a:xfrm>
        </p:grpSpPr>
        <p:sp>
          <p:nvSpPr>
            <p:cNvPr id="54" name="Google Shape;12394;p34">
              <a:extLst>
                <a:ext uri="{FF2B5EF4-FFF2-40B4-BE49-F238E27FC236}">
                  <a16:creationId xmlns:a16="http://schemas.microsoft.com/office/drawing/2014/main" id="{8D9A82C0-EB64-4CD8-8299-6BEB96FDE610}"/>
                </a:ext>
              </a:extLst>
            </p:cNvPr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95;p34">
              <a:extLst>
                <a:ext uri="{FF2B5EF4-FFF2-40B4-BE49-F238E27FC236}">
                  <a16:creationId xmlns:a16="http://schemas.microsoft.com/office/drawing/2014/main" id="{977E4C12-08E4-4331-B7D5-CA37BE326C81}"/>
                </a:ext>
              </a:extLst>
            </p:cNvPr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96;p34">
              <a:extLst>
                <a:ext uri="{FF2B5EF4-FFF2-40B4-BE49-F238E27FC236}">
                  <a16:creationId xmlns:a16="http://schemas.microsoft.com/office/drawing/2014/main" id="{7143243F-8D25-4616-9485-BAB193EBE34D}"/>
                </a:ext>
              </a:extLst>
            </p:cNvPr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97;p34">
              <a:extLst>
                <a:ext uri="{FF2B5EF4-FFF2-40B4-BE49-F238E27FC236}">
                  <a16:creationId xmlns:a16="http://schemas.microsoft.com/office/drawing/2014/main" id="{2828F1CE-7BA9-4228-8380-D45F8781EE82}"/>
                </a:ext>
              </a:extLst>
            </p:cNvPr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98;p34">
              <a:extLst>
                <a:ext uri="{FF2B5EF4-FFF2-40B4-BE49-F238E27FC236}">
                  <a16:creationId xmlns:a16="http://schemas.microsoft.com/office/drawing/2014/main" id="{C452CA0D-C435-42F3-9F61-90B99F938A5E}"/>
                </a:ext>
              </a:extLst>
            </p:cNvPr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9;p34">
              <a:extLst>
                <a:ext uri="{FF2B5EF4-FFF2-40B4-BE49-F238E27FC236}">
                  <a16:creationId xmlns:a16="http://schemas.microsoft.com/office/drawing/2014/main" id="{0B4F31DE-9590-4AA0-A6B6-972B7953FBF9}"/>
                </a:ext>
              </a:extLst>
            </p:cNvPr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0;p34">
              <a:extLst>
                <a:ext uri="{FF2B5EF4-FFF2-40B4-BE49-F238E27FC236}">
                  <a16:creationId xmlns:a16="http://schemas.microsoft.com/office/drawing/2014/main" id="{4645B686-E1D4-4A39-899B-E93B104495EC}"/>
                </a:ext>
              </a:extLst>
            </p:cNvPr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01;p34">
              <a:extLst>
                <a:ext uri="{FF2B5EF4-FFF2-40B4-BE49-F238E27FC236}">
                  <a16:creationId xmlns:a16="http://schemas.microsoft.com/office/drawing/2014/main" id="{8302E744-65F2-4C67-96D1-9247623B9D3B}"/>
                </a:ext>
              </a:extLst>
            </p:cNvPr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02;p34">
              <a:extLst>
                <a:ext uri="{FF2B5EF4-FFF2-40B4-BE49-F238E27FC236}">
                  <a16:creationId xmlns:a16="http://schemas.microsoft.com/office/drawing/2014/main" id="{D20C479A-08A9-4D7B-8027-29C0CE8210EA}"/>
                </a:ext>
              </a:extLst>
            </p:cNvPr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03;p34">
              <a:extLst>
                <a:ext uri="{FF2B5EF4-FFF2-40B4-BE49-F238E27FC236}">
                  <a16:creationId xmlns:a16="http://schemas.microsoft.com/office/drawing/2014/main" id="{644E9D77-26E4-44AC-AE27-BB1C1370558D}"/>
                </a:ext>
              </a:extLst>
            </p:cNvPr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04;p34">
              <a:extLst>
                <a:ext uri="{FF2B5EF4-FFF2-40B4-BE49-F238E27FC236}">
                  <a16:creationId xmlns:a16="http://schemas.microsoft.com/office/drawing/2014/main" id="{66A447A2-33F7-4B56-8FFA-9DEC2E731FD9}"/>
                </a:ext>
              </a:extLst>
            </p:cNvPr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05;p34">
              <a:extLst>
                <a:ext uri="{FF2B5EF4-FFF2-40B4-BE49-F238E27FC236}">
                  <a16:creationId xmlns:a16="http://schemas.microsoft.com/office/drawing/2014/main" id="{D7DEDE32-FDFF-45AC-80E7-E8AB20BB40F3}"/>
                </a:ext>
              </a:extLst>
            </p:cNvPr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06;p34">
              <a:extLst>
                <a:ext uri="{FF2B5EF4-FFF2-40B4-BE49-F238E27FC236}">
                  <a16:creationId xmlns:a16="http://schemas.microsoft.com/office/drawing/2014/main" id="{0EFF4D03-8915-4A8A-80BB-EFF287DA2AE3}"/>
                </a:ext>
              </a:extLst>
            </p:cNvPr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07;p34">
              <a:extLst>
                <a:ext uri="{FF2B5EF4-FFF2-40B4-BE49-F238E27FC236}">
                  <a16:creationId xmlns:a16="http://schemas.microsoft.com/office/drawing/2014/main" id="{4EA02EAD-9C9B-436C-A6D9-A4B1D4997156}"/>
                </a:ext>
              </a:extLst>
            </p:cNvPr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" name="Google Shape;12541;p37">
            <a:extLst>
              <a:ext uri="{FF2B5EF4-FFF2-40B4-BE49-F238E27FC236}">
                <a16:creationId xmlns:a16="http://schemas.microsoft.com/office/drawing/2014/main" id="{DCD9327E-E2FA-460B-BAD4-36EB1AF90C90}"/>
              </a:ext>
            </a:extLst>
          </p:cNvPr>
          <p:cNvSpPr txBox="1">
            <a:spLocks/>
          </p:cNvSpPr>
          <p:nvPr/>
        </p:nvSpPr>
        <p:spPr>
          <a:xfrm>
            <a:off x="5417153" y="318283"/>
            <a:ext cx="1889034" cy="3236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El Messiri"/>
              <a:buNone/>
              <a:defRPr sz="60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 algn="ctr"/>
            <a:r>
              <a:rPr lang="en-US" sz="2000" dirty="0"/>
              <a:t>Mega Goal </a:t>
            </a:r>
            <a:r>
              <a:rPr lang="en-US" sz="2000" dirty="0">
                <a:solidFill>
                  <a:srgbClr val="FF81B1"/>
                </a:solidFill>
              </a:rPr>
              <a:t>2.2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8" name="Google Shape;14118;p41"/>
          <p:cNvSpPr txBox="1">
            <a:spLocks noGrp="1"/>
          </p:cNvSpPr>
          <p:nvPr>
            <p:ph type="title" idx="6"/>
          </p:nvPr>
        </p:nvSpPr>
        <p:spPr>
          <a:xfrm>
            <a:off x="666212" y="179359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Look &amp; Practice</a:t>
            </a:r>
            <a:endParaRPr dirty="0"/>
          </a:p>
        </p:txBody>
      </p:sp>
      <p:grpSp>
        <p:nvGrpSpPr>
          <p:cNvPr id="14119" name="Google Shape;14119;p41"/>
          <p:cNvGrpSpPr/>
          <p:nvPr/>
        </p:nvGrpSpPr>
        <p:grpSpPr>
          <a:xfrm rot="5400000">
            <a:off x="7690883" y="3548204"/>
            <a:ext cx="762289" cy="1811262"/>
            <a:chOff x="1852623" y="1281567"/>
            <a:chExt cx="412070" cy="979114"/>
          </a:xfrm>
        </p:grpSpPr>
        <p:sp>
          <p:nvSpPr>
            <p:cNvPr id="14120" name="Google Shape;14120;p41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41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41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41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41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41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41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41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41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41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41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41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41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41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41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41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41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41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41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41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41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41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41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41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41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41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41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41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41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41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41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41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41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41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41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41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41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41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41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41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41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41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41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41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41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41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41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41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41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41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41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1" name="Google Shape;14171;p41"/>
          <p:cNvGrpSpPr/>
          <p:nvPr/>
        </p:nvGrpSpPr>
        <p:grpSpPr>
          <a:xfrm rot="-5400000">
            <a:off x="784670" y="3595241"/>
            <a:ext cx="604622" cy="1811287"/>
            <a:chOff x="2574229" y="141275"/>
            <a:chExt cx="281128" cy="842146"/>
          </a:xfrm>
        </p:grpSpPr>
        <p:sp>
          <p:nvSpPr>
            <p:cNvPr id="14172" name="Google Shape;14172;p41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41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41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41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41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41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41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41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41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41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41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41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41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41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41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41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41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41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41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41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41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41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4" name="Google Shape;14194;p41"/>
          <p:cNvGrpSpPr/>
          <p:nvPr/>
        </p:nvGrpSpPr>
        <p:grpSpPr>
          <a:xfrm rot="2215601">
            <a:off x="997067" y="4059654"/>
            <a:ext cx="1043591" cy="773442"/>
            <a:chOff x="3748050" y="180275"/>
            <a:chExt cx="394800" cy="292600"/>
          </a:xfrm>
        </p:grpSpPr>
        <p:sp>
          <p:nvSpPr>
            <p:cNvPr id="14195" name="Google Shape;14195;p41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41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41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41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41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41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41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41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41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41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41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41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41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41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41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41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41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41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41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41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41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41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41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41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41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41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41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41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41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41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41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41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41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41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41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41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41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41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41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41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41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41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41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41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9" name="Google Shape;14239;p41"/>
          <p:cNvGrpSpPr/>
          <p:nvPr/>
        </p:nvGrpSpPr>
        <p:grpSpPr>
          <a:xfrm flipH="1">
            <a:off x="7683254" y="287165"/>
            <a:ext cx="1030321" cy="903643"/>
            <a:chOff x="1246700" y="-52951"/>
            <a:chExt cx="794143" cy="696556"/>
          </a:xfrm>
        </p:grpSpPr>
        <p:sp>
          <p:nvSpPr>
            <p:cNvPr id="14240" name="Google Shape;14240;p41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41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41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41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41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41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41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41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41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41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41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41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41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41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254" name="Google Shape;14254;p41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-419533" y="371959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255" name="Google Shape;14255;p41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080413" y="340426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256" name="Google Shape;14256;p41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080413" y="-231725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1" name="Picture 2" descr="Order of Adjectives: How to Put Adjectives in the Correct Order | English  Grammar Lesson - YouTube">
            <a:extLst>
              <a:ext uri="{FF2B5EF4-FFF2-40B4-BE49-F238E27FC236}">
                <a16:creationId xmlns:a16="http://schemas.microsoft.com/office/drawing/2014/main" id="{2CBC3D7F-364B-4209-8412-ED1254CE12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4800" y="757647"/>
            <a:ext cx="5457869" cy="3545412"/>
          </a:xfrm>
          <a:prstGeom prst="rect">
            <a:avLst/>
          </a:prstGeom>
          <a:ln w="38100" cap="sq">
            <a:solidFill>
              <a:schemeClr val="tx1">
                <a:lumMod val="40000"/>
                <a:lumOff val="6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481733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34" name="Google Shape;17134;p53"/>
          <p:cNvGrpSpPr/>
          <p:nvPr/>
        </p:nvGrpSpPr>
        <p:grpSpPr>
          <a:xfrm rot="5400000" flipH="1">
            <a:off x="5071336" y="3526979"/>
            <a:ext cx="761447" cy="2009016"/>
            <a:chOff x="1308735" y="1429636"/>
            <a:chExt cx="326479" cy="861462"/>
          </a:xfrm>
        </p:grpSpPr>
        <p:sp>
          <p:nvSpPr>
            <p:cNvPr id="17135" name="Google Shape;17135;p5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5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5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5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5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5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5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5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5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5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5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5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5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5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5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5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5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5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5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5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5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5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5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58" name="Google Shape;17158;p5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59" name="Google Shape;17159;p5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0" name="Google Shape;17160;p5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1" name="Google Shape;17161;p5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2" name="Google Shape;17162;p5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3" name="Google Shape;17163;p5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5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5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5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5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5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5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5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5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5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5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5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5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5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5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5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5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5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5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5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5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5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5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5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5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5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5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5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5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5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5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5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5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5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5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5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5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5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5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5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5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5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5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5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5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5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5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5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5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5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5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5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5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5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5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5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5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5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5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5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5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5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5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5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9" name="Google Shape;17229;p53"/>
          <p:cNvGrpSpPr/>
          <p:nvPr/>
        </p:nvGrpSpPr>
        <p:grpSpPr>
          <a:xfrm rot="-5400000">
            <a:off x="3275511" y="3593554"/>
            <a:ext cx="761447" cy="2009016"/>
            <a:chOff x="1308735" y="1429636"/>
            <a:chExt cx="326479" cy="861462"/>
          </a:xfrm>
        </p:grpSpPr>
        <p:sp>
          <p:nvSpPr>
            <p:cNvPr id="17230" name="Google Shape;17230;p5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5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5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5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5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5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5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5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5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5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5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5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5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5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5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5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5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5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5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5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5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5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5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3" name="Google Shape;17253;p5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4" name="Google Shape;17254;p5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5" name="Google Shape;17255;p5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6" name="Google Shape;17256;p5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7" name="Google Shape;17257;p5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8" name="Google Shape;17258;p5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5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5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5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5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5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5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5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5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5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5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5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5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5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5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5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5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5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5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5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5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5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5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5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5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5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5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5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5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5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5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5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5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5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5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5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5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5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5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5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5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5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5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5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5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5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5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5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5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5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5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5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5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5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5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5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5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5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5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5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5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5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5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5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24" name="Google Shape;17324;p53"/>
          <p:cNvSpPr txBox="1">
            <a:spLocks noGrp="1"/>
          </p:cNvSpPr>
          <p:nvPr>
            <p:ph type="title"/>
          </p:nvPr>
        </p:nvSpPr>
        <p:spPr>
          <a:xfrm>
            <a:off x="720000" y="3574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17326" name="Google Shape;17326;p53"/>
          <p:cNvGrpSpPr/>
          <p:nvPr/>
        </p:nvGrpSpPr>
        <p:grpSpPr>
          <a:xfrm>
            <a:off x="547672" y="2621857"/>
            <a:ext cx="1301537" cy="1642682"/>
            <a:chOff x="547672" y="2621857"/>
            <a:chExt cx="1301537" cy="1642682"/>
          </a:xfrm>
        </p:grpSpPr>
        <p:grpSp>
          <p:nvGrpSpPr>
            <p:cNvPr id="17327" name="Google Shape;17327;p53"/>
            <p:cNvGrpSpPr/>
            <p:nvPr/>
          </p:nvGrpSpPr>
          <p:grpSpPr>
            <a:xfrm>
              <a:off x="547672" y="2621857"/>
              <a:ext cx="409990" cy="1130905"/>
              <a:chOff x="1967316" y="192980"/>
              <a:chExt cx="301065" cy="830388"/>
            </a:xfrm>
          </p:grpSpPr>
          <p:sp>
            <p:nvSpPr>
              <p:cNvPr id="17328" name="Google Shape;17328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9" name="Google Shape;17329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0" name="Google Shape;17330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1" name="Google Shape;17331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2" name="Google Shape;17332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3" name="Google Shape;17333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4" name="Google Shape;17334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5" name="Google Shape;17335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6" name="Google Shape;17336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7" name="Google Shape;17337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8" name="Google Shape;17338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9" name="Google Shape;17339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0" name="Google Shape;17340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1" name="Google Shape;17341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2" name="Google Shape;17342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3" name="Google Shape;17343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4" name="Google Shape;17344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5" name="Google Shape;17345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6" name="Google Shape;17346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7" name="Google Shape;17347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8" name="Google Shape;17348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9" name="Google Shape;17349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0" name="Google Shape;17350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1" name="Google Shape;17351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2" name="Google Shape;17352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3" name="Google Shape;17353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4" name="Google Shape;17354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5" name="Google Shape;17355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6" name="Google Shape;17356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7" name="Google Shape;17357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8" name="Google Shape;17358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9" name="Google Shape;17359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0" name="Google Shape;17360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1" name="Google Shape;17361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2" name="Google Shape;17362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3" name="Google Shape;17363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4" name="Google Shape;17364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5" name="Google Shape;17365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6" name="Google Shape;17366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67" name="Google Shape;17367;p53"/>
            <p:cNvGrpSpPr/>
            <p:nvPr/>
          </p:nvGrpSpPr>
          <p:grpSpPr>
            <a:xfrm rot="6517193" flipH="1">
              <a:off x="1042917" y="3324309"/>
              <a:ext cx="409984" cy="1130883"/>
              <a:chOff x="1967316" y="192980"/>
              <a:chExt cx="301065" cy="830388"/>
            </a:xfrm>
          </p:grpSpPr>
          <p:sp>
            <p:nvSpPr>
              <p:cNvPr id="17368" name="Google Shape;17368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9" name="Google Shape;17369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0" name="Google Shape;17370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1" name="Google Shape;17371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2" name="Google Shape;17372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3" name="Google Shape;17373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4" name="Google Shape;17374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5" name="Google Shape;17375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6" name="Google Shape;17376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7" name="Google Shape;17377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8" name="Google Shape;17378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9" name="Google Shape;17379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0" name="Google Shape;17380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1" name="Google Shape;17381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2" name="Google Shape;17382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3" name="Google Shape;17383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4" name="Google Shape;17384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5" name="Google Shape;17385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6" name="Google Shape;17386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7" name="Google Shape;17387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8" name="Google Shape;17388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9" name="Google Shape;17389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0" name="Google Shape;17390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1" name="Google Shape;17391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2" name="Google Shape;17392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3" name="Google Shape;17393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4" name="Google Shape;17394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5" name="Google Shape;17395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6" name="Google Shape;17396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7" name="Google Shape;17397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8" name="Google Shape;17398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9" name="Google Shape;17399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0" name="Google Shape;17400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1" name="Google Shape;17401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2" name="Google Shape;17402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3" name="Google Shape;17403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4" name="Google Shape;17404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5" name="Google Shape;17405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6" name="Google Shape;17406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407" name="Google Shape;17407;p53"/>
          <p:cNvGrpSpPr/>
          <p:nvPr/>
        </p:nvGrpSpPr>
        <p:grpSpPr>
          <a:xfrm rot="10800000">
            <a:off x="7324347" y="716282"/>
            <a:ext cx="1301537" cy="1642682"/>
            <a:chOff x="547672" y="2621857"/>
            <a:chExt cx="1301537" cy="1642682"/>
          </a:xfrm>
        </p:grpSpPr>
        <p:grpSp>
          <p:nvGrpSpPr>
            <p:cNvPr id="17408" name="Google Shape;17408;p53"/>
            <p:cNvGrpSpPr/>
            <p:nvPr/>
          </p:nvGrpSpPr>
          <p:grpSpPr>
            <a:xfrm>
              <a:off x="547672" y="2621857"/>
              <a:ext cx="409990" cy="1130905"/>
              <a:chOff x="1967316" y="192980"/>
              <a:chExt cx="301065" cy="830388"/>
            </a:xfrm>
          </p:grpSpPr>
          <p:sp>
            <p:nvSpPr>
              <p:cNvPr id="17409" name="Google Shape;17409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0" name="Google Shape;17410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1" name="Google Shape;17411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2" name="Google Shape;17412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3" name="Google Shape;17413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4" name="Google Shape;17414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5" name="Google Shape;17415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6" name="Google Shape;17416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7" name="Google Shape;17417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8" name="Google Shape;17418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9" name="Google Shape;17419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0" name="Google Shape;17420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1" name="Google Shape;17421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2" name="Google Shape;17422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3" name="Google Shape;17423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4" name="Google Shape;17424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5" name="Google Shape;17425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6" name="Google Shape;17426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7" name="Google Shape;17427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8" name="Google Shape;17428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9" name="Google Shape;17429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0" name="Google Shape;17430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1" name="Google Shape;17431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2" name="Google Shape;17432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3" name="Google Shape;17433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4" name="Google Shape;17434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5" name="Google Shape;17435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6" name="Google Shape;17436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7" name="Google Shape;17437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8" name="Google Shape;17438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9" name="Google Shape;17439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0" name="Google Shape;17440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1" name="Google Shape;17441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2" name="Google Shape;17442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3" name="Google Shape;17443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4" name="Google Shape;17444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5" name="Google Shape;17445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6" name="Google Shape;17446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7" name="Google Shape;17447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48" name="Google Shape;17448;p53"/>
            <p:cNvGrpSpPr/>
            <p:nvPr/>
          </p:nvGrpSpPr>
          <p:grpSpPr>
            <a:xfrm rot="6517193" flipH="1">
              <a:off x="1042917" y="3324309"/>
              <a:ext cx="409984" cy="1130883"/>
              <a:chOff x="1967316" y="192980"/>
              <a:chExt cx="301065" cy="830388"/>
            </a:xfrm>
          </p:grpSpPr>
          <p:sp>
            <p:nvSpPr>
              <p:cNvPr id="17449" name="Google Shape;17449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0" name="Google Shape;17450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1" name="Google Shape;17451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2" name="Google Shape;17452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3" name="Google Shape;17453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4" name="Google Shape;17454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5" name="Google Shape;17455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6" name="Google Shape;17456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7" name="Google Shape;17457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8" name="Google Shape;17458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9" name="Google Shape;17459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0" name="Google Shape;17460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1" name="Google Shape;17461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2" name="Google Shape;17462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3" name="Google Shape;17463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4" name="Google Shape;17464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5" name="Google Shape;17465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6" name="Google Shape;17466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7" name="Google Shape;17467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8" name="Google Shape;17468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9" name="Google Shape;17469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0" name="Google Shape;17470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1" name="Google Shape;17471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2" name="Google Shape;17472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3" name="Google Shape;17473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4" name="Google Shape;17474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5" name="Google Shape;17475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6" name="Google Shape;17476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7" name="Google Shape;17477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8" name="Google Shape;17478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9" name="Google Shape;17479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0" name="Google Shape;17480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1" name="Google Shape;17481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2" name="Google Shape;17482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3" name="Google Shape;17483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4" name="Google Shape;17484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5" name="Google Shape;17485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6" name="Google Shape;17486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7" name="Google Shape;17487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488" name="Google Shape;17488;p53"/>
          <p:cNvGrpSpPr/>
          <p:nvPr/>
        </p:nvGrpSpPr>
        <p:grpSpPr>
          <a:xfrm rot="512748" flipH="1">
            <a:off x="3936914" y="4065925"/>
            <a:ext cx="1189809" cy="836992"/>
            <a:chOff x="9221475" y="2460200"/>
            <a:chExt cx="2104828" cy="1480678"/>
          </a:xfrm>
        </p:grpSpPr>
        <p:sp>
          <p:nvSpPr>
            <p:cNvPr id="17489" name="Google Shape;17489;p5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5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5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5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5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53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5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53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53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53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53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53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53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53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53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53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53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53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53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53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5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53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53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53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53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53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5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53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53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53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53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53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53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53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53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53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53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53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53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53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53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53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1" name="Google Shape;17531;p53"/>
          <p:cNvGrpSpPr/>
          <p:nvPr/>
        </p:nvGrpSpPr>
        <p:grpSpPr>
          <a:xfrm rot="-5400000" flipH="1">
            <a:off x="1943691" y="4458886"/>
            <a:ext cx="347326" cy="365836"/>
            <a:chOff x="9310391" y="2486565"/>
            <a:chExt cx="261975" cy="275936"/>
          </a:xfrm>
        </p:grpSpPr>
        <p:sp>
          <p:nvSpPr>
            <p:cNvPr id="17532" name="Google Shape;17532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535" name="Google Shape;17535;p5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3743652" y="3774975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536" name="Google Shape;17536;p53"/>
          <p:cNvGrpSpPr/>
          <p:nvPr/>
        </p:nvGrpSpPr>
        <p:grpSpPr>
          <a:xfrm rot="-5400000" flipH="1">
            <a:off x="8501341" y="2612586"/>
            <a:ext cx="347326" cy="365836"/>
            <a:chOff x="9310391" y="2486565"/>
            <a:chExt cx="261975" cy="275936"/>
          </a:xfrm>
        </p:grpSpPr>
        <p:sp>
          <p:nvSpPr>
            <p:cNvPr id="17537" name="Google Shape;17537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0" name="Google Shape;17540;p53"/>
          <p:cNvGrpSpPr/>
          <p:nvPr/>
        </p:nvGrpSpPr>
        <p:grpSpPr>
          <a:xfrm rot="5543167" flipH="1">
            <a:off x="8128409" y="127386"/>
            <a:ext cx="347339" cy="365849"/>
            <a:chOff x="9310391" y="2486565"/>
            <a:chExt cx="261975" cy="275936"/>
          </a:xfrm>
        </p:grpSpPr>
        <p:sp>
          <p:nvSpPr>
            <p:cNvPr id="17541" name="Google Shape;17541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4" name="Google Shape;17544;p53"/>
          <p:cNvGrpSpPr/>
          <p:nvPr/>
        </p:nvGrpSpPr>
        <p:grpSpPr>
          <a:xfrm rot="1677867" flipH="1">
            <a:off x="276944" y="4042245"/>
            <a:ext cx="347327" cy="365836"/>
            <a:chOff x="9310391" y="2486565"/>
            <a:chExt cx="261975" cy="275936"/>
          </a:xfrm>
        </p:grpSpPr>
        <p:sp>
          <p:nvSpPr>
            <p:cNvPr id="17545" name="Google Shape;17545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C3B18EEF-514F-49EA-80F6-A08ACF7F4C0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8487" t="33763" r="30102" b="22465"/>
          <a:stretch/>
        </p:blipFill>
        <p:spPr>
          <a:xfrm>
            <a:off x="1990164" y="1052714"/>
            <a:ext cx="5263563" cy="279698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1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1" name="Google Shape;22731;p67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22734" name="Google Shape;22734;p67"/>
          <p:cNvGrpSpPr/>
          <p:nvPr/>
        </p:nvGrpSpPr>
        <p:grpSpPr>
          <a:xfrm rot="5400000">
            <a:off x="1679994" y="3769270"/>
            <a:ext cx="550836" cy="1453287"/>
            <a:chOff x="1308735" y="1429636"/>
            <a:chExt cx="326479" cy="861462"/>
          </a:xfrm>
        </p:grpSpPr>
        <p:sp>
          <p:nvSpPr>
            <p:cNvPr id="22735" name="Google Shape;22735;p6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6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6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8" name="Google Shape;22738;p6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6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0" name="Google Shape;22740;p6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1" name="Google Shape;22741;p6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6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6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6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6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6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6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6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6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6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6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6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6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6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6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6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6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58" name="Google Shape;22758;p6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59" name="Google Shape;22759;p6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0" name="Google Shape;22760;p6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1" name="Google Shape;22761;p6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2" name="Google Shape;22762;p6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3" name="Google Shape;22763;p6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4" name="Google Shape;22764;p6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5" name="Google Shape;22765;p6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6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6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6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6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6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6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6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6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6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6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6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6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6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6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6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1" name="Google Shape;22781;p6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2" name="Google Shape;22782;p6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3" name="Google Shape;22783;p6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4" name="Google Shape;22784;p6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5" name="Google Shape;22785;p6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6" name="Google Shape;22786;p6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7" name="Google Shape;22787;p6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8" name="Google Shape;22788;p6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9" name="Google Shape;22789;p6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0" name="Google Shape;22790;p6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6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6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6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6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6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6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6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6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6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6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6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6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6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6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6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6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6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6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6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6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6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6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6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6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6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6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6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6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6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6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6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6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6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6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6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6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29" name="Google Shape;22829;p67"/>
          <p:cNvGrpSpPr/>
          <p:nvPr/>
        </p:nvGrpSpPr>
        <p:grpSpPr>
          <a:xfrm rot="5400000">
            <a:off x="628945" y="3669692"/>
            <a:ext cx="626350" cy="1652543"/>
            <a:chOff x="1308735" y="1429636"/>
            <a:chExt cx="326479" cy="861462"/>
          </a:xfrm>
        </p:grpSpPr>
        <p:sp>
          <p:nvSpPr>
            <p:cNvPr id="22830" name="Google Shape;22830;p6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6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6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6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6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5" name="Google Shape;22835;p6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6" name="Google Shape;22836;p6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6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6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6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6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6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6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6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6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6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6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6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6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6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6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6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6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3" name="Google Shape;22853;p6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4" name="Google Shape;22854;p6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5" name="Google Shape;22855;p6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6" name="Google Shape;22856;p6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7" name="Google Shape;22857;p6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8" name="Google Shape;22858;p6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9" name="Google Shape;22859;p6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0" name="Google Shape;22860;p6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1" name="Google Shape;22861;p6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2" name="Google Shape;22862;p6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3" name="Google Shape;22863;p6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4" name="Google Shape;22864;p6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6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6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6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6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6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6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6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6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6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6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6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6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6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6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6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6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6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6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6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6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6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6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6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6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6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6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6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6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6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6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6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6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6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6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6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6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6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6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6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6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6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6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6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6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6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6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6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6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6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6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6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6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6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6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6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6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6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24" name="Google Shape;22924;p67"/>
          <p:cNvGrpSpPr/>
          <p:nvPr/>
        </p:nvGrpSpPr>
        <p:grpSpPr>
          <a:xfrm rot="-1123819" flipH="1">
            <a:off x="1838254" y="445666"/>
            <a:ext cx="388907" cy="409658"/>
            <a:chOff x="9310391" y="2486565"/>
            <a:chExt cx="261975" cy="275936"/>
          </a:xfrm>
        </p:grpSpPr>
        <p:sp>
          <p:nvSpPr>
            <p:cNvPr id="22925" name="Google Shape;22925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28" name="Google Shape;22928;p67"/>
          <p:cNvGrpSpPr/>
          <p:nvPr/>
        </p:nvGrpSpPr>
        <p:grpSpPr>
          <a:xfrm rot="1595974" flipH="1">
            <a:off x="186980" y="2927089"/>
            <a:ext cx="388908" cy="409659"/>
            <a:chOff x="9310391" y="2486565"/>
            <a:chExt cx="261975" cy="275936"/>
          </a:xfrm>
        </p:grpSpPr>
        <p:sp>
          <p:nvSpPr>
            <p:cNvPr id="22929" name="Google Shape;22929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0" name="Google Shape;22930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1" name="Google Shape;22931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32" name="Google Shape;22932;p67"/>
          <p:cNvGrpSpPr/>
          <p:nvPr/>
        </p:nvGrpSpPr>
        <p:grpSpPr>
          <a:xfrm rot="1595974" flipH="1">
            <a:off x="8533030" y="2721089"/>
            <a:ext cx="388908" cy="409659"/>
            <a:chOff x="9310391" y="2486565"/>
            <a:chExt cx="261975" cy="275936"/>
          </a:xfrm>
        </p:grpSpPr>
        <p:sp>
          <p:nvSpPr>
            <p:cNvPr id="22933" name="Google Shape;22933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4" name="Google Shape;22934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5" name="Google Shape;22935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936" name="Google Shape;22936;p6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080098" y="-2303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937" name="Google Shape;22937;p67"/>
          <p:cNvGrpSpPr/>
          <p:nvPr/>
        </p:nvGrpSpPr>
        <p:grpSpPr>
          <a:xfrm rot="2290981" flipH="1">
            <a:off x="6743217" y="110302"/>
            <a:ext cx="388909" cy="409652"/>
            <a:chOff x="9310391" y="2486565"/>
            <a:chExt cx="261975" cy="275936"/>
          </a:xfrm>
        </p:grpSpPr>
        <p:sp>
          <p:nvSpPr>
            <p:cNvPr id="22938" name="Google Shape;22938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9" name="Google Shape;22939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0" name="Google Shape;22940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41" name="Google Shape;22941;p67"/>
          <p:cNvGrpSpPr/>
          <p:nvPr/>
        </p:nvGrpSpPr>
        <p:grpSpPr>
          <a:xfrm>
            <a:off x="7794192" y="4043954"/>
            <a:ext cx="1198877" cy="904027"/>
            <a:chOff x="3693500" y="1118850"/>
            <a:chExt cx="535500" cy="403800"/>
          </a:xfrm>
        </p:grpSpPr>
        <p:sp>
          <p:nvSpPr>
            <p:cNvPr id="22942" name="Google Shape;22942;p67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3" name="Google Shape;22943;p67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4" name="Google Shape;22944;p67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5" name="Google Shape;22945;p67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6" name="Google Shape;22946;p67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7" name="Google Shape;22947;p67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8" name="Google Shape;22948;p67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9" name="Google Shape;22949;p67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0" name="Google Shape;22950;p67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1" name="Google Shape;22951;p67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2" name="Google Shape;22952;p67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3" name="Google Shape;22953;p67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4" name="Google Shape;22954;p67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5" name="Google Shape;22955;p67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6" name="Google Shape;22956;p67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7" name="Google Shape;22957;p67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8" name="Google Shape;22958;p67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9" name="Google Shape;22959;p67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0" name="Google Shape;22960;p67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1" name="Google Shape;22961;p67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2" name="Google Shape;22962;p67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3" name="Google Shape;22963;p67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4" name="Google Shape;22964;p67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5" name="Google Shape;22965;p67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6" name="Google Shape;22966;p67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7" name="Google Shape;22967;p67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8" name="Google Shape;22968;p67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9" name="Google Shape;22969;p67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0" name="Google Shape;22970;p67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1" name="Google Shape;22971;p67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2" name="Google Shape;22972;p67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3" name="Google Shape;22973;p67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4" name="Google Shape;22974;p67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5" name="Google Shape;22975;p67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6" name="Google Shape;22976;p67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7" name="Google Shape;22977;p67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8" name="Google Shape;22978;p67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9" name="Google Shape;22979;p67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0" name="Google Shape;22980;p67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1" name="Google Shape;22981;p67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2" name="Google Shape;22982;p67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3" name="Google Shape;22983;p67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4" name="Google Shape;22984;p67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5" name="Google Shape;22985;p67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6" name="Google Shape;22986;p67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7" name="Google Shape;22987;p67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8" name="Google Shape;22988;p67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9" name="Google Shape;22989;p67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0" name="Google Shape;22990;p67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1" name="Google Shape;22991;p67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2" name="Google Shape;22992;p67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3" name="Google Shape;22993;p67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4" name="Google Shape;22994;p67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5" name="Google Shape;22995;p67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6" name="Google Shape;22996;p67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7" name="Google Shape;22997;p67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8" name="Google Shape;22998;p67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9" name="Google Shape;22999;p67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0" name="Google Shape;23000;p67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1" name="Google Shape;23001;p67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2" name="Google Shape;23002;p67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3" name="Google Shape;23003;p67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4" name="Google Shape;23004;p67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5" name="Google Shape;23005;p67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6" name="Google Shape;23006;p67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7" name="Google Shape;23007;p67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" name="مربع نص 277">
            <a:extLst>
              <a:ext uri="{FF2B5EF4-FFF2-40B4-BE49-F238E27FC236}">
                <a16:creationId xmlns:a16="http://schemas.microsoft.com/office/drawing/2014/main" id="{E8CDA585-EDE3-42FF-ABF1-B764ACAE1BAB}"/>
              </a:ext>
            </a:extLst>
          </p:cNvPr>
          <p:cNvSpPr txBox="1"/>
          <p:nvPr/>
        </p:nvSpPr>
        <p:spPr>
          <a:xfrm>
            <a:off x="1308207" y="1524927"/>
            <a:ext cx="62375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Too</a:t>
            </a: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 </a:t>
            </a:r>
            <a:r>
              <a:rPr lang="en-US" b="0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is used to mean more than what is needed</a:t>
            </a:r>
            <a:r>
              <a:rPr lang="en-US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.( more than necessary)</a:t>
            </a:r>
            <a:endParaRPr lang="ar-SA" b="1" dirty="0"/>
          </a:p>
        </p:txBody>
      </p:sp>
      <p:sp>
        <p:nvSpPr>
          <p:cNvPr id="280" name="مربع نص 279">
            <a:extLst>
              <a:ext uri="{FF2B5EF4-FFF2-40B4-BE49-F238E27FC236}">
                <a16:creationId xmlns:a16="http://schemas.microsoft.com/office/drawing/2014/main" id="{EC8AF350-8AD0-4464-8575-6B487FB541B9}"/>
              </a:ext>
            </a:extLst>
          </p:cNvPr>
          <p:cNvSpPr txBox="1"/>
          <p:nvPr/>
        </p:nvSpPr>
        <p:spPr>
          <a:xfrm>
            <a:off x="1377363" y="1025610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Meaning</a:t>
            </a:r>
          </a:p>
        </p:txBody>
      </p:sp>
      <p:sp>
        <p:nvSpPr>
          <p:cNvPr id="281" name="مربع نص 280">
            <a:extLst>
              <a:ext uri="{FF2B5EF4-FFF2-40B4-BE49-F238E27FC236}">
                <a16:creationId xmlns:a16="http://schemas.microsoft.com/office/drawing/2014/main" id="{8A3C815C-456B-4C09-87C8-8A1F4677ED2C}"/>
              </a:ext>
            </a:extLst>
          </p:cNvPr>
          <p:cNvSpPr txBox="1"/>
          <p:nvPr/>
        </p:nvSpPr>
        <p:spPr>
          <a:xfrm>
            <a:off x="1368398" y="1984834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U</a:t>
            </a:r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se</a:t>
            </a:r>
          </a:p>
        </p:txBody>
      </p:sp>
      <p:sp>
        <p:nvSpPr>
          <p:cNvPr id="283" name="مربع نص 282">
            <a:extLst>
              <a:ext uri="{FF2B5EF4-FFF2-40B4-BE49-F238E27FC236}">
                <a16:creationId xmlns:a16="http://schemas.microsoft.com/office/drawing/2014/main" id="{1D0F11F9-DABF-4F32-8D18-60F20038A71E}"/>
              </a:ext>
            </a:extLst>
          </p:cNvPr>
          <p:cNvSpPr txBox="1"/>
          <p:nvPr/>
        </p:nvSpPr>
        <p:spPr>
          <a:xfrm>
            <a:off x="2791225" y="1959911"/>
            <a:ext cx="5059936" cy="4160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1600" dirty="0"/>
              <a:t>comes </a:t>
            </a:r>
            <a:r>
              <a:rPr lang="en-US" sz="1600" b="1" u="sng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before</a:t>
            </a:r>
            <a:r>
              <a:rPr lang="en-US" sz="1600" dirty="0"/>
              <a:t>   Adjective &amp; Adverb</a:t>
            </a:r>
          </a:p>
        </p:txBody>
      </p:sp>
      <p:sp>
        <p:nvSpPr>
          <p:cNvPr id="284" name="مربع نص 283">
            <a:extLst>
              <a:ext uri="{FF2B5EF4-FFF2-40B4-BE49-F238E27FC236}">
                <a16:creationId xmlns:a16="http://schemas.microsoft.com/office/drawing/2014/main" id="{A73D8690-983A-4958-A1C5-B6D90DC60FC1}"/>
              </a:ext>
            </a:extLst>
          </p:cNvPr>
          <p:cNvSpPr txBox="1"/>
          <p:nvPr/>
        </p:nvSpPr>
        <p:spPr>
          <a:xfrm>
            <a:off x="1351750" y="2567541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286" name="مربع نص 285">
            <a:extLst>
              <a:ext uri="{FF2B5EF4-FFF2-40B4-BE49-F238E27FC236}">
                <a16:creationId xmlns:a16="http://schemas.microsoft.com/office/drawing/2014/main" id="{D0C6B73B-E209-4AD4-9E3F-EC4BE8B2B74D}"/>
              </a:ext>
            </a:extLst>
          </p:cNvPr>
          <p:cNvSpPr txBox="1"/>
          <p:nvPr/>
        </p:nvSpPr>
        <p:spPr>
          <a:xfrm>
            <a:off x="2821961" y="2585324"/>
            <a:ext cx="5059936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too + adjective/adverb</a:t>
            </a:r>
            <a:br>
              <a:rPr lang="en-US" sz="1600" dirty="0"/>
            </a:br>
            <a:endParaRPr lang="ar-SA" sz="1600" dirty="0"/>
          </a:p>
        </p:txBody>
      </p:sp>
      <p:sp>
        <p:nvSpPr>
          <p:cNvPr id="287" name="مربع نص 286">
            <a:extLst>
              <a:ext uri="{FF2B5EF4-FFF2-40B4-BE49-F238E27FC236}">
                <a16:creationId xmlns:a16="http://schemas.microsoft.com/office/drawing/2014/main" id="{E37A1CA3-D0DB-455A-8E75-05EE1E9F1901}"/>
              </a:ext>
            </a:extLst>
          </p:cNvPr>
          <p:cNvSpPr txBox="1"/>
          <p:nvPr/>
        </p:nvSpPr>
        <p:spPr>
          <a:xfrm>
            <a:off x="1365837" y="3081089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Examples:</a:t>
            </a:r>
          </a:p>
        </p:txBody>
      </p:sp>
      <p:sp>
        <p:nvSpPr>
          <p:cNvPr id="289" name="مربع نص 288">
            <a:extLst>
              <a:ext uri="{FF2B5EF4-FFF2-40B4-BE49-F238E27FC236}">
                <a16:creationId xmlns:a16="http://schemas.microsoft.com/office/drawing/2014/main" id="{C201FFC3-4BD7-439D-B90B-6539687AEC5F}"/>
              </a:ext>
            </a:extLst>
          </p:cNvPr>
          <p:cNvSpPr txBox="1"/>
          <p:nvPr/>
        </p:nvSpPr>
        <p:spPr>
          <a:xfrm>
            <a:off x="2798909" y="3107838"/>
            <a:ext cx="393998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It’s </a:t>
            </a:r>
            <a:r>
              <a:rPr lang="en-US" sz="1600" b="1" i="0" dirty="0">
                <a:solidFill>
                  <a:srgbClr val="FF4F92"/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hot 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coffee. I can’t drink it.</a:t>
            </a:r>
          </a:p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He is </a:t>
            </a:r>
            <a:r>
              <a:rPr lang="en-US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tall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 .</a:t>
            </a:r>
          </a:p>
        </p:txBody>
      </p:sp>
      <p:sp>
        <p:nvSpPr>
          <p:cNvPr id="290" name="مربع نص 289">
            <a:extLst>
              <a:ext uri="{FF2B5EF4-FFF2-40B4-BE49-F238E27FC236}">
                <a16:creationId xmlns:a16="http://schemas.microsoft.com/office/drawing/2014/main" id="{53536139-0F94-4534-B388-98195F24E3B3}"/>
              </a:ext>
            </a:extLst>
          </p:cNvPr>
          <p:cNvSpPr txBox="1"/>
          <p:nvPr/>
        </p:nvSpPr>
        <p:spPr>
          <a:xfrm>
            <a:off x="2774577" y="3851908"/>
            <a:ext cx="288855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I think you walk </a:t>
            </a:r>
            <a:r>
              <a:rPr lang="en-US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slowly . </a:t>
            </a:r>
          </a:p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He speaks </a:t>
            </a:r>
            <a:r>
              <a:rPr lang="en-US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loudly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 .</a:t>
            </a:r>
          </a:p>
        </p:txBody>
      </p:sp>
      <p:sp>
        <p:nvSpPr>
          <p:cNvPr id="291" name="مربع نص 290">
            <a:extLst>
              <a:ext uri="{FF2B5EF4-FFF2-40B4-BE49-F238E27FC236}">
                <a16:creationId xmlns:a16="http://schemas.microsoft.com/office/drawing/2014/main" id="{C4943458-2506-4E59-8810-12925D9282C2}"/>
              </a:ext>
            </a:extLst>
          </p:cNvPr>
          <p:cNvSpPr txBox="1"/>
          <p:nvPr/>
        </p:nvSpPr>
        <p:spPr>
          <a:xfrm>
            <a:off x="7100688" y="3252699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adjective</a:t>
            </a:r>
          </a:p>
        </p:txBody>
      </p:sp>
      <p:sp>
        <p:nvSpPr>
          <p:cNvPr id="292" name="مربع نص 291">
            <a:extLst>
              <a:ext uri="{FF2B5EF4-FFF2-40B4-BE49-F238E27FC236}">
                <a16:creationId xmlns:a16="http://schemas.microsoft.com/office/drawing/2014/main" id="{A4BB0066-AF18-4F27-87D3-55E2BBCF0B1B}"/>
              </a:ext>
            </a:extLst>
          </p:cNvPr>
          <p:cNvSpPr txBox="1"/>
          <p:nvPr/>
        </p:nvSpPr>
        <p:spPr>
          <a:xfrm>
            <a:off x="6169638" y="3973717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adverb</a:t>
            </a:r>
          </a:p>
        </p:txBody>
      </p:sp>
      <p:sp>
        <p:nvSpPr>
          <p:cNvPr id="11" name="قوس كبير أيمن 10">
            <a:extLst>
              <a:ext uri="{FF2B5EF4-FFF2-40B4-BE49-F238E27FC236}">
                <a16:creationId xmlns:a16="http://schemas.microsoft.com/office/drawing/2014/main" id="{666AA252-CC6A-40B5-9189-7E11DD94A054}"/>
              </a:ext>
            </a:extLst>
          </p:cNvPr>
          <p:cNvSpPr/>
          <p:nvPr/>
        </p:nvSpPr>
        <p:spPr>
          <a:xfrm>
            <a:off x="6347012" y="3158137"/>
            <a:ext cx="668510" cy="622407"/>
          </a:xfrm>
          <a:prstGeom prst="rightBrace">
            <a:avLst/>
          </a:prstGeom>
          <a:ln>
            <a:solidFill>
              <a:schemeClr val="accent4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9" name="قوس كبير أيمن 298">
            <a:extLst>
              <a:ext uri="{FF2B5EF4-FFF2-40B4-BE49-F238E27FC236}">
                <a16:creationId xmlns:a16="http://schemas.microsoft.com/office/drawing/2014/main" id="{A36690E5-E52B-4096-8A4E-A0A88D22302A}"/>
              </a:ext>
            </a:extLst>
          </p:cNvPr>
          <p:cNvSpPr/>
          <p:nvPr/>
        </p:nvSpPr>
        <p:spPr>
          <a:xfrm>
            <a:off x="5400595" y="3856103"/>
            <a:ext cx="668510" cy="622407"/>
          </a:xfrm>
          <a:prstGeom prst="rightBrace">
            <a:avLst/>
          </a:prstGeom>
          <a:ln>
            <a:solidFill>
              <a:schemeClr val="accent4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" grpId="0"/>
      <p:bldP spid="283" grpId="0"/>
      <p:bldP spid="286" grpId="0"/>
      <p:bldP spid="289" grpId="0"/>
      <p:bldP spid="290" grpId="0"/>
      <p:bldP spid="291" grpId="0" animBg="1"/>
      <p:bldP spid="292" grpId="0" animBg="1"/>
      <p:bldP spid="11" grpId="0" animBg="1"/>
      <p:bldP spid="29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8" name="Google Shape;18108;p56"/>
          <p:cNvSpPr txBox="1">
            <a:spLocks noGrp="1"/>
          </p:cNvSpPr>
          <p:nvPr>
            <p:ph type="title" idx="4"/>
          </p:nvPr>
        </p:nvSpPr>
        <p:spPr>
          <a:xfrm>
            <a:off x="2823121" y="278585"/>
            <a:ext cx="4226073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18111" name="Google Shape;18111;p56"/>
          <p:cNvGrpSpPr/>
          <p:nvPr/>
        </p:nvGrpSpPr>
        <p:grpSpPr>
          <a:xfrm>
            <a:off x="1561890" y="3479496"/>
            <a:ext cx="794143" cy="696556"/>
            <a:chOff x="1246700" y="-52951"/>
            <a:chExt cx="794143" cy="696556"/>
          </a:xfrm>
        </p:grpSpPr>
        <p:sp>
          <p:nvSpPr>
            <p:cNvPr id="18112" name="Google Shape;18112;p56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56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56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56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56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56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56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56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56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56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56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56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56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56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26" name="Google Shape;18126;p56"/>
          <p:cNvGrpSpPr/>
          <p:nvPr/>
        </p:nvGrpSpPr>
        <p:grpSpPr>
          <a:xfrm>
            <a:off x="7765618" y="230945"/>
            <a:ext cx="827969" cy="730804"/>
            <a:chOff x="4874103" y="1842351"/>
            <a:chExt cx="481713" cy="425183"/>
          </a:xfrm>
        </p:grpSpPr>
        <p:sp>
          <p:nvSpPr>
            <p:cNvPr id="18127" name="Google Shape;18127;p56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56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56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56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56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56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56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56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56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56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56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56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9" name="Google Shape;18139;p56"/>
          <p:cNvGrpSpPr/>
          <p:nvPr/>
        </p:nvGrpSpPr>
        <p:grpSpPr>
          <a:xfrm rot="5400000" flipH="1">
            <a:off x="3894426" y="3371173"/>
            <a:ext cx="731495" cy="2191348"/>
            <a:chOff x="2574229" y="141275"/>
            <a:chExt cx="281128" cy="842146"/>
          </a:xfrm>
        </p:grpSpPr>
        <p:sp>
          <p:nvSpPr>
            <p:cNvPr id="18140" name="Google Shape;18140;p56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56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56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56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56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56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56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56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56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56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56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56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56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56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56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56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56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56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56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56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56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56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2" name="Google Shape;18162;p56"/>
          <p:cNvGrpSpPr/>
          <p:nvPr/>
        </p:nvGrpSpPr>
        <p:grpSpPr>
          <a:xfrm rot="175696">
            <a:off x="197946" y="3073192"/>
            <a:ext cx="389226" cy="409996"/>
            <a:chOff x="9310391" y="2486565"/>
            <a:chExt cx="261975" cy="275936"/>
          </a:xfrm>
        </p:grpSpPr>
        <p:sp>
          <p:nvSpPr>
            <p:cNvPr id="18163" name="Google Shape;18163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7" name="Google Shape;18167;p56"/>
          <p:cNvGrpSpPr/>
          <p:nvPr/>
        </p:nvGrpSpPr>
        <p:grpSpPr>
          <a:xfrm rot="-7901916">
            <a:off x="7314009" y="76631"/>
            <a:ext cx="388899" cy="409642"/>
            <a:chOff x="9310391" y="2486565"/>
            <a:chExt cx="261975" cy="275936"/>
          </a:xfrm>
        </p:grpSpPr>
        <p:sp>
          <p:nvSpPr>
            <p:cNvPr id="18168" name="Google Shape;18168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71" name="Google Shape;18171;p56"/>
          <p:cNvGrpSpPr/>
          <p:nvPr/>
        </p:nvGrpSpPr>
        <p:grpSpPr>
          <a:xfrm rot="2192346">
            <a:off x="223413" y="4124848"/>
            <a:ext cx="998017" cy="752567"/>
            <a:chOff x="3693500" y="1118850"/>
            <a:chExt cx="535500" cy="403800"/>
          </a:xfrm>
        </p:grpSpPr>
        <p:sp>
          <p:nvSpPr>
            <p:cNvPr id="18172" name="Google Shape;18172;p5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5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5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5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5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5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5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5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5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5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5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5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5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5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5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5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5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5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5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5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5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5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5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5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5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5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5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5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5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5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5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5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5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5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5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5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5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5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5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5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5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5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5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5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5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5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5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5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5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5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5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5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5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5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5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5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5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5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5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5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5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5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5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5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5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5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8" name="Google Shape;18238;p56"/>
          <p:cNvGrpSpPr/>
          <p:nvPr/>
        </p:nvGrpSpPr>
        <p:grpSpPr>
          <a:xfrm rot="-5400000">
            <a:off x="8520024" y="2458362"/>
            <a:ext cx="389216" cy="409985"/>
            <a:chOff x="9310391" y="2486565"/>
            <a:chExt cx="261975" cy="275936"/>
          </a:xfrm>
        </p:grpSpPr>
        <p:sp>
          <p:nvSpPr>
            <p:cNvPr id="18239" name="Google Shape;18239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242" name="Google Shape;18242;p56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281963" y="208688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151" name="مربع نص 150">
            <a:extLst>
              <a:ext uri="{FF2B5EF4-FFF2-40B4-BE49-F238E27FC236}">
                <a16:creationId xmlns:a16="http://schemas.microsoft.com/office/drawing/2014/main" id="{DCFCA810-F210-4E4C-806B-2964974EAC73}"/>
              </a:ext>
            </a:extLst>
          </p:cNvPr>
          <p:cNvSpPr txBox="1"/>
          <p:nvPr/>
        </p:nvSpPr>
        <p:spPr>
          <a:xfrm>
            <a:off x="1147222" y="1071485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Meaning</a:t>
            </a:r>
          </a:p>
        </p:txBody>
      </p:sp>
      <p:sp>
        <p:nvSpPr>
          <p:cNvPr id="152" name="مربع نص 151">
            <a:extLst>
              <a:ext uri="{FF2B5EF4-FFF2-40B4-BE49-F238E27FC236}">
                <a16:creationId xmlns:a16="http://schemas.microsoft.com/office/drawing/2014/main" id="{DD6F19D5-E533-47D9-856E-712A040E7C7F}"/>
              </a:ext>
            </a:extLst>
          </p:cNvPr>
          <p:cNvSpPr txBox="1"/>
          <p:nvPr/>
        </p:nvSpPr>
        <p:spPr>
          <a:xfrm>
            <a:off x="2646995" y="1073306"/>
            <a:ext cx="499462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Enough</a:t>
            </a:r>
            <a:r>
              <a:rPr lang="en-US" sz="1800" b="0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 is used to mean </a:t>
            </a: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sufficient</a:t>
            </a:r>
            <a:endParaRPr lang="ar-SA" sz="1800" b="1" dirty="0"/>
          </a:p>
        </p:txBody>
      </p:sp>
      <p:sp>
        <p:nvSpPr>
          <p:cNvPr id="153" name="مربع نص 152">
            <a:extLst>
              <a:ext uri="{FF2B5EF4-FFF2-40B4-BE49-F238E27FC236}">
                <a16:creationId xmlns:a16="http://schemas.microsoft.com/office/drawing/2014/main" id="{1669D453-3C1F-42C8-B87D-1348683F65DB}"/>
              </a:ext>
            </a:extLst>
          </p:cNvPr>
          <p:cNvSpPr txBox="1"/>
          <p:nvPr/>
        </p:nvSpPr>
        <p:spPr>
          <a:xfrm>
            <a:off x="1172177" y="1651207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Use</a:t>
            </a:r>
          </a:p>
        </p:txBody>
      </p:sp>
      <p:sp>
        <p:nvSpPr>
          <p:cNvPr id="154" name="مربع نص 153">
            <a:extLst>
              <a:ext uri="{FF2B5EF4-FFF2-40B4-BE49-F238E27FC236}">
                <a16:creationId xmlns:a16="http://schemas.microsoft.com/office/drawing/2014/main" id="{03ED509A-F799-4010-AE90-4C125E664DF8}"/>
              </a:ext>
            </a:extLst>
          </p:cNvPr>
          <p:cNvSpPr txBox="1"/>
          <p:nvPr/>
        </p:nvSpPr>
        <p:spPr>
          <a:xfrm>
            <a:off x="2575094" y="1602465"/>
            <a:ext cx="5059936" cy="4160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1600" dirty="0"/>
              <a:t>comes </a:t>
            </a:r>
            <a:r>
              <a:rPr lang="en-US" sz="1600" b="1" u="sng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after</a:t>
            </a:r>
            <a:r>
              <a:rPr lang="en-US" sz="1600" dirty="0"/>
              <a:t>   Adjective &amp; Adverb</a:t>
            </a:r>
          </a:p>
        </p:txBody>
      </p:sp>
      <p:sp>
        <p:nvSpPr>
          <p:cNvPr id="155" name="مربع نص 154">
            <a:extLst>
              <a:ext uri="{FF2B5EF4-FFF2-40B4-BE49-F238E27FC236}">
                <a16:creationId xmlns:a16="http://schemas.microsoft.com/office/drawing/2014/main" id="{7325A318-C53D-4734-8373-741BF3119B00}"/>
              </a:ext>
            </a:extLst>
          </p:cNvPr>
          <p:cNvSpPr txBox="1"/>
          <p:nvPr/>
        </p:nvSpPr>
        <p:spPr>
          <a:xfrm>
            <a:off x="1163863" y="2228905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156" name="مربع نص 155">
            <a:extLst>
              <a:ext uri="{FF2B5EF4-FFF2-40B4-BE49-F238E27FC236}">
                <a16:creationId xmlns:a16="http://schemas.microsoft.com/office/drawing/2014/main" id="{7D612CDF-1258-43A3-A952-3B85BA3C9544}"/>
              </a:ext>
            </a:extLst>
          </p:cNvPr>
          <p:cNvSpPr txBox="1"/>
          <p:nvPr/>
        </p:nvSpPr>
        <p:spPr>
          <a:xfrm>
            <a:off x="2622456" y="2236190"/>
            <a:ext cx="3470773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adjective/adverb + enough</a:t>
            </a:r>
            <a:br>
              <a:rPr lang="en-US" sz="1600" dirty="0"/>
            </a:br>
            <a:endParaRPr lang="ar-SA" sz="1600" dirty="0"/>
          </a:p>
        </p:txBody>
      </p:sp>
      <p:sp>
        <p:nvSpPr>
          <p:cNvPr id="157" name="مربع نص 156">
            <a:extLst>
              <a:ext uri="{FF2B5EF4-FFF2-40B4-BE49-F238E27FC236}">
                <a16:creationId xmlns:a16="http://schemas.microsoft.com/office/drawing/2014/main" id="{AAB0F595-2553-4499-8D00-29B032CFEC05}"/>
              </a:ext>
            </a:extLst>
          </p:cNvPr>
          <p:cNvSpPr txBox="1"/>
          <p:nvPr/>
        </p:nvSpPr>
        <p:spPr>
          <a:xfrm>
            <a:off x="1139553" y="2780270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</a:t>
            </a:r>
          </a:p>
        </p:txBody>
      </p:sp>
      <p:sp>
        <p:nvSpPr>
          <p:cNvPr id="159" name="مربع نص 158">
            <a:extLst>
              <a:ext uri="{FF2B5EF4-FFF2-40B4-BE49-F238E27FC236}">
                <a16:creationId xmlns:a16="http://schemas.microsoft.com/office/drawing/2014/main" id="{3F785575-04EB-4897-8F99-7E1791C6EFC6}"/>
              </a:ext>
            </a:extLst>
          </p:cNvPr>
          <p:cNvSpPr txBox="1"/>
          <p:nvPr/>
        </p:nvSpPr>
        <p:spPr>
          <a:xfrm>
            <a:off x="2485506" y="2763878"/>
            <a:ext cx="4139738" cy="10464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He can watch this movie. He </a:t>
            </a:r>
            <a:r>
              <a:rPr lang="en-US" sz="1600" b="1" u="sng" dirty="0">
                <a:solidFill>
                  <a:srgbClr val="333333"/>
                </a:solidFill>
                <a:latin typeface="Roboto" panose="02000000000000000000" pitchFamily="2" charset="0"/>
              </a:rPr>
              <a:t>old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600" b="1" dirty="0">
                <a:solidFill>
                  <a:srgbClr val="FF4F92"/>
                </a:solidFill>
                <a:latin typeface="Roboto" panose="02000000000000000000" pitchFamily="2" charset="0"/>
              </a:rPr>
              <a:t>enough </a:t>
            </a:r>
            <a:endParaRPr lang="en-US" sz="1600" dirty="0">
              <a:solidFill>
                <a:srgbClr val="333333"/>
              </a:solidFill>
              <a:latin typeface="Roboto" panose="02000000000000000000" pitchFamily="2" charset="0"/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He can play basketball .He is </a:t>
            </a:r>
            <a:r>
              <a:rPr lang="en-US" sz="1600" b="1" u="sng" dirty="0">
                <a:solidFill>
                  <a:srgbClr val="333333"/>
                </a:solidFill>
                <a:latin typeface="Roboto" panose="02000000000000000000" pitchFamily="2" charset="0"/>
              </a:rPr>
              <a:t>tal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l </a:t>
            </a:r>
            <a:r>
              <a:rPr lang="en-US" sz="1600" b="1" dirty="0">
                <a:solidFill>
                  <a:srgbClr val="FF4F92"/>
                </a:solidFill>
                <a:latin typeface="Roboto" panose="02000000000000000000" pitchFamily="2" charset="0"/>
              </a:rPr>
              <a:t>enough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.</a:t>
            </a:r>
          </a:p>
          <a:p>
            <a:endParaRPr lang="ar-SA" dirty="0"/>
          </a:p>
        </p:txBody>
      </p:sp>
      <p:sp>
        <p:nvSpPr>
          <p:cNvPr id="168" name="مربع نص 167">
            <a:extLst>
              <a:ext uri="{FF2B5EF4-FFF2-40B4-BE49-F238E27FC236}">
                <a16:creationId xmlns:a16="http://schemas.microsoft.com/office/drawing/2014/main" id="{475D2EFD-E179-4D81-B851-D200A63196D5}"/>
              </a:ext>
            </a:extLst>
          </p:cNvPr>
          <p:cNvSpPr txBox="1"/>
          <p:nvPr/>
        </p:nvSpPr>
        <p:spPr>
          <a:xfrm>
            <a:off x="6999318" y="2886939"/>
            <a:ext cx="1432700" cy="400110"/>
          </a:xfrm>
          <a:prstGeom prst="rect">
            <a:avLst/>
          </a:prstGeom>
          <a:solidFill>
            <a:srgbClr val="FF9B2D"/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adjective</a:t>
            </a:r>
          </a:p>
        </p:txBody>
      </p:sp>
      <p:sp>
        <p:nvSpPr>
          <p:cNvPr id="169" name="قوس كبير أيمن 168">
            <a:extLst>
              <a:ext uri="{FF2B5EF4-FFF2-40B4-BE49-F238E27FC236}">
                <a16:creationId xmlns:a16="http://schemas.microsoft.com/office/drawing/2014/main" id="{5120FF22-4F21-4E4F-B19B-C111807092A7}"/>
              </a:ext>
            </a:extLst>
          </p:cNvPr>
          <p:cNvSpPr/>
          <p:nvPr/>
        </p:nvSpPr>
        <p:spPr>
          <a:xfrm>
            <a:off x="6425737" y="2751513"/>
            <a:ext cx="506655" cy="615142"/>
          </a:xfrm>
          <a:prstGeom prst="rightBrace">
            <a:avLst>
              <a:gd name="adj1" fmla="val 8333"/>
              <a:gd name="adj2" fmla="val 51023"/>
            </a:avLst>
          </a:prstGeom>
          <a:ln>
            <a:solidFill>
              <a:schemeClr val="accent4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1" name="مربع نص 170">
            <a:extLst>
              <a:ext uri="{FF2B5EF4-FFF2-40B4-BE49-F238E27FC236}">
                <a16:creationId xmlns:a16="http://schemas.microsoft.com/office/drawing/2014/main" id="{0B2F2412-E389-46DF-8107-6D520C277719}"/>
              </a:ext>
            </a:extLst>
          </p:cNvPr>
          <p:cNvSpPr txBox="1"/>
          <p:nvPr/>
        </p:nvSpPr>
        <p:spPr>
          <a:xfrm>
            <a:off x="2443943" y="3536964"/>
            <a:ext cx="377397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We are not walking </a:t>
            </a:r>
            <a:r>
              <a:rPr lang="en-US" sz="1600" b="1" u="sng" dirty="0">
                <a:solidFill>
                  <a:srgbClr val="333333"/>
                </a:solidFill>
                <a:latin typeface="Roboto" panose="02000000000000000000" pitchFamily="2" charset="0"/>
              </a:rPr>
              <a:t>quickly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600" b="1" dirty="0">
                <a:solidFill>
                  <a:srgbClr val="FF4F92"/>
                </a:solidFill>
                <a:latin typeface="Roboto" panose="02000000000000000000" pitchFamily="2" charset="0"/>
              </a:rPr>
              <a:t>enough .</a:t>
            </a:r>
            <a:endParaRPr lang="ar-SA" sz="1600" dirty="0"/>
          </a:p>
        </p:txBody>
      </p:sp>
      <p:sp>
        <p:nvSpPr>
          <p:cNvPr id="172" name="مربع نص 171">
            <a:extLst>
              <a:ext uri="{FF2B5EF4-FFF2-40B4-BE49-F238E27FC236}">
                <a16:creationId xmlns:a16="http://schemas.microsoft.com/office/drawing/2014/main" id="{84D8F4D8-3B93-4F2E-A419-71CBCEEAE7CD}"/>
              </a:ext>
            </a:extLst>
          </p:cNvPr>
          <p:cNvSpPr txBox="1"/>
          <p:nvPr/>
        </p:nvSpPr>
        <p:spPr>
          <a:xfrm>
            <a:off x="6187442" y="3546415"/>
            <a:ext cx="1432700" cy="400110"/>
          </a:xfrm>
          <a:prstGeom prst="rect">
            <a:avLst/>
          </a:prstGeom>
          <a:solidFill>
            <a:srgbClr val="FF9B2D"/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adverb</a:t>
            </a:r>
            <a:endParaRPr lang="en-US" sz="2000" b="1" i="0" dirty="0">
              <a:solidFill>
                <a:schemeClr val="bg1"/>
              </a:solidFill>
              <a:effectLst/>
              <a:latin typeface="Roboto Condensed" panose="02000000000000000000" pitchFamily="2" charset="0"/>
            </a:endParaRPr>
          </a:p>
        </p:txBody>
      </p:sp>
      <p:grpSp>
        <p:nvGrpSpPr>
          <p:cNvPr id="173" name="Google Shape;18167;p56">
            <a:extLst>
              <a:ext uri="{FF2B5EF4-FFF2-40B4-BE49-F238E27FC236}">
                <a16:creationId xmlns:a16="http://schemas.microsoft.com/office/drawing/2014/main" id="{0666F9FF-70D4-43C0-8187-554729FFD2D9}"/>
              </a:ext>
            </a:extLst>
          </p:cNvPr>
          <p:cNvGrpSpPr/>
          <p:nvPr/>
        </p:nvGrpSpPr>
        <p:grpSpPr>
          <a:xfrm rot="-7901916">
            <a:off x="6410692" y="395285"/>
            <a:ext cx="388899" cy="409642"/>
            <a:chOff x="9310391" y="2486565"/>
            <a:chExt cx="261975" cy="275936"/>
          </a:xfrm>
        </p:grpSpPr>
        <p:sp>
          <p:nvSpPr>
            <p:cNvPr id="174" name="Google Shape;18168;p56">
              <a:extLst>
                <a:ext uri="{FF2B5EF4-FFF2-40B4-BE49-F238E27FC236}">
                  <a16:creationId xmlns:a16="http://schemas.microsoft.com/office/drawing/2014/main" id="{D036BB43-7EC9-4A1D-BD80-5DA9B6FF9634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169;p56">
              <a:extLst>
                <a:ext uri="{FF2B5EF4-FFF2-40B4-BE49-F238E27FC236}">
                  <a16:creationId xmlns:a16="http://schemas.microsoft.com/office/drawing/2014/main" id="{76D3BEE8-43AE-447B-AF7C-B5CBEC384801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170;p56">
              <a:extLst>
                <a:ext uri="{FF2B5EF4-FFF2-40B4-BE49-F238E27FC236}">
                  <a16:creationId xmlns:a16="http://schemas.microsoft.com/office/drawing/2014/main" id="{899D1676-2A18-4809-B907-2004CA435DE3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" name="Google Shape;18167;p56">
            <a:extLst>
              <a:ext uri="{FF2B5EF4-FFF2-40B4-BE49-F238E27FC236}">
                <a16:creationId xmlns:a16="http://schemas.microsoft.com/office/drawing/2014/main" id="{6A2C34F4-00C7-4041-B303-52622B0B611F}"/>
              </a:ext>
            </a:extLst>
          </p:cNvPr>
          <p:cNvGrpSpPr/>
          <p:nvPr/>
        </p:nvGrpSpPr>
        <p:grpSpPr>
          <a:xfrm rot="-7901916">
            <a:off x="3046809" y="398057"/>
            <a:ext cx="388899" cy="409642"/>
            <a:chOff x="9310391" y="2486565"/>
            <a:chExt cx="261975" cy="275936"/>
          </a:xfrm>
        </p:grpSpPr>
        <p:sp>
          <p:nvSpPr>
            <p:cNvPr id="178" name="Google Shape;18168;p56">
              <a:extLst>
                <a:ext uri="{FF2B5EF4-FFF2-40B4-BE49-F238E27FC236}">
                  <a16:creationId xmlns:a16="http://schemas.microsoft.com/office/drawing/2014/main" id="{02251D96-5E1D-4C23-9F5D-89BE86480E6C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169;p56">
              <a:extLst>
                <a:ext uri="{FF2B5EF4-FFF2-40B4-BE49-F238E27FC236}">
                  <a16:creationId xmlns:a16="http://schemas.microsoft.com/office/drawing/2014/main" id="{31CCE14A-3800-421A-8F65-C11CB3960576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170;p56">
              <a:extLst>
                <a:ext uri="{FF2B5EF4-FFF2-40B4-BE49-F238E27FC236}">
                  <a16:creationId xmlns:a16="http://schemas.microsoft.com/office/drawing/2014/main" id="{CB8D5511-543D-48F2-BA26-B7F26296F3E2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4" grpId="0"/>
      <p:bldP spid="156" grpId="0"/>
      <p:bldP spid="159" grpId="0"/>
      <p:bldP spid="168" grpId="0" animBg="1"/>
      <p:bldP spid="169" grpId="0" animBg="1"/>
      <p:bldP spid="171" grpId="0"/>
      <p:bldP spid="17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02" name="Google Shape;14302;p42"/>
          <p:cNvGrpSpPr/>
          <p:nvPr/>
        </p:nvGrpSpPr>
        <p:grpSpPr>
          <a:xfrm rot="-5172492">
            <a:off x="3449412" y="3290468"/>
            <a:ext cx="717432" cy="2400228"/>
            <a:chOff x="7375795" y="2728743"/>
            <a:chExt cx="291249" cy="974399"/>
          </a:xfrm>
        </p:grpSpPr>
        <p:sp>
          <p:nvSpPr>
            <p:cNvPr id="14303" name="Google Shape;14303;p42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42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42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42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42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42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42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42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42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42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42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42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42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42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42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42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42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42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42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42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42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42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42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42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42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42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42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42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42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42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42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42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42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42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42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42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42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42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42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42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42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42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42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42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42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42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42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42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42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42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42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42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42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42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42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42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42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42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42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42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42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42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42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42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42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42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42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42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42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42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42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42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42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42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42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42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42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42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42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42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42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42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42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42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42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42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42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42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42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42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42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42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42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42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42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42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42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42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42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42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42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42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42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42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42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42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42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42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42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42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42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42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42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42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42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42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42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42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42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42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42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42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42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42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42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42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42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42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42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42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42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42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42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42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7" name="Google Shape;14437;p42"/>
          <p:cNvGrpSpPr/>
          <p:nvPr/>
        </p:nvGrpSpPr>
        <p:grpSpPr>
          <a:xfrm rot="5727853">
            <a:off x="5047700" y="3398274"/>
            <a:ext cx="827992" cy="2184595"/>
            <a:chOff x="1308735" y="1429636"/>
            <a:chExt cx="326479" cy="861462"/>
          </a:xfrm>
        </p:grpSpPr>
        <p:sp>
          <p:nvSpPr>
            <p:cNvPr id="14438" name="Google Shape;14438;p4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4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4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4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4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4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4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4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4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4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4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4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4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4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4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4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4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4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4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4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4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4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4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1" name="Google Shape;14461;p4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2" name="Google Shape;14462;p4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3" name="Google Shape;14463;p4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4" name="Google Shape;14464;p4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5" name="Google Shape;14465;p4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6" name="Google Shape;14466;p4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4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4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4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4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4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4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4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4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4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4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4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4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4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4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4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4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4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4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4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4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4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4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4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4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4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4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4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4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4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4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4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4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4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4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4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4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4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4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4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4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4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4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4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4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4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4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4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4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4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4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4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4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4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4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4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4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4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4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4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4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4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4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4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36" name="Google Shape;14536;p42"/>
          <p:cNvSpPr txBox="1">
            <a:spLocks noGrp="1"/>
          </p:cNvSpPr>
          <p:nvPr>
            <p:ph type="title"/>
          </p:nvPr>
        </p:nvSpPr>
        <p:spPr>
          <a:xfrm>
            <a:off x="2396400" y="281325"/>
            <a:ext cx="3877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14537" name="Google Shape;14537;p42"/>
          <p:cNvGrpSpPr/>
          <p:nvPr/>
        </p:nvGrpSpPr>
        <p:grpSpPr>
          <a:xfrm>
            <a:off x="8087441" y="497165"/>
            <a:ext cx="261975" cy="275936"/>
            <a:chOff x="9310391" y="2486565"/>
            <a:chExt cx="261975" cy="275936"/>
          </a:xfrm>
        </p:grpSpPr>
        <p:sp>
          <p:nvSpPr>
            <p:cNvPr id="14538" name="Google Shape;14538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1" name="Google Shape;14541;p42"/>
          <p:cNvGrpSpPr/>
          <p:nvPr/>
        </p:nvGrpSpPr>
        <p:grpSpPr>
          <a:xfrm rot="175696">
            <a:off x="527809" y="1930242"/>
            <a:ext cx="389226" cy="409996"/>
            <a:chOff x="9310391" y="2486565"/>
            <a:chExt cx="261975" cy="275936"/>
          </a:xfrm>
        </p:grpSpPr>
        <p:sp>
          <p:nvSpPr>
            <p:cNvPr id="14542" name="Google Shape;14542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5" name="Google Shape;14545;p42"/>
          <p:cNvGrpSpPr/>
          <p:nvPr/>
        </p:nvGrpSpPr>
        <p:grpSpPr>
          <a:xfrm rot="5400000">
            <a:off x="8239796" y="2074558"/>
            <a:ext cx="388902" cy="409654"/>
            <a:chOff x="9310391" y="2486565"/>
            <a:chExt cx="261975" cy="275936"/>
          </a:xfrm>
        </p:grpSpPr>
        <p:sp>
          <p:nvSpPr>
            <p:cNvPr id="14546" name="Google Shape;14546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549" name="Google Shape;14549;p42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8116238" y="-221737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0" name="Google Shape;14550;p4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89500" y="-479802"/>
            <a:ext cx="1608595" cy="19016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51" name="Google Shape;14551;p42"/>
          <p:cNvGrpSpPr/>
          <p:nvPr/>
        </p:nvGrpSpPr>
        <p:grpSpPr>
          <a:xfrm flipH="1">
            <a:off x="543278" y="710518"/>
            <a:ext cx="1042621" cy="920181"/>
            <a:chOff x="4874103" y="1842351"/>
            <a:chExt cx="481713" cy="425183"/>
          </a:xfrm>
        </p:grpSpPr>
        <p:sp>
          <p:nvSpPr>
            <p:cNvPr id="14552" name="Google Shape;14552;p42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42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42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42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42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42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42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42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42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42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42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42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4" name="Google Shape;14564;p42"/>
          <p:cNvGrpSpPr/>
          <p:nvPr/>
        </p:nvGrpSpPr>
        <p:grpSpPr>
          <a:xfrm rot="-4179207">
            <a:off x="2026871" y="397269"/>
            <a:ext cx="271696" cy="286201"/>
            <a:chOff x="9310391" y="2486565"/>
            <a:chExt cx="261975" cy="275936"/>
          </a:xfrm>
        </p:grpSpPr>
        <p:sp>
          <p:nvSpPr>
            <p:cNvPr id="14565" name="Google Shape;14565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8" name="Google Shape;14568;p42"/>
          <p:cNvGrpSpPr/>
          <p:nvPr/>
        </p:nvGrpSpPr>
        <p:grpSpPr>
          <a:xfrm>
            <a:off x="3686901" y="3591190"/>
            <a:ext cx="1770175" cy="1144638"/>
            <a:chOff x="3686901" y="3591190"/>
            <a:chExt cx="1770175" cy="1144638"/>
          </a:xfrm>
        </p:grpSpPr>
        <p:sp>
          <p:nvSpPr>
            <p:cNvPr id="14569" name="Google Shape;14569;p42"/>
            <p:cNvSpPr/>
            <p:nvPr/>
          </p:nvSpPr>
          <p:spPr>
            <a:xfrm>
              <a:off x="3686901" y="4614439"/>
              <a:ext cx="1624716" cy="121389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42"/>
            <p:cNvSpPr/>
            <p:nvPr/>
          </p:nvSpPr>
          <p:spPr>
            <a:xfrm>
              <a:off x="4547685" y="3855488"/>
              <a:ext cx="909391" cy="628171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42"/>
            <p:cNvSpPr/>
            <p:nvPr/>
          </p:nvSpPr>
          <p:spPr>
            <a:xfrm>
              <a:off x="4547685" y="3855488"/>
              <a:ext cx="839062" cy="628171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42"/>
            <p:cNvSpPr/>
            <p:nvPr/>
          </p:nvSpPr>
          <p:spPr>
            <a:xfrm>
              <a:off x="3774153" y="3591190"/>
              <a:ext cx="1442877" cy="1117934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42"/>
            <p:cNvSpPr/>
            <p:nvPr/>
          </p:nvSpPr>
          <p:spPr>
            <a:xfrm>
              <a:off x="3965678" y="3736739"/>
              <a:ext cx="1241671" cy="972384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42"/>
            <p:cNvSpPr/>
            <p:nvPr/>
          </p:nvSpPr>
          <p:spPr>
            <a:xfrm>
              <a:off x="3883316" y="3630023"/>
              <a:ext cx="1231889" cy="206195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42"/>
            <p:cNvSpPr/>
            <p:nvPr/>
          </p:nvSpPr>
          <p:spPr>
            <a:xfrm>
              <a:off x="3885664" y="3673648"/>
              <a:ext cx="128627" cy="123737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42"/>
            <p:cNvSpPr/>
            <p:nvPr/>
          </p:nvSpPr>
          <p:spPr>
            <a:xfrm>
              <a:off x="4986587" y="3668855"/>
              <a:ext cx="128627" cy="126182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7" name="Google Shape;14577;p42"/>
          <p:cNvGrpSpPr/>
          <p:nvPr/>
        </p:nvGrpSpPr>
        <p:grpSpPr>
          <a:xfrm rot="-5231531">
            <a:off x="4253761" y="3807963"/>
            <a:ext cx="636484" cy="1679455"/>
            <a:chOff x="1308735" y="1429636"/>
            <a:chExt cx="326479" cy="861462"/>
          </a:xfrm>
        </p:grpSpPr>
        <p:sp>
          <p:nvSpPr>
            <p:cNvPr id="14578" name="Google Shape;14578;p4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4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4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4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4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4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4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4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4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4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4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4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4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4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4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4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4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4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4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4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4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4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4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1" name="Google Shape;14601;p4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2" name="Google Shape;14602;p4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3" name="Google Shape;14603;p4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4" name="Google Shape;14604;p4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5" name="Google Shape;14605;p4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6" name="Google Shape;14606;p4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4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4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4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4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4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4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4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4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4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4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4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4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4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4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4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4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4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4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4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4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4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4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4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4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4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4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4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4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4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4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4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4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4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4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4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4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4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4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4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4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4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4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4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4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4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4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4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4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4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4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4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4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4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4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4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4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4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4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4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4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4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4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4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672" name="Google Shape;14672;p4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4480763" y="3232313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370" name="مربع نص 369">
            <a:extLst>
              <a:ext uri="{FF2B5EF4-FFF2-40B4-BE49-F238E27FC236}">
                <a16:creationId xmlns:a16="http://schemas.microsoft.com/office/drawing/2014/main" id="{97C54F4C-DDF6-42F1-8ED3-A3FE65E35887}"/>
              </a:ext>
            </a:extLst>
          </p:cNvPr>
          <p:cNvSpPr txBox="1"/>
          <p:nvPr/>
        </p:nvSpPr>
        <p:spPr>
          <a:xfrm>
            <a:off x="1605963" y="991744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Meaning</a:t>
            </a:r>
          </a:p>
        </p:txBody>
      </p:sp>
      <p:sp>
        <p:nvSpPr>
          <p:cNvPr id="371" name="مربع نص 370">
            <a:extLst>
              <a:ext uri="{FF2B5EF4-FFF2-40B4-BE49-F238E27FC236}">
                <a16:creationId xmlns:a16="http://schemas.microsoft.com/office/drawing/2014/main" id="{8A539C24-6470-4BBA-B993-FB7EBD939ACD}"/>
              </a:ext>
            </a:extLst>
          </p:cNvPr>
          <p:cNvSpPr txBox="1"/>
          <p:nvPr/>
        </p:nvSpPr>
        <p:spPr>
          <a:xfrm>
            <a:off x="3095883" y="1040054"/>
            <a:ext cx="499462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Enough</a:t>
            </a:r>
            <a:r>
              <a:rPr lang="en-US" sz="1800" b="0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 is used to mean </a:t>
            </a: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sufficient</a:t>
            </a:r>
            <a:endParaRPr lang="ar-SA" sz="1800" b="1" dirty="0"/>
          </a:p>
        </p:txBody>
      </p:sp>
      <p:sp>
        <p:nvSpPr>
          <p:cNvPr id="372" name="مربع نص 371">
            <a:extLst>
              <a:ext uri="{FF2B5EF4-FFF2-40B4-BE49-F238E27FC236}">
                <a16:creationId xmlns:a16="http://schemas.microsoft.com/office/drawing/2014/main" id="{A6384BD8-8FEF-43C8-8CB0-34829915E9C2}"/>
              </a:ext>
            </a:extLst>
          </p:cNvPr>
          <p:cNvSpPr txBox="1"/>
          <p:nvPr/>
        </p:nvSpPr>
        <p:spPr>
          <a:xfrm>
            <a:off x="1590738" y="1524360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Use</a:t>
            </a:r>
          </a:p>
        </p:txBody>
      </p:sp>
      <p:sp>
        <p:nvSpPr>
          <p:cNvPr id="373" name="مربع نص 372">
            <a:extLst>
              <a:ext uri="{FF2B5EF4-FFF2-40B4-BE49-F238E27FC236}">
                <a16:creationId xmlns:a16="http://schemas.microsoft.com/office/drawing/2014/main" id="{44E65651-1E3B-4A77-A5AA-A14720358069}"/>
              </a:ext>
            </a:extLst>
          </p:cNvPr>
          <p:cNvSpPr txBox="1"/>
          <p:nvPr/>
        </p:nvSpPr>
        <p:spPr>
          <a:xfrm>
            <a:off x="3037042" y="1513312"/>
            <a:ext cx="2601757" cy="4565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1800" dirty="0"/>
              <a:t>goes </a:t>
            </a:r>
            <a:r>
              <a:rPr lang="en-US" sz="1800" b="1" u="sng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before</a:t>
            </a:r>
            <a:r>
              <a:rPr lang="en-US" sz="1800" dirty="0"/>
              <a:t> nouns</a:t>
            </a:r>
          </a:p>
        </p:txBody>
      </p:sp>
      <p:sp>
        <p:nvSpPr>
          <p:cNvPr id="374" name="مربع نص 373">
            <a:extLst>
              <a:ext uri="{FF2B5EF4-FFF2-40B4-BE49-F238E27FC236}">
                <a16:creationId xmlns:a16="http://schemas.microsoft.com/office/drawing/2014/main" id="{69887482-0B33-4CC5-911A-783DFE1ADFCB}"/>
              </a:ext>
            </a:extLst>
          </p:cNvPr>
          <p:cNvSpPr txBox="1"/>
          <p:nvPr/>
        </p:nvSpPr>
        <p:spPr>
          <a:xfrm>
            <a:off x="1607671" y="2083588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375" name="مربع نص 374">
            <a:extLst>
              <a:ext uri="{FF2B5EF4-FFF2-40B4-BE49-F238E27FC236}">
                <a16:creationId xmlns:a16="http://schemas.microsoft.com/office/drawing/2014/main" id="{A98EA956-1542-4094-88D4-3B30A5824D74}"/>
              </a:ext>
            </a:extLst>
          </p:cNvPr>
          <p:cNvSpPr txBox="1"/>
          <p:nvPr/>
        </p:nvSpPr>
        <p:spPr>
          <a:xfrm>
            <a:off x="3066713" y="2109341"/>
            <a:ext cx="2343487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Enough + Noun</a:t>
            </a:r>
            <a:br>
              <a:rPr lang="en-US" sz="1600" dirty="0"/>
            </a:br>
            <a:endParaRPr lang="ar-SA" sz="1600" dirty="0"/>
          </a:p>
        </p:txBody>
      </p:sp>
      <p:sp>
        <p:nvSpPr>
          <p:cNvPr id="376" name="مربع نص 375">
            <a:extLst>
              <a:ext uri="{FF2B5EF4-FFF2-40B4-BE49-F238E27FC236}">
                <a16:creationId xmlns:a16="http://schemas.microsoft.com/office/drawing/2014/main" id="{70DB6FE3-64A3-42CA-BD33-8D04500751FB}"/>
              </a:ext>
            </a:extLst>
          </p:cNvPr>
          <p:cNvSpPr txBox="1"/>
          <p:nvPr/>
        </p:nvSpPr>
        <p:spPr>
          <a:xfrm>
            <a:off x="1599986" y="2626023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</a:t>
            </a:r>
          </a:p>
        </p:txBody>
      </p:sp>
      <p:sp>
        <p:nvSpPr>
          <p:cNvPr id="377" name="مربع نص 376">
            <a:extLst>
              <a:ext uri="{FF2B5EF4-FFF2-40B4-BE49-F238E27FC236}">
                <a16:creationId xmlns:a16="http://schemas.microsoft.com/office/drawing/2014/main" id="{FAB8BEFE-E8A4-488D-A3B0-9CE6944DC629}"/>
              </a:ext>
            </a:extLst>
          </p:cNvPr>
          <p:cNvSpPr txBox="1"/>
          <p:nvPr/>
        </p:nvSpPr>
        <p:spPr>
          <a:xfrm>
            <a:off x="3003959" y="2615352"/>
            <a:ext cx="4994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chemeClr val="accent6"/>
                </a:solidFill>
              </a:rPr>
              <a:t>I will buy a new computer. I have </a:t>
            </a:r>
            <a:r>
              <a:rPr lang="en-US" sz="1600" b="1" dirty="0">
                <a:solidFill>
                  <a:srgbClr val="FF4F92"/>
                </a:solidFill>
              </a:rPr>
              <a:t>enough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b="1" dirty="0">
                <a:solidFill>
                  <a:schemeClr val="accent6"/>
                </a:solidFill>
              </a:rPr>
              <a:t>money.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/>
              <a:t>You can stop now. You've done </a:t>
            </a:r>
            <a:r>
              <a:rPr lang="en-US" sz="1600" b="1" dirty="0">
                <a:solidFill>
                  <a:srgbClr val="FF4F92"/>
                </a:solidFill>
              </a:rPr>
              <a:t>enough</a:t>
            </a:r>
            <a:r>
              <a:rPr lang="en-US" sz="1600" dirty="0"/>
              <a:t> </a:t>
            </a:r>
            <a:r>
              <a:rPr lang="en-US" sz="1600" b="1" dirty="0"/>
              <a:t>work. </a:t>
            </a:r>
            <a:endParaRPr lang="ar-SA" sz="1600" b="1" dirty="0"/>
          </a:p>
        </p:txBody>
      </p:sp>
      <p:pic>
        <p:nvPicPr>
          <p:cNvPr id="3" name="رسم 2" descr="السهم: دوران إلى اليمين مع تعبئة خالصة">
            <a:extLst>
              <a:ext uri="{FF2B5EF4-FFF2-40B4-BE49-F238E27FC236}">
                <a16:creationId xmlns:a16="http://schemas.microsoft.com/office/drawing/2014/main" id="{C5AD1485-3232-4AD9-94DC-06275B54293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3851523">
            <a:off x="7628467" y="2715683"/>
            <a:ext cx="914400" cy="914400"/>
          </a:xfrm>
          <a:prstGeom prst="rect">
            <a:avLst/>
          </a:prstGeom>
        </p:spPr>
      </p:pic>
      <p:sp>
        <p:nvSpPr>
          <p:cNvPr id="380" name="مربع نص 379">
            <a:extLst>
              <a:ext uri="{FF2B5EF4-FFF2-40B4-BE49-F238E27FC236}">
                <a16:creationId xmlns:a16="http://schemas.microsoft.com/office/drawing/2014/main" id="{EE35E06F-37CD-43DC-8613-0349704341C5}"/>
              </a:ext>
            </a:extLst>
          </p:cNvPr>
          <p:cNvSpPr txBox="1"/>
          <p:nvPr/>
        </p:nvSpPr>
        <p:spPr>
          <a:xfrm>
            <a:off x="6372555" y="3227299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Noun</a:t>
            </a:r>
          </a:p>
        </p:txBody>
      </p:sp>
      <p:cxnSp>
        <p:nvCxnSpPr>
          <p:cNvPr id="5" name="رابط مستقيم 4">
            <a:extLst>
              <a:ext uri="{FF2B5EF4-FFF2-40B4-BE49-F238E27FC236}">
                <a16:creationId xmlns:a16="http://schemas.microsoft.com/office/drawing/2014/main" id="{02A2B56E-7EA0-4D97-8287-8029652B1991}"/>
              </a:ext>
            </a:extLst>
          </p:cNvPr>
          <p:cNvCxnSpPr/>
          <p:nvPr/>
        </p:nvCxnSpPr>
        <p:spPr>
          <a:xfrm>
            <a:off x="7103533" y="2912533"/>
            <a:ext cx="787400" cy="0"/>
          </a:xfrm>
          <a:prstGeom prst="line">
            <a:avLst/>
          </a:prstGeom>
          <a:effectLst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84" name="رابط مستقيم 383">
            <a:extLst>
              <a:ext uri="{FF2B5EF4-FFF2-40B4-BE49-F238E27FC236}">
                <a16:creationId xmlns:a16="http://schemas.microsoft.com/office/drawing/2014/main" id="{E292BCC4-E908-47F7-A5F0-D94763414640}"/>
              </a:ext>
            </a:extLst>
          </p:cNvPr>
          <p:cNvCxnSpPr/>
          <p:nvPr/>
        </p:nvCxnSpPr>
        <p:spPr>
          <a:xfrm>
            <a:off x="7010400" y="3149599"/>
            <a:ext cx="787400" cy="0"/>
          </a:xfrm>
          <a:prstGeom prst="line">
            <a:avLst/>
          </a:prstGeom>
          <a:effectLst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grpSp>
        <p:nvGrpSpPr>
          <p:cNvPr id="385" name="Google Shape;16184;p50">
            <a:extLst>
              <a:ext uri="{FF2B5EF4-FFF2-40B4-BE49-F238E27FC236}">
                <a16:creationId xmlns:a16="http://schemas.microsoft.com/office/drawing/2014/main" id="{AD2E6BC8-CDDB-4753-AB81-5C82BFF7E8CD}"/>
              </a:ext>
            </a:extLst>
          </p:cNvPr>
          <p:cNvGrpSpPr/>
          <p:nvPr/>
        </p:nvGrpSpPr>
        <p:grpSpPr>
          <a:xfrm>
            <a:off x="7610032" y="506246"/>
            <a:ext cx="1028995" cy="1029909"/>
            <a:chOff x="4408648" y="3039468"/>
            <a:chExt cx="841094" cy="841842"/>
          </a:xfrm>
        </p:grpSpPr>
        <p:sp>
          <p:nvSpPr>
            <p:cNvPr id="386" name="Google Shape;16185;p50">
              <a:extLst>
                <a:ext uri="{FF2B5EF4-FFF2-40B4-BE49-F238E27FC236}">
                  <a16:creationId xmlns:a16="http://schemas.microsoft.com/office/drawing/2014/main" id="{290C5D31-25DB-43E2-B057-FB152157DC02}"/>
                </a:ext>
              </a:extLst>
            </p:cNvPr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6186;p50">
              <a:extLst>
                <a:ext uri="{FF2B5EF4-FFF2-40B4-BE49-F238E27FC236}">
                  <a16:creationId xmlns:a16="http://schemas.microsoft.com/office/drawing/2014/main" id="{3FEEA743-DE15-4066-B22F-675BB7201185}"/>
                </a:ext>
              </a:extLst>
            </p:cNvPr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6187;p50">
              <a:extLst>
                <a:ext uri="{FF2B5EF4-FFF2-40B4-BE49-F238E27FC236}">
                  <a16:creationId xmlns:a16="http://schemas.microsoft.com/office/drawing/2014/main" id="{64A6E1F1-65AA-41EB-A4F8-21DD48E78448}"/>
                </a:ext>
              </a:extLst>
            </p:cNvPr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6188;p50">
              <a:extLst>
                <a:ext uri="{FF2B5EF4-FFF2-40B4-BE49-F238E27FC236}">
                  <a16:creationId xmlns:a16="http://schemas.microsoft.com/office/drawing/2014/main" id="{14A0CADB-8460-4DDD-8E5B-C2736A697821}"/>
                </a:ext>
              </a:extLst>
            </p:cNvPr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6189;p50">
              <a:extLst>
                <a:ext uri="{FF2B5EF4-FFF2-40B4-BE49-F238E27FC236}">
                  <a16:creationId xmlns:a16="http://schemas.microsoft.com/office/drawing/2014/main" id="{6E222BCA-D9E1-450F-8513-F3B2EAF0D93E}"/>
                </a:ext>
              </a:extLst>
            </p:cNvPr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6190;p50">
              <a:extLst>
                <a:ext uri="{FF2B5EF4-FFF2-40B4-BE49-F238E27FC236}">
                  <a16:creationId xmlns:a16="http://schemas.microsoft.com/office/drawing/2014/main" id="{1CE4C278-CEB9-4282-9E3E-07C2D0A6219C}"/>
                </a:ext>
              </a:extLst>
            </p:cNvPr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6191;p50">
              <a:extLst>
                <a:ext uri="{FF2B5EF4-FFF2-40B4-BE49-F238E27FC236}">
                  <a16:creationId xmlns:a16="http://schemas.microsoft.com/office/drawing/2014/main" id="{5D7A75AB-1DB2-40F5-A8C6-1E52A91E7E1B}"/>
                </a:ext>
              </a:extLst>
            </p:cNvPr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6192;p50">
              <a:extLst>
                <a:ext uri="{FF2B5EF4-FFF2-40B4-BE49-F238E27FC236}">
                  <a16:creationId xmlns:a16="http://schemas.microsoft.com/office/drawing/2014/main" id="{3F65D256-7D19-42B1-B6D6-DBC966B343EA}"/>
                </a:ext>
              </a:extLst>
            </p:cNvPr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6193;p50">
              <a:extLst>
                <a:ext uri="{FF2B5EF4-FFF2-40B4-BE49-F238E27FC236}">
                  <a16:creationId xmlns:a16="http://schemas.microsoft.com/office/drawing/2014/main" id="{1E2BF4A7-B3F9-49C6-9186-33032A2B2FAA}"/>
                </a:ext>
              </a:extLst>
            </p:cNvPr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6194;p50">
              <a:extLst>
                <a:ext uri="{FF2B5EF4-FFF2-40B4-BE49-F238E27FC236}">
                  <a16:creationId xmlns:a16="http://schemas.microsoft.com/office/drawing/2014/main" id="{4DFE5C70-8B6E-4EAC-9A03-3B3A733DAB84}"/>
                </a:ext>
              </a:extLst>
            </p:cNvPr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6195;p50">
              <a:extLst>
                <a:ext uri="{FF2B5EF4-FFF2-40B4-BE49-F238E27FC236}">
                  <a16:creationId xmlns:a16="http://schemas.microsoft.com/office/drawing/2014/main" id="{0FECAA6E-9483-4D47-8B64-019FC07E2401}"/>
                </a:ext>
              </a:extLst>
            </p:cNvPr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6196;p50">
              <a:extLst>
                <a:ext uri="{FF2B5EF4-FFF2-40B4-BE49-F238E27FC236}">
                  <a16:creationId xmlns:a16="http://schemas.microsoft.com/office/drawing/2014/main" id="{70D9BEF5-BFCC-42E5-BE94-9BAA336F2887}"/>
                </a:ext>
              </a:extLst>
            </p:cNvPr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6197;p50">
              <a:extLst>
                <a:ext uri="{FF2B5EF4-FFF2-40B4-BE49-F238E27FC236}">
                  <a16:creationId xmlns:a16="http://schemas.microsoft.com/office/drawing/2014/main" id="{F837C3DF-C71E-4BF2-9742-CC1978DCFEB1}"/>
                </a:ext>
              </a:extLst>
            </p:cNvPr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6198;p50">
              <a:extLst>
                <a:ext uri="{FF2B5EF4-FFF2-40B4-BE49-F238E27FC236}">
                  <a16:creationId xmlns:a16="http://schemas.microsoft.com/office/drawing/2014/main" id="{A61CE5CA-685C-4BE8-B2A7-73DB0176ABE0}"/>
                </a:ext>
              </a:extLst>
            </p:cNvPr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6199;p50">
              <a:extLst>
                <a:ext uri="{FF2B5EF4-FFF2-40B4-BE49-F238E27FC236}">
                  <a16:creationId xmlns:a16="http://schemas.microsoft.com/office/drawing/2014/main" id="{5B8AF4A5-77E1-4F68-8C8D-50FDA3EA8DD0}"/>
                </a:ext>
              </a:extLst>
            </p:cNvPr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6200;p50">
              <a:extLst>
                <a:ext uri="{FF2B5EF4-FFF2-40B4-BE49-F238E27FC236}">
                  <a16:creationId xmlns:a16="http://schemas.microsoft.com/office/drawing/2014/main" id="{EA2BF677-3156-4E65-8777-A0BD33031E7B}"/>
                </a:ext>
              </a:extLst>
            </p:cNvPr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6201;p50">
              <a:extLst>
                <a:ext uri="{FF2B5EF4-FFF2-40B4-BE49-F238E27FC236}">
                  <a16:creationId xmlns:a16="http://schemas.microsoft.com/office/drawing/2014/main" id="{A7C8B526-C56E-4892-BCC7-0076BA53740F}"/>
                </a:ext>
              </a:extLst>
            </p:cNvPr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6202;p50">
              <a:extLst>
                <a:ext uri="{FF2B5EF4-FFF2-40B4-BE49-F238E27FC236}">
                  <a16:creationId xmlns:a16="http://schemas.microsoft.com/office/drawing/2014/main" id="{FCB4F84A-9C5E-49C8-AE25-A55F01B522C7}"/>
                </a:ext>
              </a:extLst>
            </p:cNvPr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6203;p50">
              <a:extLst>
                <a:ext uri="{FF2B5EF4-FFF2-40B4-BE49-F238E27FC236}">
                  <a16:creationId xmlns:a16="http://schemas.microsoft.com/office/drawing/2014/main" id="{94475CA8-6420-41B0-B103-78C6BBE5CBA6}"/>
                </a:ext>
              </a:extLst>
            </p:cNvPr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" name="Google Shape;14545;p42">
            <a:extLst>
              <a:ext uri="{FF2B5EF4-FFF2-40B4-BE49-F238E27FC236}">
                <a16:creationId xmlns:a16="http://schemas.microsoft.com/office/drawing/2014/main" id="{7596B51E-A207-4A17-A1D2-FB473E529C81}"/>
              </a:ext>
            </a:extLst>
          </p:cNvPr>
          <p:cNvGrpSpPr/>
          <p:nvPr/>
        </p:nvGrpSpPr>
        <p:grpSpPr>
          <a:xfrm rot="5400000">
            <a:off x="5775996" y="347358"/>
            <a:ext cx="388902" cy="409654"/>
            <a:chOff x="9310391" y="2486565"/>
            <a:chExt cx="261975" cy="275936"/>
          </a:xfrm>
        </p:grpSpPr>
        <p:sp>
          <p:nvSpPr>
            <p:cNvPr id="406" name="Google Shape;14546;p42">
              <a:extLst>
                <a:ext uri="{FF2B5EF4-FFF2-40B4-BE49-F238E27FC236}">
                  <a16:creationId xmlns:a16="http://schemas.microsoft.com/office/drawing/2014/main" id="{114EE662-7999-4A5E-BCC0-844D1412BD15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4547;p42">
              <a:extLst>
                <a:ext uri="{FF2B5EF4-FFF2-40B4-BE49-F238E27FC236}">
                  <a16:creationId xmlns:a16="http://schemas.microsoft.com/office/drawing/2014/main" id="{4D445B5A-3C79-4FAA-A29C-FA2DB5135676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4548;p42">
              <a:extLst>
                <a:ext uri="{FF2B5EF4-FFF2-40B4-BE49-F238E27FC236}">
                  <a16:creationId xmlns:a16="http://schemas.microsoft.com/office/drawing/2014/main" id="{CED6BD33-650F-49AA-BDC8-66A2295CC30B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1" grpId="0"/>
      <p:bldP spid="373" grpId="0"/>
      <p:bldP spid="375" grpId="0"/>
      <p:bldP spid="377" grpId="0"/>
      <p:bldP spid="38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9" name="Google Shape;17619;p54"/>
          <p:cNvSpPr txBox="1">
            <a:spLocks noGrp="1"/>
          </p:cNvSpPr>
          <p:nvPr>
            <p:ph type="title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sp>
        <p:nvSpPr>
          <p:cNvPr id="17636" name="Google Shape;17636;p54"/>
          <p:cNvSpPr/>
          <p:nvPr/>
        </p:nvSpPr>
        <p:spPr>
          <a:xfrm>
            <a:off x="5471663" y="2072462"/>
            <a:ext cx="943200" cy="9432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39" name="Google Shape;17639;p54"/>
          <p:cNvGrpSpPr/>
          <p:nvPr/>
        </p:nvGrpSpPr>
        <p:grpSpPr>
          <a:xfrm rot="4182559">
            <a:off x="786426" y="4062658"/>
            <a:ext cx="814155" cy="968287"/>
            <a:chOff x="2810723" y="1009192"/>
            <a:chExt cx="1029293" cy="1224155"/>
          </a:xfrm>
        </p:grpSpPr>
        <p:sp>
          <p:nvSpPr>
            <p:cNvPr id="17640" name="Google Shape;17640;p54"/>
            <p:cNvSpPr/>
            <p:nvPr/>
          </p:nvSpPr>
          <p:spPr>
            <a:xfrm>
              <a:off x="2854125" y="1036100"/>
              <a:ext cx="979275" cy="719575"/>
            </a:xfrm>
            <a:custGeom>
              <a:avLst/>
              <a:gdLst/>
              <a:ahLst/>
              <a:cxnLst/>
              <a:rect l="l" t="t" r="r" b="b"/>
              <a:pathLst>
                <a:path w="39171" h="28783" extrusionOk="0">
                  <a:moveTo>
                    <a:pt x="11201" y="3128"/>
                  </a:moveTo>
                  <a:lnTo>
                    <a:pt x="3817" y="9135"/>
                  </a:lnTo>
                  <a:lnTo>
                    <a:pt x="876" y="13891"/>
                  </a:lnTo>
                  <a:lnTo>
                    <a:pt x="0" y="17708"/>
                  </a:lnTo>
                  <a:lnTo>
                    <a:pt x="626" y="21400"/>
                  </a:lnTo>
                  <a:lnTo>
                    <a:pt x="4443" y="24278"/>
                  </a:lnTo>
                  <a:lnTo>
                    <a:pt x="8573" y="25967"/>
                  </a:lnTo>
                  <a:lnTo>
                    <a:pt x="12452" y="26343"/>
                  </a:lnTo>
                  <a:lnTo>
                    <a:pt x="14142" y="27094"/>
                  </a:lnTo>
                  <a:lnTo>
                    <a:pt x="21400" y="28345"/>
                  </a:lnTo>
                  <a:lnTo>
                    <a:pt x="33477" y="28783"/>
                  </a:lnTo>
                  <a:lnTo>
                    <a:pt x="36981" y="27719"/>
                  </a:lnTo>
                  <a:lnTo>
                    <a:pt x="38608" y="25404"/>
                  </a:lnTo>
                  <a:lnTo>
                    <a:pt x="39171" y="24466"/>
                  </a:lnTo>
                  <a:lnTo>
                    <a:pt x="37982" y="16769"/>
                  </a:lnTo>
                  <a:lnTo>
                    <a:pt x="34854" y="8572"/>
                  </a:lnTo>
                  <a:lnTo>
                    <a:pt x="29973" y="3128"/>
                  </a:lnTo>
                  <a:lnTo>
                    <a:pt x="23841" y="1063"/>
                  </a:lnTo>
                  <a:lnTo>
                    <a:pt x="19836" y="0"/>
                  </a:lnTo>
                  <a:lnTo>
                    <a:pt x="14017" y="8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7641" name="Google Shape;17641;p54"/>
            <p:cNvSpPr/>
            <p:nvPr/>
          </p:nvSpPr>
          <p:spPr>
            <a:xfrm>
              <a:off x="3037517" y="1750462"/>
              <a:ext cx="350674" cy="482885"/>
            </a:xfrm>
            <a:custGeom>
              <a:avLst/>
              <a:gdLst/>
              <a:ahLst/>
              <a:cxnLst/>
              <a:rect l="l" t="t" r="r" b="b"/>
              <a:pathLst>
                <a:path w="7745" h="10665" extrusionOk="0">
                  <a:moveTo>
                    <a:pt x="6615" y="4062"/>
                  </a:moveTo>
                  <a:cubicBezTo>
                    <a:pt x="6711" y="4062"/>
                    <a:pt x="6786" y="4102"/>
                    <a:pt x="6815" y="4188"/>
                  </a:cubicBezTo>
                  <a:cubicBezTo>
                    <a:pt x="6854" y="4329"/>
                    <a:pt x="6877" y="4462"/>
                    <a:pt x="6901" y="4602"/>
                  </a:cubicBezTo>
                  <a:cubicBezTo>
                    <a:pt x="7018" y="5306"/>
                    <a:pt x="7182" y="6009"/>
                    <a:pt x="7143" y="6751"/>
                  </a:cubicBezTo>
                  <a:lnTo>
                    <a:pt x="7143" y="7392"/>
                  </a:lnTo>
                  <a:cubicBezTo>
                    <a:pt x="7143" y="7642"/>
                    <a:pt x="7057" y="7884"/>
                    <a:pt x="6940" y="8103"/>
                  </a:cubicBezTo>
                  <a:cubicBezTo>
                    <a:pt x="6854" y="8259"/>
                    <a:pt x="6736" y="8377"/>
                    <a:pt x="6580" y="8470"/>
                  </a:cubicBezTo>
                  <a:cubicBezTo>
                    <a:pt x="6517" y="8505"/>
                    <a:pt x="6454" y="8522"/>
                    <a:pt x="6396" y="8522"/>
                  </a:cubicBezTo>
                  <a:cubicBezTo>
                    <a:pt x="6246" y="8522"/>
                    <a:pt x="6128" y="8412"/>
                    <a:pt x="6111" y="8220"/>
                  </a:cubicBezTo>
                  <a:cubicBezTo>
                    <a:pt x="6096" y="8119"/>
                    <a:pt x="6119" y="8009"/>
                    <a:pt x="6150" y="7900"/>
                  </a:cubicBezTo>
                  <a:cubicBezTo>
                    <a:pt x="6268" y="7494"/>
                    <a:pt x="6361" y="7087"/>
                    <a:pt x="6424" y="6673"/>
                  </a:cubicBezTo>
                  <a:cubicBezTo>
                    <a:pt x="6502" y="6142"/>
                    <a:pt x="6510" y="5618"/>
                    <a:pt x="6424" y="5087"/>
                  </a:cubicBezTo>
                  <a:cubicBezTo>
                    <a:pt x="6385" y="4852"/>
                    <a:pt x="6393" y="4618"/>
                    <a:pt x="6385" y="4384"/>
                  </a:cubicBezTo>
                  <a:cubicBezTo>
                    <a:pt x="6369" y="4313"/>
                    <a:pt x="6393" y="4258"/>
                    <a:pt x="6408" y="4196"/>
                  </a:cubicBezTo>
                  <a:cubicBezTo>
                    <a:pt x="6440" y="4118"/>
                    <a:pt x="6502" y="4071"/>
                    <a:pt x="6588" y="4063"/>
                  </a:cubicBezTo>
                  <a:cubicBezTo>
                    <a:pt x="6597" y="4062"/>
                    <a:pt x="6606" y="4062"/>
                    <a:pt x="6615" y="4062"/>
                  </a:cubicBezTo>
                  <a:close/>
                  <a:moveTo>
                    <a:pt x="1814" y="5814"/>
                  </a:moveTo>
                  <a:cubicBezTo>
                    <a:pt x="1953" y="5814"/>
                    <a:pt x="2059" y="5907"/>
                    <a:pt x="2071" y="6071"/>
                  </a:cubicBezTo>
                  <a:cubicBezTo>
                    <a:pt x="2087" y="6282"/>
                    <a:pt x="2071" y="6478"/>
                    <a:pt x="2071" y="6681"/>
                  </a:cubicBezTo>
                  <a:cubicBezTo>
                    <a:pt x="2071" y="6728"/>
                    <a:pt x="2071" y="6767"/>
                    <a:pt x="2063" y="6806"/>
                  </a:cubicBezTo>
                  <a:cubicBezTo>
                    <a:pt x="1993" y="7306"/>
                    <a:pt x="2212" y="7689"/>
                    <a:pt x="2540" y="8017"/>
                  </a:cubicBezTo>
                  <a:lnTo>
                    <a:pt x="2806" y="8283"/>
                  </a:lnTo>
                  <a:cubicBezTo>
                    <a:pt x="2861" y="8338"/>
                    <a:pt x="2923" y="8392"/>
                    <a:pt x="2962" y="8455"/>
                  </a:cubicBezTo>
                  <a:cubicBezTo>
                    <a:pt x="3134" y="8752"/>
                    <a:pt x="2962" y="9080"/>
                    <a:pt x="2618" y="9096"/>
                  </a:cubicBezTo>
                  <a:cubicBezTo>
                    <a:pt x="2548" y="9096"/>
                    <a:pt x="2462" y="9080"/>
                    <a:pt x="2392" y="9064"/>
                  </a:cubicBezTo>
                  <a:cubicBezTo>
                    <a:pt x="2235" y="9017"/>
                    <a:pt x="2071" y="8947"/>
                    <a:pt x="1915" y="8885"/>
                  </a:cubicBezTo>
                  <a:cubicBezTo>
                    <a:pt x="1243" y="8627"/>
                    <a:pt x="985" y="8088"/>
                    <a:pt x="946" y="7423"/>
                  </a:cubicBezTo>
                  <a:cubicBezTo>
                    <a:pt x="930" y="7087"/>
                    <a:pt x="938" y="6767"/>
                    <a:pt x="1063" y="6454"/>
                  </a:cubicBezTo>
                  <a:cubicBezTo>
                    <a:pt x="1157" y="6251"/>
                    <a:pt x="1274" y="6071"/>
                    <a:pt x="1454" y="5946"/>
                  </a:cubicBezTo>
                  <a:cubicBezTo>
                    <a:pt x="1540" y="5900"/>
                    <a:pt x="1626" y="5860"/>
                    <a:pt x="1712" y="5829"/>
                  </a:cubicBezTo>
                  <a:cubicBezTo>
                    <a:pt x="1747" y="5819"/>
                    <a:pt x="1782" y="5814"/>
                    <a:pt x="1814" y="5814"/>
                  </a:cubicBezTo>
                  <a:close/>
                  <a:moveTo>
                    <a:pt x="4920" y="1"/>
                  </a:moveTo>
                  <a:cubicBezTo>
                    <a:pt x="4886" y="1"/>
                    <a:pt x="4848" y="6"/>
                    <a:pt x="4806" y="15"/>
                  </a:cubicBezTo>
                  <a:cubicBezTo>
                    <a:pt x="4673" y="47"/>
                    <a:pt x="4541" y="117"/>
                    <a:pt x="4447" y="211"/>
                  </a:cubicBezTo>
                  <a:cubicBezTo>
                    <a:pt x="4258" y="395"/>
                    <a:pt x="4203" y="471"/>
                    <a:pt x="4074" y="471"/>
                  </a:cubicBezTo>
                  <a:cubicBezTo>
                    <a:pt x="3989" y="471"/>
                    <a:pt x="3872" y="438"/>
                    <a:pt x="3665" y="383"/>
                  </a:cubicBezTo>
                  <a:cubicBezTo>
                    <a:pt x="3634" y="437"/>
                    <a:pt x="3603" y="500"/>
                    <a:pt x="3595" y="554"/>
                  </a:cubicBezTo>
                  <a:cubicBezTo>
                    <a:pt x="3478" y="1250"/>
                    <a:pt x="3204" y="1875"/>
                    <a:pt x="2876" y="2477"/>
                  </a:cubicBezTo>
                  <a:cubicBezTo>
                    <a:pt x="2493" y="3180"/>
                    <a:pt x="2024" y="3829"/>
                    <a:pt x="1571" y="4485"/>
                  </a:cubicBezTo>
                  <a:cubicBezTo>
                    <a:pt x="1212" y="5001"/>
                    <a:pt x="868" y="5517"/>
                    <a:pt x="587" y="6071"/>
                  </a:cubicBezTo>
                  <a:cubicBezTo>
                    <a:pt x="415" y="6423"/>
                    <a:pt x="266" y="6775"/>
                    <a:pt x="157" y="7158"/>
                  </a:cubicBezTo>
                  <a:cubicBezTo>
                    <a:pt x="0" y="7712"/>
                    <a:pt x="86" y="8236"/>
                    <a:pt x="422" y="8713"/>
                  </a:cubicBezTo>
                  <a:cubicBezTo>
                    <a:pt x="805" y="9236"/>
                    <a:pt x="1282" y="9658"/>
                    <a:pt x="1845" y="9971"/>
                  </a:cubicBezTo>
                  <a:cubicBezTo>
                    <a:pt x="2603" y="10393"/>
                    <a:pt x="3408" y="10604"/>
                    <a:pt x="4259" y="10658"/>
                  </a:cubicBezTo>
                  <a:cubicBezTo>
                    <a:pt x="4325" y="10663"/>
                    <a:pt x="4389" y="10665"/>
                    <a:pt x="4453" y="10665"/>
                  </a:cubicBezTo>
                  <a:cubicBezTo>
                    <a:pt x="5110" y="10665"/>
                    <a:pt x="5702" y="10448"/>
                    <a:pt x="6236" y="10049"/>
                  </a:cubicBezTo>
                  <a:cubicBezTo>
                    <a:pt x="6862" y="9572"/>
                    <a:pt x="7260" y="8924"/>
                    <a:pt x="7494" y="8181"/>
                  </a:cubicBezTo>
                  <a:cubicBezTo>
                    <a:pt x="7745" y="7376"/>
                    <a:pt x="7745" y="6556"/>
                    <a:pt x="7651" y="5720"/>
                  </a:cubicBezTo>
                  <a:cubicBezTo>
                    <a:pt x="7580" y="5126"/>
                    <a:pt x="7463" y="4524"/>
                    <a:pt x="7369" y="3922"/>
                  </a:cubicBezTo>
                  <a:cubicBezTo>
                    <a:pt x="7221" y="3039"/>
                    <a:pt x="7088" y="2141"/>
                    <a:pt x="7221" y="1227"/>
                  </a:cubicBezTo>
                  <a:cubicBezTo>
                    <a:pt x="7229" y="1172"/>
                    <a:pt x="7221" y="1101"/>
                    <a:pt x="7221" y="1047"/>
                  </a:cubicBezTo>
                  <a:cubicBezTo>
                    <a:pt x="6901" y="1141"/>
                    <a:pt x="6713" y="1398"/>
                    <a:pt x="6557" y="1641"/>
                  </a:cubicBezTo>
                  <a:cubicBezTo>
                    <a:pt x="6455" y="1797"/>
                    <a:pt x="6361" y="1961"/>
                    <a:pt x="6213" y="2078"/>
                  </a:cubicBezTo>
                  <a:cubicBezTo>
                    <a:pt x="6155" y="2128"/>
                    <a:pt x="6098" y="2154"/>
                    <a:pt x="6043" y="2154"/>
                  </a:cubicBezTo>
                  <a:cubicBezTo>
                    <a:pt x="5986" y="2154"/>
                    <a:pt x="5932" y="2126"/>
                    <a:pt x="5885" y="2070"/>
                  </a:cubicBezTo>
                  <a:cubicBezTo>
                    <a:pt x="5768" y="1930"/>
                    <a:pt x="5627" y="1789"/>
                    <a:pt x="5557" y="1617"/>
                  </a:cubicBezTo>
                  <a:cubicBezTo>
                    <a:pt x="5416" y="1297"/>
                    <a:pt x="5260" y="976"/>
                    <a:pt x="5260" y="601"/>
                  </a:cubicBezTo>
                  <a:cubicBezTo>
                    <a:pt x="5260" y="476"/>
                    <a:pt x="5236" y="359"/>
                    <a:pt x="5189" y="242"/>
                  </a:cubicBezTo>
                  <a:cubicBezTo>
                    <a:pt x="5127" y="75"/>
                    <a:pt x="5050" y="1"/>
                    <a:pt x="49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54"/>
            <p:cNvSpPr/>
            <p:nvPr/>
          </p:nvSpPr>
          <p:spPr>
            <a:xfrm>
              <a:off x="2813213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54"/>
            <p:cNvSpPr/>
            <p:nvPr/>
          </p:nvSpPr>
          <p:spPr>
            <a:xfrm>
              <a:off x="3191414" y="1565008"/>
              <a:ext cx="224033" cy="283618"/>
            </a:xfrm>
            <a:custGeom>
              <a:avLst/>
              <a:gdLst/>
              <a:ahLst/>
              <a:cxnLst/>
              <a:rect l="l" t="t" r="r" b="b"/>
              <a:pathLst>
                <a:path w="4948" h="6264" extrusionOk="0">
                  <a:moveTo>
                    <a:pt x="1876" y="1"/>
                  </a:moveTo>
                  <a:cubicBezTo>
                    <a:pt x="1650" y="1"/>
                    <a:pt x="1439" y="9"/>
                    <a:pt x="1220" y="9"/>
                  </a:cubicBezTo>
                  <a:cubicBezTo>
                    <a:pt x="1040" y="71"/>
                    <a:pt x="845" y="126"/>
                    <a:pt x="657" y="188"/>
                  </a:cubicBezTo>
                  <a:cubicBezTo>
                    <a:pt x="563" y="274"/>
                    <a:pt x="462" y="376"/>
                    <a:pt x="368" y="462"/>
                  </a:cubicBezTo>
                  <a:cubicBezTo>
                    <a:pt x="204" y="712"/>
                    <a:pt x="95" y="978"/>
                    <a:pt x="71" y="1282"/>
                  </a:cubicBezTo>
                  <a:cubicBezTo>
                    <a:pt x="63" y="1322"/>
                    <a:pt x="24" y="1361"/>
                    <a:pt x="1" y="1400"/>
                  </a:cubicBezTo>
                  <a:cubicBezTo>
                    <a:pt x="24" y="1744"/>
                    <a:pt x="48" y="2072"/>
                    <a:pt x="71" y="2416"/>
                  </a:cubicBezTo>
                  <a:cubicBezTo>
                    <a:pt x="134" y="2736"/>
                    <a:pt x="196" y="3056"/>
                    <a:pt x="259" y="3385"/>
                  </a:cubicBezTo>
                  <a:cubicBezTo>
                    <a:pt x="259" y="3752"/>
                    <a:pt x="266" y="4127"/>
                    <a:pt x="274" y="4494"/>
                  </a:cubicBezTo>
                  <a:cubicBezTo>
                    <a:pt x="488" y="4554"/>
                    <a:pt x="606" y="4588"/>
                    <a:pt x="690" y="4588"/>
                  </a:cubicBezTo>
                  <a:cubicBezTo>
                    <a:pt x="816" y="4588"/>
                    <a:pt x="869" y="4512"/>
                    <a:pt x="1056" y="4330"/>
                  </a:cubicBezTo>
                  <a:cubicBezTo>
                    <a:pt x="1157" y="4228"/>
                    <a:pt x="1282" y="4166"/>
                    <a:pt x="1423" y="4135"/>
                  </a:cubicBezTo>
                  <a:cubicBezTo>
                    <a:pt x="1467" y="4125"/>
                    <a:pt x="1506" y="4119"/>
                    <a:pt x="1540" y="4119"/>
                  </a:cubicBezTo>
                  <a:cubicBezTo>
                    <a:pt x="1666" y="4119"/>
                    <a:pt x="1737" y="4190"/>
                    <a:pt x="1798" y="4361"/>
                  </a:cubicBezTo>
                  <a:cubicBezTo>
                    <a:pt x="1853" y="4479"/>
                    <a:pt x="1868" y="4596"/>
                    <a:pt x="1868" y="4721"/>
                  </a:cubicBezTo>
                  <a:cubicBezTo>
                    <a:pt x="1868" y="5088"/>
                    <a:pt x="2025" y="5416"/>
                    <a:pt x="2173" y="5737"/>
                  </a:cubicBezTo>
                  <a:cubicBezTo>
                    <a:pt x="2243" y="5901"/>
                    <a:pt x="2376" y="6049"/>
                    <a:pt x="2494" y="6182"/>
                  </a:cubicBezTo>
                  <a:cubicBezTo>
                    <a:pt x="2545" y="6238"/>
                    <a:pt x="2601" y="6263"/>
                    <a:pt x="2659" y="6263"/>
                  </a:cubicBezTo>
                  <a:cubicBezTo>
                    <a:pt x="2715" y="6263"/>
                    <a:pt x="2772" y="6240"/>
                    <a:pt x="2830" y="6198"/>
                  </a:cubicBezTo>
                  <a:cubicBezTo>
                    <a:pt x="2986" y="6081"/>
                    <a:pt x="3072" y="5909"/>
                    <a:pt x="3166" y="5752"/>
                  </a:cubicBezTo>
                  <a:cubicBezTo>
                    <a:pt x="3322" y="5494"/>
                    <a:pt x="3509" y="5229"/>
                    <a:pt x="3830" y="5143"/>
                  </a:cubicBezTo>
                  <a:cubicBezTo>
                    <a:pt x="3869" y="5026"/>
                    <a:pt x="3908" y="4908"/>
                    <a:pt x="3939" y="4791"/>
                  </a:cubicBezTo>
                  <a:cubicBezTo>
                    <a:pt x="4017" y="4494"/>
                    <a:pt x="4080" y="4189"/>
                    <a:pt x="4213" y="3916"/>
                  </a:cubicBezTo>
                  <a:cubicBezTo>
                    <a:pt x="4291" y="3666"/>
                    <a:pt x="4338" y="3400"/>
                    <a:pt x="4486" y="3174"/>
                  </a:cubicBezTo>
                  <a:cubicBezTo>
                    <a:pt x="4564" y="2877"/>
                    <a:pt x="4682" y="2572"/>
                    <a:pt x="4838" y="2298"/>
                  </a:cubicBezTo>
                  <a:cubicBezTo>
                    <a:pt x="4846" y="2236"/>
                    <a:pt x="4869" y="2189"/>
                    <a:pt x="4877" y="2142"/>
                  </a:cubicBezTo>
                  <a:cubicBezTo>
                    <a:pt x="4869" y="2033"/>
                    <a:pt x="4853" y="1939"/>
                    <a:pt x="4924" y="1837"/>
                  </a:cubicBezTo>
                  <a:cubicBezTo>
                    <a:pt x="4932" y="1704"/>
                    <a:pt x="4932" y="1556"/>
                    <a:pt x="4947" y="1415"/>
                  </a:cubicBezTo>
                  <a:cubicBezTo>
                    <a:pt x="4893" y="1400"/>
                    <a:pt x="4877" y="1361"/>
                    <a:pt x="4877" y="1314"/>
                  </a:cubicBezTo>
                  <a:cubicBezTo>
                    <a:pt x="4869" y="1251"/>
                    <a:pt x="4846" y="1181"/>
                    <a:pt x="4838" y="1126"/>
                  </a:cubicBezTo>
                  <a:cubicBezTo>
                    <a:pt x="4752" y="1001"/>
                    <a:pt x="4674" y="884"/>
                    <a:pt x="4580" y="751"/>
                  </a:cubicBezTo>
                  <a:cubicBezTo>
                    <a:pt x="4557" y="728"/>
                    <a:pt x="4517" y="696"/>
                    <a:pt x="4486" y="665"/>
                  </a:cubicBezTo>
                  <a:cubicBezTo>
                    <a:pt x="4299" y="532"/>
                    <a:pt x="4111" y="399"/>
                    <a:pt x="3931" y="274"/>
                  </a:cubicBezTo>
                  <a:cubicBezTo>
                    <a:pt x="3869" y="267"/>
                    <a:pt x="3799" y="267"/>
                    <a:pt x="3744" y="259"/>
                  </a:cubicBezTo>
                  <a:cubicBezTo>
                    <a:pt x="3724" y="265"/>
                    <a:pt x="3704" y="268"/>
                    <a:pt x="3686" y="268"/>
                  </a:cubicBezTo>
                  <a:cubicBezTo>
                    <a:pt x="3631" y="268"/>
                    <a:pt x="3583" y="243"/>
                    <a:pt x="3548" y="196"/>
                  </a:cubicBezTo>
                  <a:cubicBezTo>
                    <a:pt x="3494" y="188"/>
                    <a:pt x="3431" y="188"/>
                    <a:pt x="3369" y="181"/>
                  </a:cubicBezTo>
                  <a:cubicBezTo>
                    <a:pt x="3333" y="184"/>
                    <a:pt x="3298" y="186"/>
                    <a:pt x="3264" y="186"/>
                  </a:cubicBezTo>
                  <a:cubicBezTo>
                    <a:pt x="3138" y="186"/>
                    <a:pt x="3018" y="160"/>
                    <a:pt x="2908" y="87"/>
                  </a:cubicBezTo>
                  <a:cubicBezTo>
                    <a:pt x="2751" y="79"/>
                    <a:pt x="2595" y="79"/>
                    <a:pt x="2439" y="79"/>
                  </a:cubicBezTo>
                  <a:cubicBezTo>
                    <a:pt x="2402" y="87"/>
                    <a:pt x="2365" y="90"/>
                    <a:pt x="2328" y="90"/>
                  </a:cubicBezTo>
                  <a:cubicBezTo>
                    <a:pt x="2175" y="90"/>
                    <a:pt x="2028" y="33"/>
                    <a:pt x="1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54"/>
            <p:cNvSpPr/>
            <p:nvPr/>
          </p:nvSpPr>
          <p:spPr>
            <a:xfrm>
              <a:off x="2810723" y="1009192"/>
              <a:ext cx="1029293" cy="635515"/>
            </a:xfrm>
            <a:custGeom>
              <a:avLst/>
              <a:gdLst/>
              <a:ahLst/>
              <a:cxnLst/>
              <a:rect l="l" t="t" r="r" b="b"/>
              <a:pathLst>
                <a:path w="22733" h="14036" extrusionOk="0">
                  <a:moveTo>
                    <a:pt x="14518" y="1233"/>
                  </a:moveTo>
                  <a:cubicBezTo>
                    <a:pt x="14547" y="1233"/>
                    <a:pt x="14576" y="1237"/>
                    <a:pt x="14606" y="1243"/>
                  </a:cubicBezTo>
                  <a:cubicBezTo>
                    <a:pt x="14692" y="1259"/>
                    <a:pt x="14777" y="1290"/>
                    <a:pt x="14863" y="1329"/>
                  </a:cubicBezTo>
                  <a:cubicBezTo>
                    <a:pt x="15082" y="1415"/>
                    <a:pt x="15176" y="1587"/>
                    <a:pt x="15153" y="1806"/>
                  </a:cubicBezTo>
                  <a:cubicBezTo>
                    <a:pt x="15114" y="2009"/>
                    <a:pt x="14957" y="2134"/>
                    <a:pt x="14723" y="2157"/>
                  </a:cubicBezTo>
                  <a:lnTo>
                    <a:pt x="14645" y="2157"/>
                  </a:lnTo>
                  <a:cubicBezTo>
                    <a:pt x="14622" y="2159"/>
                    <a:pt x="14600" y="2160"/>
                    <a:pt x="14578" y="2160"/>
                  </a:cubicBezTo>
                  <a:cubicBezTo>
                    <a:pt x="14277" y="2160"/>
                    <a:pt x="14069" y="1960"/>
                    <a:pt x="14105" y="1610"/>
                  </a:cubicBezTo>
                  <a:cubicBezTo>
                    <a:pt x="14133" y="1404"/>
                    <a:pt x="14306" y="1233"/>
                    <a:pt x="14518" y="1233"/>
                  </a:cubicBezTo>
                  <a:close/>
                  <a:moveTo>
                    <a:pt x="8479" y="1493"/>
                  </a:moveTo>
                  <a:cubicBezTo>
                    <a:pt x="8737" y="1493"/>
                    <a:pt x="8995" y="1712"/>
                    <a:pt x="9050" y="1962"/>
                  </a:cubicBezTo>
                  <a:lnTo>
                    <a:pt x="9050" y="2009"/>
                  </a:lnTo>
                  <a:cubicBezTo>
                    <a:pt x="9050" y="2213"/>
                    <a:pt x="8650" y="2512"/>
                    <a:pt x="8416" y="2512"/>
                  </a:cubicBezTo>
                  <a:cubicBezTo>
                    <a:pt x="8391" y="2512"/>
                    <a:pt x="8367" y="2509"/>
                    <a:pt x="8346" y="2501"/>
                  </a:cubicBezTo>
                  <a:cubicBezTo>
                    <a:pt x="8049" y="2384"/>
                    <a:pt x="7909" y="2048"/>
                    <a:pt x="8081" y="1774"/>
                  </a:cubicBezTo>
                  <a:cubicBezTo>
                    <a:pt x="8166" y="1618"/>
                    <a:pt x="8346" y="1493"/>
                    <a:pt x="8479" y="1493"/>
                  </a:cubicBezTo>
                  <a:close/>
                  <a:moveTo>
                    <a:pt x="11362" y="847"/>
                  </a:moveTo>
                  <a:cubicBezTo>
                    <a:pt x="11683" y="847"/>
                    <a:pt x="12001" y="1010"/>
                    <a:pt x="12199" y="1290"/>
                  </a:cubicBezTo>
                  <a:cubicBezTo>
                    <a:pt x="12324" y="1477"/>
                    <a:pt x="12339" y="1493"/>
                    <a:pt x="12339" y="1720"/>
                  </a:cubicBezTo>
                  <a:cubicBezTo>
                    <a:pt x="12347" y="2259"/>
                    <a:pt x="11964" y="2665"/>
                    <a:pt x="11441" y="2712"/>
                  </a:cubicBezTo>
                  <a:cubicBezTo>
                    <a:pt x="11421" y="2714"/>
                    <a:pt x="11401" y="2714"/>
                    <a:pt x="11381" y="2714"/>
                  </a:cubicBezTo>
                  <a:cubicBezTo>
                    <a:pt x="10884" y="2714"/>
                    <a:pt x="10385" y="2255"/>
                    <a:pt x="10370" y="1759"/>
                  </a:cubicBezTo>
                  <a:cubicBezTo>
                    <a:pt x="10362" y="1384"/>
                    <a:pt x="10597" y="1141"/>
                    <a:pt x="10886" y="977"/>
                  </a:cubicBezTo>
                  <a:cubicBezTo>
                    <a:pt x="11035" y="888"/>
                    <a:pt x="11199" y="847"/>
                    <a:pt x="11362" y="847"/>
                  </a:cubicBezTo>
                  <a:close/>
                  <a:moveTo>
                    <a:pt x="14968" y="2907"/>
                  </a:moveTo>
                  <a:cubicBezTo>
                    <a:pt x="14975" y="2907"/>
                    <a:pt x="14982" y="2907"/>
                    <a:pt x="14988" y="2907"/>
                  </a:cubicBezTo>
                  <a:cubicBezTo>
                    <a:pt x="15231" y="2931"/>
                    <a:pt x="15434" y="3197"/>
                    <a:pt x="15434" y="3470"/>
                  </a:cubicBezTo>
                  <a:cubicBezTo>
                    <a:pt x="15426" y="3776"/>
                    <a:pt x="15262" y="3939"/>
                    <a:pt x="14955" y="3939"/>
                  </a:cubicBezTo>
                  <a:cubicBezTo>
                    <a:pt x="14948" y="3939"/>
                    <a:pt x="14941" y="3939"/>
                    <a:pt x="14934" y="3939"/>
                  </a:cubicBezTo>
                  <a:cubicBezTo>
                    <a:pt x="14645" y="3939"/>
                    <a:pt x="14488" y="3767"/>
                    <a:pt x="14488" y="3470"/>
                  </a:cubicBezTo>
                  <a:cubicBezTo>
                    <a:pt x="14488" y="3181"/>
                    <a:pt x="14725" y="2907"/>
                    <a:pt x="14968" y="2907"/>
                  </a:cubicBezTo>
                  <a:close/>
                  <a:moveTo>
                    <a:pt x="7447" y="3178"/>
                  </a:moveTo>
                  <a:cubicBezTo>
                    <a:pt x="7589" y="3178"/>
                    <a:pt x="7707" y="3272"/>
                    <a:pt x="7784" y="3455"/>
                  </a:cubicBezTo>
                  <a:cubicBezTo>
                    <a:pt x="7914" y="3776"/>
                    <a:pt x="7714" y="4119"/>
                    <a:pt x="7406" y="4119"/>
                  </a:cubicBezTo>
                  <a:cubicBezTo>
                    <a:pt x="7399" y="4119"/>
                    <a:pt x="7392" y="4119"/>
                    <a:pt x="7385" y="4119"/>
                  </a:cubicBezTo>
                  <a:cubicBezTo>
                    <a:pt x="7213" y="4111"/>
                    <a:pt x="7049" y="3994"/>
                    <a:pt x="7002" y="3837"/>
                  </a:cubicBezTo>
                  <a:cubicBezTo>
                    <a:pt x="6947" y="3665"/>
                    <a:pt x="7018" y="3400"/>
                    <a:pt x="7158" y="3290"/>
                  </a:cubicBezTo>
                  <a:cubicBezTo>
                    <a:pt x="7261" y="3215"/>
                    <a:pt x="7359" y="3178"/>
                    <a:pt x="7447" y="3178"/>
                  </a:cubicBezTo>
                  <a:close/>
                  <a:moveTo>
                    <a:pt x="17144" y="3001"/>
                  </a:moveTo>
                  <a:cubicBezTo>
                    <a:pt x="17155" y="3001"/>
                    <a:pt x="17165" y="3001"/>
                    <a:pt x="17177" y="3001"/>
                  </a:cubicBezTo>
                  <a:cubicBezTo>
                    <a:pt x="17528" y="3001"/>
                    <a:pt x="17786" y="3275"/>
                    <a:pt x="17778" y="3626"/>
                  </a:cubicBezTo>
                  <a:cubicBezTo>
                    <a:pt x="17770" y="3978"/>
                    <a:pt x="17505" y="4220"/>
                    <a:pt x="17137" y="4220"/>
                  </a:cubicBezTo>
                  <a:cubicBezTo>
                    <a:pt x="16747" y="4220"/>
                    <a:pt x="16551" y="4025"/>
                    <a:pt x="16551" y="3603"/>
                  </a:cubicBezTo>
                  <a:cubicBezTo>
                    <a:pt x="16551" y="3254"/>
                    <a:pt x="16780" y="3001"/>
                    <a:pt x="17144" y="3001"/>
                  </a:cubicBezTo>
                  <a:close/>
                  <a:moveTo>
                    <a:pt x="12893" y="2723"/>
                  </a:moveTo>
                  <a:cubicBezTo>
                    <a:pt x="13342" y="2723"/>
                    <a:pt x="13716" y="2999"/>
                    <a:pt x="13934" y="3470"/>
                  </a:cubicBezTo>
                  <a:cubicBezTo>
                    <a:pt x="14012" y="3634"/>
                    <a:pt x="14019" y="3791"/>
                    <a:pt x="13957" y="3962"/>
                  </a:cubicBezTo>
                  <a:cubicBezTo>
                    <a:pt x="13855" y="4283"/>
                    <a:pt x="13676" y="4541"/>
                    <a:pt x="13355" y="4689"/>
                  </a:cubicBezTo>
                  <a:cubicBezTo>
                    <a:pt x="13235" y="4744"/>
                    <a:pt x="13109" y="4777"/>
                    <a:pt x="12982" y="4777"/>
                  </a:cubicBezTo>
                  <a:cubicBezTo>
                    <a:pt x="12911" y="4777"/>
                    <a:pt x="12840" y="4766"/>
                    <a:pt x="12769" y="4744"/>
                  </a:cubicBezTo>
                  <a:cubicBezTo>
                    <a:pt x="12605" y="4705"/>
                    <a:pt x="12449" y="4642"/>
                    <a:pt x="12293" y="4572"/>
                  </a:cubicBezTo>
                  <a:cubicBezTo>
                    <a:pt x="11925" y="4392"/>
                    <a:pt x="11753" y="4111"/>
                    <a:pt x="11761" y="3681"/>
                  </a:cubicBezTo>
                  <a:cubicBezTo>
                    <a:pt x="11738" y="3197"/>
                    <a:pt x="12097" y="2947"/>
                    <a:pt x="12433" y="2814"/>
                  </a:cubicBezTo>
                  <a:cubicBezTo>
                    <a:pt x="12593" y="2752"/>
                    <a:pt x="12747" y="2723"/>
                    <a:pt x="12893" y="2723"/>
                  </a:cubicBezTo>
                  <a:close/>
                  <a:moveTo>
                    <a:pt x="9072" y="3271"/>
                  </a:moveTo>
                  <a:cubicBezTo>
                    <a:pt x="9221" y="3271"/>
                    <a:pt x="9370" y="3317"/>
                    <a:pt x="9495" y="3415"/>
                  </a:cubicBezTo>
                  <a:cubicBezTo>
                    <a:pt x="9729" y="3603"/>
                    <a:pt x="9878" y="4072"/>
                    <a:pt x="9776" y="4353"/>
                  </a:cubicBezTo>
                  <a:cubicBezTo>
                    <a:pt x="9690" y="4603"/>
                    <a:pt x="9526" y="4783"/>
                    <a:pt x="9307" y="4924"/>
                  </a:cubicBezTo>
                  <a:cubicBezTo>
                    <a:pt x="9237" y="4968"/>
                    <a:pt x="9150" y="4989"/>
                    <a:pt x="9058" y="4989"/>
                  </a:cubicBezTo>
                  <a:cubicBezTo>
                    <a:pt x="8847" y="4989"/>
                    <a:pt x="8608" y="4879"/>
                    <a:pt x="8471" y="4705"/>
                  </a:cubicBezTo>
                  <a:cubicBezTo>
                    <a:pt x="8346" y="4549"/>
                    <a:pt x="8276" y="4384"/>
                    <a:pt x="8292" y="4181"/>
                  </a:cubicBezTo>
                  <a:cubicBezTo>
                    <a:pt x="8284" y="4025"/>
                    <a:pt x="8323" y="3876"/>
                    <a:pt x="8385" y="3744"/>
                  </a:cubicBezTo>
                  <a:cubicBezTo>
                    <a:pt x="8494" y="3444"/>
                    <a:pt x="8782" y="3271"/>
                    <a:pt x="9072" y="3271"/>
                  </a:cubicBezTo>
                  <a:close/>
                  <a:moveTo>
                    <a:pt x="5417" y="4568"/>
                  </a:moveTo>
                  <a:cubicBezTo>
                    <a:pt x="5437" y="4568"/>
                    <a:pt x="5457" y="4569"/>
                    <a:pt x="5478" y="4572"/>
                  </a:cubicBezTo>
                  <a:cubicBezTo>
                    <a:pt x="5767" y="4580"/>
                    <a:pt x="5869" y="4689"/>
                    <a:pt x="5869" y="4939"/>
                  </a:cubicBezTo>
                  <a:cubicBezTo>
                    <a:pt x="5869" y="5033"/>
                    <a:pt x="5861" y="5127"/>
                    <a:pt x="5830" y="5213"/>
                  </a:cubicBezTo>
                  <a:cubicBezTo>
                    <a:pt x="5762" y="5421"/>
                    <a:pt x="5577" y="5544"/>
                    <a:pt x="5380" y="5544"/>
                  </a:cubicBezTo>
                  <a:cubicBezTo>
                    <a:pt x="5303" y="5544"/>
                    <a:pt x="5224" y="5526"/>
                    <a:pt x="5150" y="5486"/>
                  </a:cubicBezTo>
                  <a:cubicBezTo>
                    <a:pt x="4947" y="5385"/>
                    <a:pt x="4845" y="5080"/>
                    <a:pt x="4970" y="4885"/>
                  </a:cubicBezTo>
                  <a:cubicBezTo>
                    <a:pt x="5077" y="4707"/>
                    <a:pt x="5216" y="4568"/>
                    <a:pt x="5417" y="4568"/>
                  </a:cubicBezTo>
                  <a:close/>
                  <a:moveTo>
                    <a:pt x="19660" y="5330"/>
                  </a:moveTo>
                  <a:cubicBezTo>
                    <a:pt x="19665" y="5330"/>
                    <a:pt x="19671" y="5330"/>
                    <a:pt x="19677" y="5330"/>
                  </a:cubicBezTo>
                  <a:cubicBezTo>
                    <a:pt x="19841" y="5353"/>
                    <a:pt x="20005" y="5557"/>
                    <a:pt x="19998" y="5736"/>
                  </a:cubicBezTo>
                  <a:cubicBezTo>
                    <a:pt x="19998" y="5865"/>
                    <a:pt x="19858" y="5987"/>
                    <a:pt x="19735" y="5987"/>
                  </a:cubicBezTo>
                  <a:cubicBezTo>
                    <a:pt x="19732" y="5987"/>
                    <a:pt x="19728" y="5987"/>
                    <a:pt x="19724" y="5986"/>
                  </a:cubicBezTo>
                  <a:cubicBezTo>
                    <a:pt x="19482" y="5971"/>
                    <a:pt x="19349" y="5838"/>
                    <a:pt x="19357" y="5643"/>
                  </a:cubicBezTo>
                  <a:cubicBezTo>
                    <a:pt x="19357" y="5446"/>
                    <a:pt x="19481" y="5330"/>
                    <a:pt x="19660" y="5330"/>
                  </a:cubicBezTo>
                  <a:close/>
                  <a:moveTo>
                    <a:pt x="11117" y="4952"/>
                  </a:moveTo>
                  <a:cubicBezTo>
                    <a:pt x="11138" y="4952"/>
                    <a:pt x="11160" y="4953"/>
                    <a:pt x="11183" y="4955"/>
                  </a:cubicBezTo>
                  <a:cubicBezTo>
                    <a:pt x="11292" y="4963"/>
                    <a:pt x="11402" y="5002"/>
                    <a:pt x="11488" y="5056"/>
                  </a:cubicBezTo>
                  <a:cubicBezTo>
                    <a:pt x="11675" y="5166"/>
                    <a:pt x="11777" y="5400"/>
                    <a:pt x="11730" y="5564"/>
                  </a:cubicBezTo>
                  <a:cubicBezTo>
                    <a:pt x="11667" y="5822"/>
                    <a:pt x="11488" y="5979"/>
                    <a:pt x="11253" y="5994"/>
                  </a:cubicBezTo>
                  <a:lnTo>
                    <a:pt x="11120" y="5994"/>
                  </a:lnTo>
                  <a:cubicBezTo>
                    <a:pt x="10800" y="5986"/>
                    <a:pt x="10550" y="5752"/>
                    <a:pt x="10566" y="5486"/>
                  </a:cubicBezTo>
                  <a:cubicBezTo>
                    <a:pt x="10595" y="5158"/>
                    <a:pt x="10808" y="4952"/>
                    <a:pt x="11117" y="4952"/>
                  </a:cubicBezTo>
                  <a:close/>
                  <a:moveTo>
                    <a:pt x="14885" y="4765"/>
                  </a:moveTo>
                  <a:cubicBezTo>
                    <a:pt x="14919" y="4765"/>
                    <a:pt x="14953" y="4766"/>
                    <a:pt x="14988" y="4767"/>
                  </a:cubicBezTo>
                  <a:cubicBezTo>
                    <a:pt x="15325" y="4783"/>
                    <a:pt x="15629" y="5096"/>
                    <a:pt x="15621" y="5439"/>
                  </a:cubicBezTo>
                  <a:cubicBezTo>
                    <a:pt x="15590" y="5932"/>
                    <a:pt x="15340" y="6088"/>
                    <a:pt x="14965" y="6150"/>
                  </a:cubicBezTo>
                  <a:cubicBezTo>
                    <a:pt x="14939" y="6156"/>
                    <a:pt x="14913" y="6159"/>
                    <a:pt x="14889" y="6159"/>
                  </a:cubicBezTo>
                  <a:cubicBezTo>
                    <a:pt x="14738" y="6159"/>
                    <a:pt x="14618" y="6063"/>
                    <a:pt x="14504" y="5955"/>
                  </a:cubicBezTo>
                  <a:cubicBezTo>
                    <a:pt x="14230" y="5674"/>
                    <a:pt x="14230" y="5189"/>
                    <a:pt x="14504" y="4892"/>
                  </a:cubicBezTo>
                  <a:cubicBezTo>
                    <a:pt x="14617" y="4785"/>
                    <a:pt x="14746" y="4765"/>
                    <a:pt x="14885" y="4765"/>
                  </a:cubicBezTo>
                  <a:close/>
                  <a:moveTo>
                    <a:pt x="17726" y="4864"/>
                  </a:moveTo>
                  <a:cubicBezTo>
                    <a:pt x="17794" y="4864"/>
                    <a:pt x="17864" y="4873"/>
                    <a:pt x="17935" y="4892"/>
                  </a:cubicBezTo>
                  <a:cubicBezTo>
                    <a:pt x="18075" y="4931"/>
                    <a:pt x="18200" y="4978"/>
                    <a:pt x="18325" y="5041"/>
                  </a:cubicBezTo>
                  <a:cubicBezTo>
                    <a:pt x="18622" y="5174"/>
                    <a:pt x="18825" y="5635"/>
                    <a:pt x="18583" y="6049"/>
                  </a:cubicBezTo>
                  <a:cubicBezTo>
                    <a:pt x="18496" y="6173"/>
                    <a:pt x="18300" y="6269"/>
                    <a:pt x="18033" y="6269"/>
                  </a:cubicBezTo>
                  <a:cubicBezTo>
                    <a:pt x="18014" y="6269"/>
                    <a:pt x="17994" y="6269"/>
                    <a:pt x="17974" y="6268"/>
                  </a:cubicBezTo>
                  <a:cubicBezTo>
                    <a:pt x="17747" y="6260"/>
                    <a:pt x="17497" y="6135"/>
                    <a:pt x="17309" y="5916"/>
                  </a:cubicBezTo>
                  <a:cubicBezTo>
                    <a:pt x="17083" y="5697"/>
                    <a:pt x="17067" y="5361"/>
                    <a:pt x="17231" y="5111"/>
                  </a:cubicBezTo>
                  <a:cubicBezTo>
                    <a:pt x="17337" y="4952"/>
                    <a:pt x="17519" y="4864"/>
                    <a:pt x="17726" y="4864"/>
                  </a:cubicBezTo>
                  <a:close/>
                  <a:moveTo>
                    <a:pt x="8506" y="5642"/>
                  </a:moveTo>
                  <a:cubicBezTo>
                    <a:pt x="8528" y="5642"/>
                    <a:pt x="8548" y="5644"/>
                    <a:pt x="8565" y="5650"/>
                  </a:cubicBezTo>
                  <a:cubicBezTo>
                    <a:pt x="8807" y="5736"/>
                    <a:pt x="8956" y="5900"/>
                    <a:pt x="8956" y="6111"/>
                  </a:cubicBezTo>
                  <a:cubicBezTo>
                    <a:pt x="8971" y="6346"/>
                    <a:pt x="8823" y="6526"/>
                    <a:pt x="8534" y="6612"/>
                  </a:cubicBezTo>
                  <a:cubicBezTo>
                    <a:pt x="8491" y="6628"/>
                    <a:pt x="8441" y="6636"/>
                    <a:pt x="8390" y="6636"/>
                  </a:cubicBezTo>
                  <a:cubicBezTo>
                    <a:pt x="8226" y="6636"/>
                    <a:pt x="8041" y="6557"/>
                    <a:pt x="7963" y="6432"/>
                  </a:cubicBezTo>
                  <a:cubicBezTo>
                    <a:pt x="7885" y="6307"/>
                    <a:pt x="7901" y="6065"/>
                    <a:pt x="8010" y="5908"/>
                  </a:cubicBezTo>
                  <a:cubicBezTo>
                    <a:pt x="8106" y="5772"/>
                    <a:pt x="8356" y="5642"/>
                    <a:pt x="8506" y="5642"/>
                  </a:cubicBezTo>
                  <a:close/>
                  <a:moveTo>
                    <a:pt x="12841" y="6278"/>
                  </a:moveTo>
                  <a:cubicBezTo>
                    <a:pt x="12919" y="6278"/>
                    <a:pt x="12998" y="6292"/>
                    <a:pt x="13074" y="6322"/>
                  </a:cubicBezTo>
                  <a:cubicBezTo>
                    <a:pt x="13230" y="6377"/>
                    <a:pt x="13371" y="6447"/>
                    <a:pt x="13480" y="6604"/>
                  </a:cubicBezTo>
                  <a:cubicBezTo>
                    <a:pt x="13629" y="6815"/>
                    <a:pt x="13621" y="7033"/>
                    <a:pt x="13512" y="7260"/>
                  </a:cubicBezTo>
                  <a:cubicBezTo>
                    <a:pt x="13426" y="7455"/>
                    <a:pt x="13160" y="7588"/>
                    <a:pt x="12933" y="7588"/>
                  </a:cubicBezTo>
                  <a:cubicBezTo>
                    <a:pt x="12613" y="7580"/>
                    <a:pt x="12230" y="7268"/>
                    <a:pt x="12160" y="6948"/>
                  </a:cubicBezTo>
                  <a:cubicBezTo>
                    <a:pt x="12152" y="6908"/>
                    <a:pt x="12152" y="6854"/>
                    <a:pt x="12160" y="6807"/>
                  </a:cubicBezTo>
                  <a:cubicBezTo>
                    <a:pt x="12234" y="6495"/>
                    <a:pt x="12533" y="6278"/>
                    <a:pt x="12841" y="6278"/>
                  </a:cubicBezTo>
                  <a:close/>
                  <a:moveTo>
                    <a:pt x="20209" y="6830"/>
                  </a:moveTo>
                  <a:cubicBezTo>
                    <a:pt x="20466" y="6830"/>
                    <a:pt x="20662" y="7010"/>
                    <a:pt x="20662" y="7260"/>
                  </a:cubicBezTo>
                  <a:cubicBezTo>
                    <a:pt x="20662" y="7495"/>
                    <a:pt x="20365" y="7823"/>
                    <a:pt x="20130" y="7846"/>
                  </a:cubicBezTo>
                  <a:cubicBezTo>
                    <a:pt x="20125" y="7847"/>
                    <a:pt x="20119" y="7847"/>
                    <a:pt x="20114" y="7847"/>
                  </a:cubicBezTo>
                  <a:cubicBezTo>
                    <a:pt x="19913" y="7847"/>
                    <a:pt x="19654" y="7574"/>
                    <a:pt x="19654" y="7354"/>
                  </a:cubicBezTo>
                  <a:cubicBezTo>
                    <a:pt x="19654" y="7080"/>
                    <a:pt x="19927" y="6830"/>
                    <a:pt x="20209" y="6830"/>
                  </a:cubicBezTo>
                  <a:close/>
                  <a:moveTo>
                    <a:pt x="6389" y="6358"/>
                  </a:moveTo>
                  <a:cubicBezTo>
                    <a:pt x="6408" y="6358"/>
                    <a:pt x="6428" y="6359"/>
                    <a:pt x="6447" y="6361"/>
                  </a:cubicBezTo>
                  <a:cubicBezTo>
                    <a:pt x="6458" y="6361"/>
                    <a:pt x="6469" y="6361"/>
                    <a:pt x="6479" y="6361"/>
                  </a:cubicBezTo>
                  <a:cubicBezTo>
                    <a:pt x="6932" y="6361"/>
                    <a:pt x="7268" y="6684"/>
                    <a:pt x="7268" y="7119"/>
                  </a:cubicBezTo>
                  <a:cubicBezTo>
                    <a:pt x="7268" y="7541"/>
                    <a:pt x="6963" y="7862"/>
                    <a:pt x="6549" y="7870"/>
                  </a:cubicBezTo>
                  <a:cubicBezTo>
                    <a:pt x="6532" y="7870"/>
                    <a:pt x="6515" y="7871"/>
                    <a:pt x="6498" y="7871"/>
                  </a:cubicBezTo>
                  <a:cubicBezTo>
                    <a:pt x="6038" y="7871"/>
                    <a:pt x="5688" y="7566"/>
                    <a:pt x="5666" y="7159"/>
                  </a:cubicBezTo>
                  <a:cubicBezTo>
                    <a:pt x="5651" y="6685"/>
                    <a:pt x="6036" y="6358"/>
                    <a:pt x="6389" y="6358"/>
                  </a:cubicBezTo>
                  <a:close/>
                  <a:moveTo>
                    <a:pt x="10073" y="6632"/>
                  </a:moveTo>
                  <a:cubicBezTo>
                    <a:pt x="10135" y="6632"/>
                    <a:pt x="10200" y="6641"/>
                    <a:pt x="10269" y="6658"/>
                  </a:cubicBezTo>
                  <a:cubicBezTo>
                    <a:pt x="10597" y="6737"/>
                    <a:pt x="10902" y="7104"/>
                    <a:pt x="10933" y="7432"/>
                  </a:cubicBezTo>
                  <a:cubicBezTo>
                    <a:pt x="10980" y="7979"/>
                    <a:pt x="10636" y="8338"/>
                    <a:pt x="10065" y="8338"/>
                  </a:cubicBezTo>
                  <a:cubicBezTo>
                    <a:pt x="10046" y="8339"/>
                    <a:pt x="10027" y="8340"/>
                    <a:pt x="10009" y="8340"/>
                  </a:cubicBezTo>
                  <a:cubicBezTo>
                    <a:pt x="9708" y="8340"/>
                    <a:pt x="9477" y="8221"/>
                    <a:pt x="9307" y="7963"/>
                  </a:cubicBezTo>
                  <a:cubicBezTo>
                    <a:pt x="9167" y="7666"/>
                    <a:pt x="9206" y="7385"/>
                    <a:pt x="9378" y="7119"/>
                  </a:cubicBezTo>
                  <a:cubicBezTo>
                    <a:pt x="9401" y="7088"/>
                    <a:pt x="9417" y="7073"/>
                    <a:pt x="9440" y="7041"/>
                  </a:cubicBezTo>
                  <a:cubicBezTo>
                    <a:pt x="9627" y="6767"/>
                    <a:pt x="9829" y="6632"/>
                    <a:pt x="10073" y="6632"/>
                  </a:cubicBezTo>
                  <a:close/>
                  <a:moveTo>
                    <a:pt x="3168" y="6534"/>
                  </a:moveTo>
                  <a:cubicBezTo>
                    <a:pt x="3203" y="6534"/>
                    <a:pt x="3239" y="6536"/>
                    <a:pt x="3275" y="6541"/>
                  </a:cubicBezTo>
                  <a:cubicBezTo>
                    <a:pt x="3293" y="6540"/>
                    <a:pt x="3311" y="6539"/>
                    <a:pt x="3329" y="6539"/>
                  </a:cubicBezTo>
                  <a:cubicBezTo>
                    <a:pt x="3886" y="6539"/>
                    <a:pt x="4274" y="7121"/>
                    <a:pt x="3986" y="7674"/>
                  </a:cubicBezTo>
                  <a:cubicBezTo>
                    <a:pt x="3892" y="7870"/>
                    <a:pt x="3759" y="8049"/>
                    <a:pt x="3618" y="8206"/>
                  </a:cubicBezTo>
                  <a:cubicBezTo>
                    <a:pt x="3462" y="8370"/>
                    <a:pt x="3275" y="8432"/>
                    <a:pt x="3040" y="8440"/>
                  </a:cubicBezTo>
                  <a:cubicBezTo>
                    <a:pt x="3020" y="8441"/>
                    <a:pt x="3000" y="8442"/>
                    <a:pt x="2981" y="8442"/>
                  </a:cubicBezTo>
                  <a:cubicBezTo>
                    <a:pt x="2503" y="8442"/>
                    <a:pt x="2249" y="8078"/>
                    <a:pt x="2212" y="7627"/>
                  </a:cubicBezTo>
                  <a:cubicBezTo>
                    <a:pt x="2161" y="7070"/>
                    <a:pt x="2632" y="6534"/>
                    <a:pt x="3168" y="6534"/>
                  </a:cubicBezTo>
                  <a:close/>
                  <a:moveTo>
                    <a:pt x="8168" y="7880"/>
                  </a:moveTo>
                  <a:cubicBezTo>
                    <a:pt x="8199" y="7880"/>
                    <a:pt x="8232" y="7887"/>
                    <a:pt x="8268" y="7901"/>
                  </a:cubicBezTo>
                  <a:cubicBezTo>
                    <a:pt x="8401" y="7963"/>
                    <a:pt x="8503" y="8120"/>
                    <a:pt x="8479" y="8221"/>
                  </a:cubicBezTo>
                  <a:cubicBezTo>
                    <a:pt x="8448" y="8370"/>
                    <a:pt x="8354" y="8471"/>
                    <a:pt x="8213" y="8518"/>
                  </a:cubicBezTo>
                  <a:cubicBezTo>
                    <a:pt x="8166" y="8534"/>
                    <a:pt x="8120" y="8526"/>
                    <a:pt x="8057" y="8534"/>
                  </a:cubicBezTo>
                  <a:cubicBezTo>
                    <a:pt x="8010" y="8526"/>
                    <a:pt x="7956" y="8518"/>
                    <a:pt x="7893" y="8510"/>
                  </a:cubicBezTo>
                  <a:cubicBezTo>
                    <a:pt x="7760" y="8456"/>
                    <a:pt x="7698" y="8284"/>
                    <a:pt x="7776" y="8167"/>
                  </a:cubicBezTo>
                  <a:cubicBezTo>
                    <a:pt x="7823" y="8104"/>
                    <a:pt x="7877" y="8049"/>
                    <a:pt x="7932" y="8002"/>
                  </a:cubicBezTo>
                  <a:cubicBezTo>
                    <a:pt x="8007" y="7933"/>
                    <a:pt x="8079" y="7880"/>
                    <a:pt x="8168" y="7880"/>
                  </a:cubicBezTo>
                  <a:close/>
                  <a:moveTo>
                    <a:pt x="18652" y="7421"/>
                  </a:moveTo>
                  <a:cubicBezTo>
                    <a:pt x="18734" y="7421"/>
                    <a:pt x="18819" y="7449"/>
                    <a:pt x="18911" y="7502"/>
                  </a:cubicBezTo>
                  <a:cubicBezTo>
                    <a:pt x="19271" y="7713"/>
                    <a:pt x="19372" y="8174"/>
                    <a:pt x="19114" y="8510"/>
                  </a:cubicBezTo>
                  <a:cubicBezTo>
                    <a:pt x="19005" y="8643"/>
                    <a:pt x="18857" y="8714"/>
                    <a:pt x="18638" y="8714"/>
                  </a:cubicBezTo>
                  <a:cubicBezTo>
                    <a:pt x="18599" y="8706"/>
                    <a:pt x="18521" y="8690"/>
                    <a:pt x="18442" y="8674"/>
                  </a:cubicBezTo>
                  <a:cubicBezTo>
                    <a:pt x="18067" y="8471"/>
                    <a:pt x="18020" y="7807"/>
                    <a:pt x="18357" y="7541"/>
                  </a:cubicBezTo>
                  <a:cubicBezTo>
                    <a:pt x="18459" y="7461"/>
                    <a:pt x="18554" y="7421"/>
                    <a:pt x="18652" y="7421"/>
                  </a:cubicBezTo>
                  <a:close/>
                  <a:moveTo>
                    <a:pt x="16134" y="6383"/>
                  </a:moveTo>
                  <a:cubicBezTo>
                    <a:pt x="16459" y="6383"/>
                    <a:pt x="16767" y="6558"/>
                    <a:pt x="17005" y="6791"/>
                  </a:cubicBezTo>
                  <a:cubicBezTo>
                    <a:pt x="17262" y="7041"/>
                    <a:pt x="17419" y="7377"/>
                    <a:pt x="17395" y="7752"/>
                  </a:cubicBezTo>
                  <a:cubicBezTo>
                    <a:pt x="17403" y="8555"/>
                    <a:pt x="16801" y="9183"/>
                    <a:pt x="16033" y="9183"/>
                  </a:cubicBezTo>
                  <a:cubicBezTo>
                    <a:pt x="16023" y="9183"/>
                    <a:pt x="16014" y="9183"/>
                    <a:pt x="16004" y="9182"/>
                  </a:cubicBezTo>
                  <a:cubicBezTo>
                    <a:pt x="15707" y="9175"/>
                    <a:pt x="15457" y="9073"/>
                    <a:pt x="15239" y="8870"/>
                  </a:cubicBezTo>
                  <a:cubicBezTo>
                    <a:pt x="14910" y="8557"/>
                    <a:pt x="14684" y="8206"/>
                    <a:pt x="14676" y="7737"/>
                  </a:cubicBezTo>
                  <a:cubicBezTo>
                    <a:pt x="14660" y="7495"/>
                    <a:pt x="14754" y="7284"/>
                    <a:pt x="14918" y="7104"/>
                  </a:cubicBezTo>
                  <a:cubicBezTo>
                    <a:pt x="15074" y="6916"/>
                    <a:pt x="15285" y="6815"/>
                    <a:pt x="15465" y="6658"/>
                  </a:cubicBezTo>
                  <a:cubicBezTo>
                    <a:pt x="15686" y="6463"/>
                    <a:pt x="15914" y="6383"/>
                    <a:pt x="16134" y="6383"/>
                  </a:cubicBezTo>
                  <a:close/>
                  <a:moveTo>
                    <a:pt x="13793" y="8706"/>
                  </a:moveTo>
                  <a:cubicBezTo>
                    <a:pt x="13996" y="8706"/>
                    <a:pt x="14129" y="8807"/>
                    <a:pt x="14113" y="9003"/>
                  </a:cubicBezTo>
                  <a:cubicBezTo>
                    <a:pt x="14106" y="9183"/>
                    <a:pt x="13940" y="9355"/>
                    <a:pt x="13782" y="9355"/>
                  </a:cubicBezTo>
                  <a:cubicBezTo>
                    <a:pt x="13775" y="9355"/>
                    <a:pt x="13768" y="9355"/>
                    <a:pt x="13762" y="9354"/>
                  </a:cubicBezTo>
                  <a:cubicBezTo>
                    <a:pt x="13590" y="9339"/>
                    <a:pt x="13402" y="9159"/>
                    <a:pt x="13394" y="9003"/>
                  </a:cubicBezTo>
                  <a:cubicBezTo>
                    <a:pt x="13394" y="8862"/>
                    <a:pt x="13590" y="8706"/>
                    <a:pt x="13793" y="8706"/>
                  </a:cubicBezTo>
                  <a:close/>
                  <a:moveTo>
                    <a:pt x="20625" y="9542"/>
                  </a:moveTo>
                  <a:cubicBezTo>
                    <a:pt x="20629" y="9542"/>
                    <a:pt x="20634" y="9542"/>
                    <a:pt x="20638" y="9542"/>
                  </a:cubicBezTo>
                  <a:cubicBezTo>
                    <a:pt x="20927" y="9550"/>
                    <a:pt x="21146" y="9808"/>
                    <a:pt x="21146" y="10112"/>
                  </a:cubicBezTo>
                  <a:cubicBezTo>
                    <a:pt x="21146" y="10365"/>
                    <a:pt x="20973" y="10558"/>
                    <a:pt x="20731" y="10558"/>
                  </a:cubicBezTo>
                  <a:cubicBezTo>
                    <a:pt x="20726" y="10558"/>
                    <a:pt x="20721" y="10558"/>
                    <a:pt x="20716" y="10558"/>
                  </a:cubicBezTo>
                  <a:cubicBezTo>
                    <a:pt x="20713" y="10558"/>
                    <a:pt x="20710" y="10558"/>
                    <a:pt x="20707" y="10558"/>
                  </a:cubicBezTo>
                  <a:cubicBezTo>
                    <a:pt x="20460" y="10558"/>
                    <a:pt x="20201" y="10265"/>
                    <a:pt x="20209" y="9995"/>
                  </a:cubicBezTo>
                  <a:cubicBezTo>
                    <a:pt x="20224" y="9735"/>
                    <a:pt x="20397" y="9542"/>
                    <a:pt x="20625" y="9542"/>
                  </a:cubicBezTo>
                  <a:close/>
                  <a:moveTo>
                    <a:pt x="18504" y="9533"/>
                  </a:moveTo>
                  <a:cubicBezTo>
                    <a:pt x="18666" y="9533"/>
                    <a:pt x="18823" y="9576"/>
                    <a:pt x="18966" y="9683"/>
                  </a:cubicBezTo>
                  <a:cubicBezTo>
                    <a:pt x="19255" y="9886"/>
                    <a:pt x="19419" y="10159"/>
                    <a:pt x="19380" y="10480"/>
                  </a:cubicBezTo>
                  <a:cubicBezTo>
                    <a:pt x="19373" y="10892"/>
                    <a:pt x="19140" y="11136"/>
                    <a:pt x="18787" y="11136"/>
                  </a:cubicBezTo>
                  <a:cubicBezTo>
                    <a:pt x="18751" y="11136"/>
                    <a:pt x="18715" y="11133"/>
                    <a:pt x="18677" y="11128"/>
                  </a:cubicBezTo>
                  <a:cubicBezTo>
                    <a:pt x="18513" y="11105"/>
                    <a:pt x="18333" y="11066"/>
                    <a:pt x="18177" y="11011"/>
                  </a:cubicBezTo>
                  <a:cubicBezTo>
                    <a:pt x="17849" y="10894"/>
                    <a:pt x="17669" y="10511"/>
                    <a:pt x="17731" y="10151"/>
                  </a:cubicBezTo>
                  <a:cubicBezTo>
                    <a:pt x="17778" y="9878"/>
                    <a:pt x="17895" y="9683"/>
                    <a:pt x="18161" y="9589"/>
                  </a:cubicBezTo>
                  <a:cubicBezTo>
                    <a:pt x="18276" y="9554"/>
                    <a:pt x="18391" y="9533"/>
                    <a:pt x="18504" y="9533"/>
                  </a:cubicBezTo>
                  <a:close/>
                  <a:moveTo>
                    <a:pt x="12222" y="1"/>
                  </a:moveTo>
                  <a:cubicBezTo>
                    <a:pt x="11760" y="1"/>
                    <a:pt x="11300" y="44"/>
                    <a:pt x="10847" y="118"/>
                  </a:cubicBezTo>
                  <a:cubicBezTo>
                    <a:pt x="9886" y="274"/>
                    <a:pt x="9010" y="634"/>
                    <a:pt x="8206" y="1173"/>
                  </a:cubicBezTo>
                  <a:cubicBezTo>
                    <a:pt x="7526" y="1634"/>
                    <a:pt x="6877" y="2157"/>
                    <a:pt x="6283" y="2736"/>
                  </a:cubicBezTo>
                  <a:cubicBezTo>
                    <a:pt x="5299" y="3689"/>
                    <a:pt x="4244" y="4572"/>
                    <a:pt x="3197" y="5471"/>
                  </a:cubicBezTo>
                  <a:cubicBezTo>
                    <a:pt x="2524" y="6057"/>
                    <a:pt x="1884" y="6674"/>
                    <a:pt x="1337" y="7385"/>
                  </a:cubicBezTo>
                  <a:cubicBezTo>
                    <a:pt x="821" y="8057"/>
                    <a:pt x="399" y="8776"/>
                    <a:pt x="204" y="9620"/>
                  </a:cubicBezTo>
                  <a:cubicBezTo>
                    <a:pt x="102" y="10089"/>
                    <a:pt x="0" y="10566"/>
                    <a:pt x="79" y="11058"/>
                  </a:cubicBezTo>
                  <a:cubicBezTo>
                    <a:pt x="141" y="11027"/>
                    <a:pt x="204" y="11027"/>
                    <a:pt x="243" y="10964"/>
                  </a:cubicBezTo>
                  <a:cubicBezTo>
                    <a:pt x="883" y="10331"/>
                    <a:pt x="1712" y="10026"/>
                    <a:pt x="2493" y="9651"/>
                  </a:cubicBezTo>
                  <a:cubicBezTo>
                    <a:pt x="3001" y="9401"/>
                    <a:pt x="3525" y="9229"/>
                    <a:pt x="4087" y="9120"/>
                  </a:cubicBezTo>
                  <a:cubicBezTo>
                    <a:pt x="4445" y="9045"/>
                    <a:pt x="4810" y="8971"/>
                    <a:pt x="5182" y="8971"/>
                  </a:cubicBezTo>
                  <a:cubicBezTo>
                    <a:pt x="5200" y="8971"/>
                    <a:pt x="5218" y="8971"/>
                    <a:pt x="5236" y="8971"/>
                  </a:cubicBezTo>
                  <a:cubicBezTo>
                    <a:pt x="5482" y="8979"/>
                    <a:pt x="5724" y="8983"/>
                    <a:pt x="5966" y="8983"/>
                  </a:cubicBezTo>
                  <a:cubicBezTo>
                    <a:pt x="6207" y="8983"/>
                    <a:pt x="6447" y="8979"/>
                    <a:pt x="6690" y="8971"/>
                  </a:cubicBezTo>
                  <a:cubicBezTo>
                    <a:pt x="6716" y="8971"/>
                    <a:pt x="6743" y="8971"/>
                    <a:pt x="6770" y="8971"/>
                  </a:cubicBezTo>
                  <a:cubicBezTo>
                    <a:pt x="7321" y="8971"/>
                    <a:pt x="7864" y="9046"/>
                    <a:pt x="8401" y="9143"/>
                  </a:cubicBezTo>
                  <a:cubicBezTo>
                    <a:pt x="8714" y="9198"/>
                    <a:pt x="9018" y="9222"/>
                    <a:pt x="9331" y="9261"/>
                  </a:cubicBezTo>
                  <a:cubicBezTo>
                    <a:pt x="9350" y="9264"/>
                    <a:pt x="9372" y="9264"/>
                    <a:pt x="9394" y="9264"/>
                  </a:cubicBezTo>
                  <a:cubicBezTo>
                    <a:pt x="9417" y="9264"/>
                    <a:pt x="9440" y="9264"/>
                    <a:pt x="9464" y="9268"/>
                  </a:cubicBezTo>
                  <a:cubicBezTo>
                    <a:pt x="10019" y="9401"/>
                    <a:pt x="10589" y="9472"/>
                    <a:pt x="11152" y="9573"/>
                  </a:cubicBezTo>
                  <a:cubicBezTo>
                    <a:pt x="11753" y="9667"/>
                    <a:pt x="12339" y="9792"/>
                    <a:pt x="12933" y="9909"/>
                  </a:cubicBezTo>
                  <a:cubicBezTo>
                    <a:pt x="13801" y="10097"/>
                    <a:pt x="14668" y="10261"/>
                    <a:pt x="15520" y="10519"/>
                  </a:cubicBezTo>
                  <a:cubicBezTo>
                    <a:pt x="16067" y="10683"/>
                    <a:pt x="16622" y="10823"/>
                    <a:pt x="17177" y="11019"/>
                  </a:cubicBezTo>
                  <a:cubicBezTo>
                    <a:pt x="18020" y="11316"/>
                    <a:pt x="18864" y="11644"/>
                    <a:pt x="19693" y="11996"/>
                  </a:cubicBezTo>
                  <a:cubicBezTo>
                    <a:pt x="20232" y="12214"/>
                    <a:pt x="20740" y="12480"/>
                    <a:pt x="21256" y="12738"/>
                  </a:cubicBezTo>
                  <a:cubicBezTo>
                    <a:pt x="21420" y="12816"/>
                    <a:pt x="21576" y="12918"/>
                    <a:pt x="21732" y="13019"/>
                  </a:cubicBezTo>
                  <a:cubicBezTo>
                    <a:pt x="22045" y="13222"/>
                    <a:pt x="22240" y="13519"/>
                    <a:pt x="22357" y="13871"/>
                  </a:cubicBezTo>
                  <a:cubicBezTo>
                    <a:pt x="22397" y="13965"/>
                    <a:pt x="22443" y="14027"/>
                    <a:pt x="22553" y="14035"/>
                  </a:cubicBezTo>
                  <a:cubicBezTo>
                    <a:pt x="22576" y="13988"/>
                    <a:pt x="22615" y="13926"/>
                    <a:pt x="22623" y="13871"/>
                  </a:cubicBezTo>
                  <a:cubicBezTo>
                    <a:pt x="22662" y="13496"/>
                    <a:pt x="22709" y="13129"/>
                    <a:pt x="22725" y="12754"/>
                  </a:cubicBezTo>
                  <a:cubicBezTo>
                    <a:pt x="22733" y="12050"/>
                    <a:pt x="22647" y="11347"/>
                    <a:pt x="22498" y="10667"/>
                  </a:cubicBezTo>
                  <a:cubicBezTo>
                    <a:pt x="22084" y="8753"/>
                    <a:pt x="21381" y="6963"/>
                    <a:pt x="20404" y="5275"/>
                  </a:cubicBezTo>
                  <a:cubicBezTo>
                    <a:pt x="19802" y="4205"/>
                    <a:pt x="19060" y="3244"/>
                    <a:pt x="18169" y="2400"/>
                  </a:cubicBezTo>
                  <a:cubicBezTo>
                    <a:pt x="17262" y="1540"/>
                    <a:pt x="16223" y="876"/>
                    <a:pt x="15043" y="469"/>
                  </a:cubicBezTo>
                  <a:cubicBezTo>
                    <a:pt x="14387" y="243"/>
                    <a:pt x="13715" y="126"/>
                    <a:pt x="13035" y="47"/>
                  </a:cubicBezTo>
                  <a:cubicBezTo>
                    <a:pt x="12764" y="16"/>
                    <a:pt x="12492" y="1"/>
                    <a:pt x="12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45" name="Google Shape;17645;p54"/>
            <p:cNvGrpSpPr/>
            <p:nvPr/>
          </p:nvGrpSpPr>
          <p:grpSpPr>
            <a:xfrm>
              <a:off x="2908567" y="1047360"/>
              <a:ext cx="859633" cy="466668"/>
              <a:chOff x="2908567" y="1047360"/>
              <a:chExt cx="859633" cy="466668"/>
            </a:xfrm>
          </p:grpSpPr>
          <p:sp>
            <p:nvSpPr>
              <p:cNvPr id="17646" name="Google Shape;17646;p54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7" name="Google Shape;17647;p54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8" name="Google Shape;17648;p54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9" name="Google Shape;17649;p54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0" name="Google Shape;17650;p54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1" name="Google Shape;17651;p54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2" name="Google Shape;17652;p54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3" name="Google Shape;17653;p54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4" name="Google Shape;17654;p54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5" name="Google Shape;17655;p54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6" name="Google Shape;17656;p54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7" name="Google Shape;17657;p54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8" name="Google Shape;17658;p54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9" name="Google Shape;17659;p54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0" name="Google Shape;17660;p54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1" name="Google Shape;17661;p54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2" name="Google Shape;17662;p54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3" name="Google Shape;17663;p54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4" name="Google Shape;17664;p54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5" name="Google Shape;17665;p54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6" name="Google Shape;17666;p54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7" name="Google Shape;17667;p54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8" name="Google Shape;17668;p54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9" name="Google Shape;17669;p54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0" name="Google Shape;17670;p54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71" name="Google Shape;17671;p54"/>
            <p:cNvSpPr/>
            <p:nvPr/>
          </p:nvSpPr>
          <p:spPr>
            <a:xfrm>
              <a:off x="3079987" y="2014017"/>
              <a:ext cx="100154" cy="148646"/>
            </a:xfrm>
            <a:custGeom>
              <a:avLst/>
              <a:gdLst/>
              <a:ahLst/>
              <a:cxnLst/>
              <a:rect l="l" t="t" r="r" b="b"/>
              <a:pathLst>
                <a:path w="2212" h="3283" extrusionOk="0">
                  <a:moveTo>
                    <a:pt x="887" y="1"/>
                  </a:moveTo>
                  <a:cubicBezTo>
                    <a:pt x="854" y="1"/>
                    <a:pt x="818" y="6"/>
                    <a:pt x="782" y="16"/>
                  </a:cubicBezTo>
                  <a:cubicBezTo>
                    <a:pt x="696" y="39"/>
                    <a:pt x="610" y="86"/>
                    <a:pt x="532" y="133"/>
                  </a:cubicBezTo>
                  <a:cubicBezTo>
                    <a:pt x="344" y="266"/>
                    <a:pt x="227" y="438"/>
                    <a:pt x="141" y="641"/>
                  </a:cubicBezTo>
                  <a:cubicBezTo>
                    <a:pt x="0" y="954"/>
                    <a:pt x="0" y="1290"/>
                    <a:pt x="24" y="1610"/>
                  </a:cubicBezTo>
                  <a:cubicBezTo>
                    <a:pt x="63" y="2282"/>
                    <a:pt x="328" y="2821"/>
                    <a:pt x="993" y="3079"/>
                  </a:cubicBezTo>
                  <a:cubicBezTo>
                    <a:pt x="1149" y="3134"/>
                    <a:pt x="1305" y="3204"/>
                    <a:pt x="1469" y="3251"/>
                  </a:cubicBezTo>
                  <a:cubicBezTo>
                    <a:pt x="1540" y="3275"/>
                    <a:pt x="1618" y="3282"/>
                    <a:pt x="1696" y="3282"/>
                  </a:cubicBezTo>
                  <a:cubicBezTo>
                    <a:pt x="2032" y="3275"/>
                    <a:pt x="2212" y="2939"/>
                    <a:pt x="2032" y="2649"/>
                  </a:cubicBezTo>
                  <a:cubicBezTo>
                    <a:pt x="1985" y="2579"/>
                    <a:pt x="1938" y="2532"/>
                    <a:pt x="1876" y="2470"/>
                  </a:cubicBezTo>
                  <a:lnTo>
                    <a:pt x="1618" y="2204"/>
                  </a:lnTo>
                  <a:cubicBezTo>
                    <a:pt x="1274" y="1876"/>
                    <a:pt x="1055" y="1493"/>
                    <a:pt x="1133" y="993"/>
                  </a:cubicBezTo>
                  <a:cubicBezTo>
                    <a:pt x="1149" y="954"/>
                    <a:pt x="1133" y="907"/>
                    <a:pt x="1133" y="860"/>
                  </a:cubicBezTo>
                  <a:cubicBezTo>
                    <a:pt x="1133" y="657"/>
                    <a:pt x="1149" y="446"/>
                    <a:pt x="1149" y="266"/>
                  </a:cubicBezTo>
                  <a:cubicBezTo>
                    <a:pt x="1136" y="95"/>
                    <a:pt x="1031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54"/>
            <p:cNvSpPr/>
            <p:nvPr/>
          </p:nvSpPr>
          <p:spPr>
            <a:xfrm>
              <a:off x="3313481" y="1933878"/>
              <a:ext cx="49217" cy="201983"/>
            </a:xfrm>
            <a:custGeom>
              <a:avLst/>
              <a:gdLst/>
              <a:ahLst/>
              <a:cxnLst/>
              <a:rect l="l" t="t" r="r" b="b"/>
              <a:pathLst>
                <a:path w="1087" h="4461" extrusionOk="0">
                  <a:moveTo>
                    <a:pt x="535" y="1"/>
                  </a:moveTo>
                  <a:cubicBezTo>
                    <a:pt x="522" y="1"/>
                    <a:pt x="507" y="2"/>
                    <a:pt x="493" y="4"/>
                  </a:cubicBezTo>
                  <a:cubicBezTo>
                    <a:pt x="399" y="12"/>
                    <a:pt x="345" y="59"/>
                    <a:pt x="313" y="137"/>
                  </a:cubicBezTo>
                  <a:cubicBezTo>
                    <a:pt x="298" y="200"/>
                    <a:pt x="282" y="262"/>
                    <a:pt x="282" y="325"/>
                  </a:cubicBezTo>
                  <a:cubicBezTo>
                    <a:pt x="298" y="559"/>
                    <a:pt x="282" y="801"/>
                    <a:pt x="321" y="1028"/>
                  </a:cubicBezTo>
                  <a:cubicBezTo>
                    <a:pt x="415" y="1552"/>
                    <a:pt x="391" y="2083"/>
                    <a:pt x="321" y="2606"/>
                  </a:cubicBezTo>
                  <a:cubicBezTo>
                    <a:pt x="266" y="3028"/>
                    <a:pt x="157" y="3443"/>
                    <a:pt x="48" y="3841"/>
                  </a:cubicBezTo>
                  <a:cubicBezTo>
                    <a:pt x="24" y="3951"/>
                    <a:pt x="1" y="4052"/>
                    <a:pt x="16" y="4162"/>
                  </a:cubicBezTo>
                  <a:cubicBezTo>
                    <a:pt x="33" y="4350"/>
                    <a:pt x="148" y="4460"/>
                    <a:pt x="292" y="4460"/>
                  </a:cubicBezTo>
                  <a:cubicBezTo>
                    <a:pt x="351" y="4460"/>
                    <a:pt x="414" y="4442"/>
                    <a:pt x="477" y="4404"/>
                  </a:cubicBezTo>
                  <a:cubicBezTo>
                    <a:pt x="634" y="4318"/>
                    <a:pt x="767" y="4201"/>
                    <a:pt x="845" y="4044"/>
                  </a:cubicBezTo>
                  <a:cubicBezTo>
                    <a:pt x="962" y="3818"/>
                    <a:pt x="1048" y="3583"/>
                    <a:pt x="1048" y="3333"/>
                  </a:cubicBezTo>
                  <a:lnTo>
                    <a:pt x="1048" y="2700"/>
                  </a:lnTo>
                  <a:cubicBezTo>
                    <a:pt x="1087" y="1942"/>
                    <a:pt x="915" y="1255"/>
                    <a:pt x="806" y="536"/>
                  </a:cubicBezTo>
                  <a:cubicBezTo>
                    <a:pt x="782" y="403"/>
                    <a:pt x="751" y="254"/>
                    <a:pt x="712" y="129"/>
                  </a:cubicBezTo>
                  <a:cubicBezTo>
                    <a:pt x="692" y="42"/>
                    <a:pt x="620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54"/>
            <p:cNvSpPr/>
            <p:nvPr/>
          </p:nvSpPr>
          <p:spPr>
            <a:xfrm>
              <a:off x="287583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54"/>
            <p:cNvSpPr/>
            <p:nvPr/>
          </p:nvSpPr>
          <p:spPr>
            <a:xfrm>
              <a:off x="2987983" y="1530689"/>
              <a:ext cx="219415" cy="98207"/>
            </a:xfrm>
            <a:custGeom>
              <a:avLst/>
              <a:gdLst/>
              <a:ahLst/>
              <a:cxnLst/>
              <a:rect l="l" t="t" r="r" b="b"/>
              <a:pathLst>
                <a:path w="4846" h="2169" extrusionOk="0">
                  <a:moveTo>
                    <a:pt x="272" y="1"/>
                  </a:moveTo>
                  <a:cubicBezTo>
                    <a:pt x="218" y="1"/>
                    <a:pt x="165" y="7"/>
                    <a:pt x="110" y="24"/>
                  </a:cubicBezTo>
                  <a:cubicBezTo>
                    <a:pt x="32" y="48"/>
                    <a:pt x="0" y="157"/>
                    <a:pt x="63" y="212"/>
                  </a:cubicBezTo>
                  <a:cubicBezTo>
                    <a:pt x="227" y="392"/>
                    <a:pt x="446" y="478"/>
                    <a:pt x="665" y="548"/>
                  </a:cubicBezTo>
                  <a:cubicBezTo>
                    <a:pt x="1618" y="861"/>
                    <a:pt x="2571" y="1134"/>
                    <a:pt x="3548" y="1306"/>
                  </a:cubicBezTo>
                  <a:cubicBezTo>
                    <a:pt x="3861" y="1368"/>
                    <a:pt x="4166" y="1454"/>
                    <a:pt x="4470" y="1533"/>
                  </a:cubicBezTo>
                  <a:cubicBezTo>
                    <a:pt x="4408" y="1570"/>
                    <a:pt x="4347" y="1592"/>
                    <a:pt x="4285" y="1592"/>
                  </a:cubicBezTo>
                  <a:cubicBezTo>
                    <a:pt x="4268" y="1592"/>
                    <a:pt x="4252" y="1591"/>
                    <a:pt x="4236" y="1587"/>
                  </a:cubicBezTo>
                  <a:cubicBezTo>
                    <a:pt x="4169" y="1582"/>
                    <a:pt x="4102" y="1579"/>
                    <a:pt x="4034" y="1579"/>
                  </a:cubicBezTo>
                  <a:cubicBezTo>
                    <a:pt x="3561" y="1579"/>
                    <a:pt x="3091" y="1699"/>
                    <a:pt x="2622" y="1699"/>
                  </a:cubicBezTo>
                  <a:cubicBezTo>
                    <a:pt x="2587" y="1699"/>
                    <a:pt x="2552" y="1698"/>
                    <a:pt x="2517" y="1697"/>
                  </a:cubicBezTo>
                  <a:cubicBezTo>
                    <a:pt x="2505" y="1696"/>
                    <a:pt x="2493" y="1696"/>
                    <a:pt x="2481" y="1696"/>
                  </a:cubicBezTo>
                  <a:cubicBezTo>
                    <a:pt x="2266" y="1696"/>
                    <a:pt x="2044" y="1762"/>
                    <a:pt x="1829" y="1806"/>
                  </a:cubicBezTo>
                  <a:cubicBezTo>
                    <a:pt x="1759" y="1822"/>
                    <a:pt x="1681" y="1845"/>
                    <a:pt x="1665" y="1939"/>
                  </a:cubicBezTo>
                  <a:cubicBezTo>
                    <a:pt x="2138" y="2073"/>
                    <a:pt x="2624" y="2169"/>
                    <a:pt x="3116" y="2169"/>
                  </a:cubicBezTo>
                  <a:cubicBezTo>
                    <a:pt x="3169" y="2169"/>
                    <a:pt x="3222" y="2168"/>
                    <a:pt x="3275" y="2166"/>
                  </a:cubicBezTo>
                  <a:cubicBezTo>
                    <a:pt x="3482" y="2158"/>
                    <a:pt x="3685" y="2156"/>
                    <a:pt x="3887" y="2156"/>
                  </a:cubicBezTo>
                  <a:cubicBezTo>
                    <a:pt x="4089" y="2156"/>
                    <a:pt x="4291" y="2158"/>
                    <a:pt x="4494" y="2158"/>
                  </a:cubicBezTo>
                  <a:cubicBezTo>
                    <a:pt x="4517" y="2119"/>
                    <a:pt x="4556" y="2080"/>
                    <a:pt x="4556" y="2033"/>
                  </a:cubicBezTo>
                  <a:cubicBezTo>
                    <a:pt x="4572" y="1728"/>
                    <a:pt x="4689" y="1462"/>
                    <a:pt x="4845" y="1212"/>
                  </a:cubicBezTo>
                  <a:cubicBezTo>
                    <a:pt x="4720" y="1212"/>
                    <a:pt x="4603" y="1212"/>
                    <a:pt x="4478" y="1173"/>
                  </a:cubicBezTo>
                  <a:cubicBezTo>
                    <a:pt x="3939" y="1001"/>
                    <a:pt x="3400" y="861"/>
                    <a:pt x="2868" y="689"/>
                  </a:cubicBezTo>
                  <a:cubicBezTo>
                    <a:pt x="2071" y="454"/>
                    <a:pt x="1282" y="220"/>
                    <a:pt x="485" y="24"/>
                  </a:cubicBezTo>
                  <a:cubicBezTo>
                    <a:pt x="411" y="11"/>
                    <a:pt x="341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54"/>
            <p:cNvSpPr/>
            <p:nvPr/>
          </p:nvSpPr>
          <p:spPr>
            <a:xfrm>
              <a:off x="3398421" y="1590001"/>
              <a:ext cx="222584" cy="34728"/>
            </a:xfrm>
            <a:custGeom>
              <a:avLst/>
              <a:gdLst/>
              <a:ahLst/>
              <a:cxnLst/>
              <a:rect l="l" t="t" r="r" b="b"/>
              <a:pathLst>
                <a:path w="4916" h="767" extrusionOk="0">
                  <a:moveTo>
                    <a:pt x="1648" y="0"/>
                  </a:moveTo>
                  <a:cubicBezTo>
                    <a:pt x="1327" y="0"/>
                    <a:pt x="1011" y="83"/>
                    <a:pt x="696" y="98"/>
                  </a:cubicBezTo>
                  <a:cubicBezTo>
                    <a:pt x="461" y="105"/>
                    <a:pt x="227" y="113"/>
                    <a:pt x="0" y="191"/>
                  </a:cubicBezTo>
                  <a:cubicBezTo>
                    <a:pt x="94" y="316"/>
                    <a:pt x="180" y="434"/>
                    <a:pt x="266" y="566"/>
                  </a:cubicBezTo>
                  <a:cubicBezTo>
                    <a:pt x="309" y="561"/>
                    <a:pt x="352" y="558"/>
                    <a:pt x="395" y="558"/>
                  </a:cubicBezTo>
                  <a:cubicBezTo>
                    <a:pt x="651" y="558"/>
                    <a:pt x="893" y="646"/>
                    <a:pt x="1141" y="652"/>
                  </a:cubicBezTo>
                  <a:cubicBezTo>
                    <a:pt x="1727" y="668"/>
                    <a:pt x="2313" y="652"/>
                    <a:pt x="2915" y="730"/>
                  </a:cubicBezTo>
                  <a:cubicBezTo>
                    <a:pt x="3120" y="758"/>
                    <a:pt x="3327" y="766"/>
                    <a:pt x="3535" y="766"/>
                  </a:cubicBezTo>
                  <a:cubicBezTo>
                    <a:pt x="3858" y="766"/>
                    <a:pt x="4183" y="746"/>
                    <a:pt x="4501" y="746"/>
                  </a:cubicBezTo>
                  <a:cubicBezTo>
                    <a:pt x="4650" y="746"/>
                    <a:pt x="4790" y="730"/>
                    <a:pt x="4915" y="605"/>
                  </a:cubicBezTo>
                  <a:cubicBezTo>
                    <a:pt x="4204" y="316"/>
                    <a:pt x="3478" y="176"/>
                    <a:pt x="2735" y="98"/>
                  </a:cubicBezTo>
                  <a:cubicBezTo>
                    <a:pt x="2602" y="82"/>
                    <a:pt x="2446" y="105"/>
                    <a:pt x="2321" y="66"/>
                  </a:cubicBezTo>
                  <a:cubicBezTo>
                    <a:pt x="2134" y="19"/>
                    <a:pt x="1946" y="27"/>
                    <a:pt x="1758" y="4"/>
                  </a:cubicBezTo>
                  <a:cubicBezTo>
                    <a:pt x="1722" y="1"/>
                    <a:pt x="1685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54"/>
            <p:cNvSpPr/>
            <p:nvPr/>
          </p:nvSpPr>
          <p:spPr>
            <a:xfrm>
              <a:off x="3414313" y="1628305"/>
              <a:ext cx="209499" cy="53926"/>
            </a:xfrm>
            <a:custGeom>
              <a:avLst/>
              <a:gdLst/>
              <a:ahLst/>
              <a:cxnLst/>
              <a:rect l="l" t="t" r="r" b="b"/>
              <a:pathLst>
                <a:path w="4627" h="1191" extrusionOk="0">
                  <a:moveTo>
                    <a:pt x="195" y="0"/>
                  </a:moveTo>
                  <a:cubicBezTo>
                    <a:pt x="138" y="0"/>
                    <a:pt x="81" y="3"/>
                    <a:pt x="24" y="10"/>
                  </a:cubicBezTo>
                  <a:cubicBezTo>
                    <a:pt x="16" y="158"/>
                    <a:pt x="1" y="291"/>
                    <a:pt x="9" y="447"/>
                  </a:cubicBezTo>
                  <a:cubicBezTo>
                    <a:pt x="181" y="471"/>
                    <a:pt x="352" y="471"/>
                    <a:pt x="517" y="502"/>
                  </a:cubicBezTo>
                  <a:cubicBezTo>
                    <a:pt x="931" y="580"/>
                    <a:pt x="1337" y="674"/>
                    <a:pt x="1751" y="744"/>
                  </a:cubicBezTo>
                  <a:lnTo>
                    <a:pt x="4361" y="1182"/>
                  </a:lnTo>
                  <a:cubicBezTo>
                    <a:pt x="4385" y="1187"/>
                    <a:pt x="4409" y="1190"/>
                    <a:pt x="4431" y="1190"/>
                  </a:cubicBezTo>
                  <a:cubicBezTo>
                    <a:pt x="4504" y="1190"/>
                    <a:pt x="4566" y="1160"/>
                    <a:pt x="4596" y="1088"/>
                  </a:cubicBezTo>
                  <a:cubicBezTo>
                    <a:pt x="4627" y="994"/>
                    <a:pt x="4572" y="932"/>
                    <a:pt x="4518" y="877"/>
                  </a:cubicBezTo>
                  <a:cubicBezTo>
                    <a:pt x="4463" y="838"/>
                    <a:pt x="4416" y="791"/>
                    <a:pt x="4361" y="775"/>
                  </a:cubicBezTo>
                  <a:cubicBezTo>
                    <a:pt x="4174" y="705"/>
                    <a:pt x="3978" y="627"/>
                    <a:pt x="3783" y="588"/>
                  </a:cubicBezTo>
                  <a:cubicBezTo>
                    <a:pt x="3009" y="439"/>
                    <a:pt x="2244" y="267"/>
                    <a:pt x="1446" y="174"/>
                  </a:cubicBezTo>
                  <a:cubicBezTo>
                    <a:pt x="1181" y="150"/>
                    <a:pt x="923" y="119"/>
                    <a:pt x="665" y="56"/>
                  </a:cubicBezTo>
                  <a:cubicBezTo>
                    <a:pt x="511" y="22"/>
                    <a:pt x="352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54"/>
            <p:cNvSpPr/>
            <p:nvPr/>
          </p:nvSpPr>
          <p:spPr>
            <a:xfrm>
              <a:off x="3096241" y="1496550"/>
              <a:ext cx="150774" cy="76655"/>
            </a:xfrm>
            <a:custGeom>
              <a:avLst/>
              <a:gdLst/>
              <a:ahLst/>
              <a:cxnLst/>
              <a:rect l="l" t="t" r="r" b="b"/>
              <a:pathLst>
                <a:path w="3330" h="1693" extrusionOk="0">
                  <a:moveTo>
                    <a:pt x="316" y="1"/>
                  </a:moveTo>
                  <a:cubicBezTo>
                    <a:pt x="213" y="1"/>
                    <a:pt x="109" y="12"/>
                    <a:pt x="1" y="28"/>
                  </a:cubicBezTo>
                  <a:cubicBezTo>
                    <a:pt x="188" y="325"/>
                    <a:pt x="305" y="442"/>
                    <a:pt x="516" y="575"/>
                  </a:cubicBezTo>
                  <a:cubicBezTo>
                    <a:pt x="993" y="888"/>
                    <a:pt x="1524" y="1107"/>
                    <a:pt x="2064" y="1302"/>
                  </a:cubicBezTo>
                  <a:cubicBezTo>
                    <a:pt x="2275" y="1364"/>
                    <a:pt x="2478" y="1458"/>
                    <a:pt x="2673" y="1536"/>
                  </a:cubicBezTo>
                  <a:cubicBezTo>
                    <a:pt x="2736" y="1552"/>
                    <a:pt x="2736" y="1630"/>
                    <a:pt x="2751" y="1693"/>
                  </a:cubicBezTo>
                  <a:cubicBezTo>
                    <a:pt x="2939" y="1638"/>
                    <a:pt x="3134" y="1583"/>
                    <a:pt x="3330" y="1513"/>
                  </a:cubicBezTo>
                  <a:cubicBezTo>
                    <a:pt x="3197" y="1497"/>
                    <a:pt x="3080" y="1482"/>
                    <a:pt x="2978" y="1404"/>
                  </a:cubicBezTo>
                  <a:cubicBezTo>
                    <a:pt x="2728" y="1239"/>
                    <a:pt x="2478" y="1083"/>
                    <a:pt x="2220" y="935"/>
                  </a:cubicBezTo>
                  <a:cubicBezTo>
                    <a:pt x="1759" y="661"/>
                    <a:pt x="1306" y="403"/>
                    <a:pt x="852" y="138"/>
                  </a:cubicBezTo>
                  <a:cubicBezTo>
                    <a:pt x="681" y="37"/>
                    <a:pt x="503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54"/>
            <p:cNvSpPr/>
            <p:nvPr/>
          </p:nvSpPr>
          <p:spPr>
            <a:xfrm>
              <a:off x="3254394" y="1497365"/>
              <a:ext cx="46772" cy="71584"/>
            </a:xfrm>
            <a:custGeom>
              <a:avLst/>
              <a:gdLst/>
              <a:ahLst/>
              <a:cxnLst/>
              <a:rect l="l" t="t" r="r" b="b"/>
              <a:pathLst>
                <a:path w="1033" h="1581" extrusionOk="0">
                  <a:moveTo>
                    <a:pt x="238" y="1"/>
                  </a:moveTo>
                  <a:cubicBezTo>
                    <a:pt x="212" y="1"/>
                    <a:pt x="185" y="6"/>
                    <a:pt x="157" y="18"/>
                  </a:cubicBezTo>
                  <a:cubicBezTo>
                    <a:pt x="79" y="49"/>
                    <a:pt x="24" y="120"/>
                    <a:pt x="16" y="198"/>
                  </a:cubicBezTo>
                  <a:cubicBezTo>
                    <a:pt x="1" y="307"/>
                    <a:pt x="9" y="409"/>
                    <a:pt x="40" y="518"/>
                  </a:cubicBezTo>
                  <a:cubicBezTo>
                    <a:pt x="118" y="776"/>
                    <a:pt x="212" y="1026"/>
                    <a:pt x="368" y="1245"/>
                  </a:cubicBezTo>
                  <a:cubicBezTo>
                    <a:pt x="430" y="1323"/>
                    <a:pt x="477" y="1401"/>
                    <a:pt x="477" y="1495"/>
                  </a:cubicBezTo>
                  <a:cubicBezTo>
                    <a:pt x="635" y="1521"/>
                    <a:pt x="781" y="1580"/>
                    <a:pt x="939" y="1580"/>
                  </a:cubicBezTo>
                  <a:cubicBezTo>
                    <a:pt x="970" y="1580"/>
                    <a:pt x="1001" y="1578"/>
                    <a:pt x="1032" y="1573"/>
                  </a:cubicBezTo>
                  <a:cubicBezTo>
                    <a:pt x="954" y="1425"/>
                    <a:pt x="876" y="1268"/>
                    <a:pt x="829" y="1104"/>
                  </a:cubicBezTo>
                  <a:cubicBezTo>
                    <a:pt x="751" y="854"/>
                    <a:pt x="649" y="604"/>
                    <a:pt x="571" y="354"/>
                  </a:cubicBezTo>
                  <a:cubicBezTo>
                    <a:pt x="532" y="245"/>
                    <a:pt x="493" y="159"/>
                    <a:pt x="407" y="81"/>
                  </a:cubicBezTo>
                  <a:cubicBezTo>
                    <a:pt x="358" y="31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54"/>
            <p:cNvSpPr/>
            <p:nvPr/>
          </p:nvSpPr>
          <p:spPr>
            <a:xfrm>
              <a:off x="3368674" y="1544090"/>
              <a:ext cx="67282" cy="50711"/>
            </a:xfrm>
            <a:custGeom>
              <a:avLst/>
              <a:gdLst/>
              <a:ahLst/>
              <a:cxnLst/>
              <a:rect l="l" t="t" r="r" b="b"/>
              <a:pathLst>
                <a:path w="1486" h="1120" extrusionOk="0">
                  <a:moveTo>
                    <a:pt x="1297" y="1"/>
                  </a:moveTo>
                  <a:cubicBezTo>
                    <a:pt x="1260" y="1"/>
                    <a:pt x="1221" y="3"/>
                    <a:pt x="1189" y="18"/>
                  </a:cubicBezTo>
                  <a:cubicBezTo>
                    <a:pt x="813" y="119"/>
                    <a:pt x="470" y="307"/>
                    <a:pt x="134" y="494"/>
                  </a:cubicBezTo>
                  <a:cubicBezTo>
                    <a:pt x="40" y="541"/>
                    <a:pt x="1" y="627"/>
                    <a:pt x="1" y="729"/>
                  </a:cubicBezTo>
                  <a:cubicBezTo>
                    <a:pt x="188" y="854"/>
                    <a:pt x="376" y="994"/>
                    <a:pt x="548" y="1119"/>
                  </a:cubicBezTo>
                  <a:cubicBezTo>
                    <a:pt x="563" y="1041"/>
                    <a:pt x="587" y="971"/>
                    <a:pt x="657" y="924"/>
                  </a:cubicBezTo>
                  <a:cubicBezTo>
                    <a:pt x="923" y="744"/>
                    <a:pt x="1118" y="502"/>
                    <a:pt x="1345" y="291"/>
                  </a:cubicBezTo>
                  <a:cubicBezTo>
                    <a:pt x="1384" y="252"/>
                    <a:pt x="1423" y="189"/>
                    <a:pt x="1446" y="143"/>
                  </a:cubicBezTo>
                  <a:cubicBezTo>
                    <a:pt x="1486" y="96"/>
                    <a:pt x="1431" y="2"/>
                    <a:pt x="1368" y="2"/>
                  </a:cubicBezTo>
                  <a:cubicBezTo>
                    <a:pt x="1346" y="2"/>
                    <a:pt x="1322" y="1"/>
                    <a:pt x="12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54"/>
            <p:cNvSpPr/>
            <p:nvPr/>
          </p:nvSpPr>
          <p:spPr>
            <a:xfrm>
              <a:off x="3322355" y="1515385"/>
              <a:ext cx="42742" cy="57502"/>
            </a:xfrm>
            <a:custGeom>
              <a:avLst/>
              <a:gdLst/>
              <a:ahLst/>
              <a:cxnLst/>
              <a:rect l="l" t="t" r="r" b="b"/>
              <a:pathLst>
                <a:path w="944" h="1270" extrusionOk="0">
                  <a:moveTo>
                    <a:pt x="831" y="0"/>
                  </a:moveTo>
                  <a:cubicBezTo>
                    <a:pt x="825" y="0"/>
                    <a:pt x="819" y="1"/>
                    <a:pt x="813" y="3"/>
                  </a:cubicBezTo>
                  <a:cubicBezTo>
                    <a:pt x="672" y="50"/>
                    <a:pt x="555" y="120"/>
                    <a:pt x="477" y="245"/>
                  </a:cubicBezTo>
                  <a:cubicBezTo>
                    <a:pt x="336" y="480"/>
                    <a:pt x="180" y="714"/>
                    <a:pt x="39" y="964"/>
                  </a:cubicBezTo>
                  <a:cubicBezTo>
                    <a:pt x="0" y="1019"/>
                    <a:pt x="16" y="1105"/>
                    <a:pt x="0" y="1183"/>
                  </a:cubicBezTo>
                  <a:cubicBezTo>
                    <a:pt x="112" y="1242"/>
                    <a:pt x="229" y="1270"/>
                    <a:pt x="356" y="1270"/>
                  </a:cubicBezTo>
                  <a:cubicBezTo>
                    <a:pt x="398" y="1270"/>
                    <a:pt x="441" y="1267"/>
                    <a:pt x="485" y="1261"/>
                  </a:cubicBezTo>
                  <a:cubicBezTo>
                    <a:pt x="461" y="1136"/>
                    <a:pt x="500" y="1027"/>
                    <a:pt x="563" y="909"/>
                  </a:cubicBezTo>
                  <a:cubicBezTo>
                    <a:pt x="664" y="714"/>
                    <a:pt x="758" y="519"/>
                    <a:pt x="852" y="323"/>
                  </a:cubicBezTo>
                  <a:cubicBezTo>
                    <a:pt x="883" y="261"/>
                    <a:pt x="907" y="190"/>
                    <a:pt x="930" y="112"/>
                  </a:cubicBezTo>
                  <a:cubicBezTo>
                    <a:pt x="944" y="56"/>
                    <a:pt x="883" y="0"/>
                    <a:pt x="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54"/>
            <p:cNvSpPr/>
            <p:nvPr/>
          </p:nvSpPr>
          <p:spPr>
            <a:xfrm>
              <a:off x="3410102" y="1661991"/>
              <a:ext cx="52748" cy="24450"/>
            </a:xfrm>
            <a:custGeom>
              <a:avLst/>
              <a:gdLst/>
              <a:ahLst/>
              <a:cxnLst/>
              <a:rect l="l" t="t" r="r" b="b"/>
              <a:pathLst>
                <a:path w="1165" h="540" extrusionOk="0">
                  <a:moveTo>
                    <a:pt x="39" y="0"/>
                  </a:moveTo>
                  <a:cubicBezTo>
                    <a:pt x="31" y="47"/>
                    <a:pt x="16" y="109"/>
                    <a:pt x="0" y="156"/>
                  </a:cubicBezTo>
                  <a:cubicBezTo>
                    <a:pt x="360" y="352"/>
                    <a:pt x="758" y="445"/>
                    <a:pt x="1164" y="539"/>
                  </a:cubicBezTo>
                  <a:cubicBezTo>
                    <a:pt x="813" y="289"/>
                    <a:pt x="485" y="2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54"/>
            <p:cNvSpPr/>
            <p:nvPr/>
          </p:nvSpPr>
          <p:spPr>
            <a:xfrm>
              <a:off x="3351695" y="1573113"/>
              <a:ext cx="8920" cy="3622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60" y="0"/>
                  </a:moveTo>
                  <a:cubicBezTo>
                    <a:pt x="41" y="0"/>
                    <a:pt x="21" y="3"/>
                    <a:pt x="1" y="9"/>
                  </a:cubicBezTo>
                  <a:cubicBezTo>
                    <a:pt x="38" y="57"/>
                    <a:pt x="78" y="80"/>
                    <a:pt x="125" y="80"/>
                  </a:cubicBezTo>
                  <a:cubicBezTo>
                    <a:pt x="147" y="80"/>
                    <a:pt x="171" y="74"/>
                    <a:pt x="196" y="64"/>
                  </a:cubicBezTo>
                  <a:cubicBezTo>
                    <a:pt x="161" y="24"/>
                    <a:pt x="114" y="0"/>
                    <a:pt x="60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54"/>
            <p:cNvSpPr/>
            <p:nvPr/>
          </p:nvSpPr>
          <p:spPr>
            <a:xfrm>
              <a:off x="3411868" y="1623777"/>
              <a:ext cx="3577" cy="4981"/>
            </a:xfrm>
            <a:custGeom>
              <a:avLst/>
              <a:gdLst/>
              <a:ahLst/>
              <a:cxnLst/>
              <a:rect l="l" t="t" r="r" b="b"/>
              <a:pathLst>
                <a:path w="79" h="110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55"/>
                    <a:pt x="16" y="94"/>
                    <a:pt x="78" y="110"/>
                  </a:cubicBezTo>
                  <a:cubicBezTo>
                    <a:pt x="78" y="63"/>
                    <a:pt x="47" y="24"/>
                    <a:pt x="8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84" name="Google Shape;17684;p54"/>
            <p:cNvGrpSpPr/>
            <p:nvPr/>
          </p:nvGrpSpPr>
          <p:grpSpPr>
            <a:xfrm>
              <a:off x="2908580" y="1048460"/>
              <a:ext cx="859633" cy="466668"/>
              <a:chOff x="2908567" y="1047360"/>
              <a:chExt cx="859633" cy="466668"/>
            </a:xfrm>
          </p:grpSpPr>
          <p:sp>
            <p:nvSpPr>
              <p:cNvPr id="17685" name="Google Shape;17685;p54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6" name="Google Shape;17686;p54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7" name="Google Shape;17687;p54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8" name="Google Shape;17688;p54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9" name="Google Shape;17689;p54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0" name="Google Shape;17690;p54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1" name="Google Shape;17691;p54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2" name="Google Shape;17692;p54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3" name="Google Shape;17693;p54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4" name="Google Shape;17694;p54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5" name="Google Shape;17695;p54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6" name="Google Shape;17696;p54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7" name="Google Shape;17697;p54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8" name="Google Shape;17698;p54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9" name="Google Shape;17699;p54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0" name="Google Shape;17700;p54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1" name="Google Shape;17701;p54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2" name="Google Shape;17702;p54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3" name="Google Shape;17703;p54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4" name="Google Shape;17704;p54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5" name="Google Shape;17705;p54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6" name="Google Shape;17706;p54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7" name="Google Shape;17707;p54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8" name="Google Shape;17708;p54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9" name="Google Shape;17709;p54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10" name="Google Shape;17710;p54"/>
            <p:cNvSpPr/>
            <p:nvPr/>
          </p:nvSpPr>
          <p:spPr>
            <a:xfrm>
              <a:off x="2813226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rgbClr val="272626">
                <a:alpha val="2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54"/>
            <p:cNvSpPr/>
            <p:nvPr/>
          </p:nvSpPr>
          <p:spPr>
            <a:xfrm>
              <a:off x="287548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rgbClr val="272626">
                <a:alpha val="430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2" name="Google Shape;17712;p54"/>
          <p:cNvGrpSpPr/>
          <p:nvPr/>
        </p:nvGrpSpPr>
        <p:grpSpPr>
          <a:xfrm rot="5080180">
            <a:off x="211174" y="3912568"/>
            <a:ext cx="787667" cy="1050953"/>
            <a:chOff x="1133323" y="1478966"/>
            <a:chExt cx="787647" cy="1050927"/>
          </a:xfrm>
        </p:grpSpPr>
        <p:sp>
          <p:nvSpPr>
            <p:cNvPr id="17713" name="Google Shape;17713;p54"/>
            <p:cNvSpPr/>
            <p:nvPr/>
          </p:nvSpPr>
          <p:spPr>
            <a:xfrm>
              <a:off x="1263000" y="1757775"/>
              <a:ext cx="645300" cy="453650"/>
            </a:xfrm>
            <a:custGeom>
              <a:avLst/>
              <a:gdLst/>
              <a:ahLst/>
              <a:cxnLst/>
              <a:rect l="l" t="t" r="r" b="b"/>
              <a:pathLst>
                <a:path w="25812" h="18146" extrusionOk="0">
                  <a:moveTo>
                    <a:pt x="22151" y="0"/>
                  </a:moveTo>
                  <a:lnTo>
                    <a:pt x="24154" y="3035"/>
                  </a:lnTo>
                  <a:lnTo>
                    <a:pt x="25812" y="6977"/>
                  </a:lnTo>
                  <a:lnTo>
                    <a:pt x="24904" y="9730"/>
                  </a:lnTo>
                  <a:lnTo>
                    <a:pt x="22683" y="12452"/>
                  </a:lnTo>
                  <a:lnTo>
                    <a:pt x="20368" y="13985"/>
                  </a:lnTo>
                  <a:lnTo>
                    <a:pt x="18366" y="15393"/>
                  </a:lnTo>
                  <a:lnTo>
                    <a:pt x="12359" y="17458"/>
                  </a:lnTo>
                  <a:lnTo>
                    <a:pt x="2910" y="18146"/>
                  </a:lnTo>
                  <a:lnTo>
                    <a:pt x="251" y="16112"/>
                  </a:lnTo>
                  <a:lnTo>
                    <a:pt x="0" y="12984"/>
                  </a:lnTo>
                  <a:lnTo>
                    <a:pt x="1721" y="9261"/>
                  </a:lnTo>
                  <a:lnTo>
                    <a:pt x="11044" y="5381"/>
                  </a:lnTo>
                  <a:lnTo>
                    <a:pt x="19179" y="29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7714" name="Google Shape;17714;p54"/>
            <p:cNvSpPr/>
            <p:nvPr/>
          </p:nvSpPr>
          <p:spPr>
            <a:xfrm>
              <a:off x="1162300" y="1478966"/>
              <a:ext cx="682241" cy="490582"/>
            </a:xfrm>
            <a:custGeom>
              <a:avLst/>
              <a:gdLst/>
              <a:ahLst/>
              <a:cxnLst/>
              <a:rect l="l" t="t" r="r" b="b"/>
              <a:pathLst>
                <a:path w="15068" h="10835" extrusionOk="0">
                  <a:moveTo>
                    <a:pt x="4812" y="690"/>
                  </a:moveTo>
                  <a:cubicBezTo>
                    <a:pt x="4823" y="690"/>
                    <a:pt x="4835" y="690"/>
                    <a:pt x="4846" y="691"/>
                  </a:cubicBezTo>
                  <a:cubicBezTo>
                    <a:pt x="5104" y="722"/>
                    <a:pt x="5268" y="926"/>
                    <a:pt x="5237" y="1176"/>
                  </a:cubicBezTo>
                  <a:cubicBezTo>
                    <a:pt x="5207" y="1377"/>
                    <a:pt x="5027" y="1536"/>
                    <a:pt x="4840" y="1536"/>
                  </a:cubicBezTo>
                  <a:cubicBezTo>
                    <a:pt x="4832" y="1536"/>
                    <a:pt x="4823" y="1536"/>
                    <a:pt x="4815" y="1535"/>
                  </a:cubicBezTo>
                  <a:cubicBezTo>
                    <a:pt x="4557" y="1512"/>
                    <a:pt x="4369" y="1332"/>
                    <a:pt x="4377" y="1097"/>
                  </a:cubicBezTo>
                  <a:cubicBezTo>
                    <a:pt x="4392" y="851"/>
                    <a:pt x="4571" y="690"/>
                    <a:pt x="4812" y="690"/>
                  </a:cubicBezTo>
                  <a:close/>
                  <a:moveTo>
                    <a:pt x="7045" y="706"/>
                  </a:moveTo>
                  <a:cubicBezTo>
                    <a:pt x="7316" y="706"/>
                    <a:pt x="7566" y="935"/>
                    <a:pt x="7573" y="1215"/>
                  </a:cubicBezTo>
                  <a:cubicBezTo>
                    <a:pt x="7581" y="1512"/>
                    <a:pt x="7386" y="1738"/>
                    <a:pt x="7104" y="1738"/>
                  </a:cubicBezTo>
                  <a:cubicBezTo>
                    <a:pt x="7098" y="1738"/>
                    <a:pt x="7092" y="1738"/>
                    <a:pt x="7086" y="1738"/>
                  </a:cubicBezTo>
                  <a:cubicBezTo>
                    <a:pt x="6751" y="1738"/>
                    <a:pt x="6487" y="1522"/>
                    <a:pt x="6479" y="1238"/>
                  </a:cubicBezTo>
                  <a:cubicBezTo>
                    <a:pt x="6463" y="972"/>
                    <a:pt x="6721" y="715"/>
                    <a:pt x="7018" y="707"/>
                  </a:cubicBezTo>
                  <a:cubicBezTo>
                    <a:pt x="7027" y="706"/>
                    <a:pt x="7036" y="706"/>
                    <a:pt x="7045" y="706"/>
                  </a:cubicBezTo>
                  <a:close/>
                  <a:moveTo>
                    <a:pt x="2911" y="1355"/>
                  </a:moveTo>
                  <a:cubicBezTo>
                    <a:pt x="2918" y="1355"/>
                    <a:pt x="2925" y="1355"/>
                    <a:pt x="2931" y="1355"/>
                  </a:cubicBezTo>
                  <a:cubicBezTo>
                    <a:pt x="3361" y="1371"/>
                    <a:pt x="3697" y="1660"/>
                    <a:pt x="3689" y="2035"/>
                  </a:cubicBezTo>
                  <a:cubicBezTo>
                    <a:pt x="3674" y="2410"/>
                    <a:pt x="3299" y="2754"/>
                    <a:pt x="2892" y="2754"/>
                  </a:cubicBezTo>
                  <a:cubicBezTo>
                    <a:pt x="2533" y="2746"/>
                    <a:pt x="2212" y="2395"/>
                    <a:pt x="2220" y="1996"/>
                  </a:cubicBezTo>
                  <a:cubicBezTo>
                    <a:pt x="2228" y="1596"/>
                    <a:pt x="2493" y="1355"/>
                    <a:pt x="2911" y="1355"/>
                  </a:cubicBezTo>
                  <a:close/>
                  <a:moveTo>
                    <a:pt x="930" y="2579"/>
                  </a:moveTo>
                  <a:cubicBezTo>
                    <a:pt x="945" y="2579"/>
                    <a:pt x="961" y="2580"/>
                    <a:pt x="978" y="2582"/>
                  </a:cubicBezTo>
                  <a:cubicBezTo>
                    <a:pt x="1157" y="2598"/>
                    <a:pt x="1282" y="2715"/>
                    <a:pt x="1275" y="2879"/>
                  </a:cubicBezTo>
                  <a:cubicBezTo>
                    <a:pt x="1275" y="3046"/>
                    <a:pt x="1134" y="3184"/>
                    <a:pt x="990" y="3184"/>
                  </a:cubicBezTo>
                  <a:cubicBezTo>
                    <a:pt x="986" y="3184"/>
                    <a:pt x="982" y="3184"/>
                    <a:pt x="978" y="3184"/>
                  </a:cubicBezTo>
                  <a:cubicBezTo>
                    <a:pt x="782" y="3168"/>
                    <a:pt x="642" y="3028"/>
                    <a:pt x="642" y="2863"/>
                  </a:cubicBezTo>
                  <a:cubicBezTo>
                    <a:pt x="642" y="2698"/>
                    <a:pt x="754" y="2579"/>
                    <a:pt x="930" y="2579"/>
                  </a:cubicBezTo>
                  <a:close/>
                  <a:moveTo>
                    <a:pt x="5541" y="1926"/>
                  </a:moveTo>
                  <a:cubicBezTo>
                    <a:pt x="5955" y="1934"/>
                    <a:pt x="6331" y="2293"/>
                    <a:pt x="6323" y="2637"/>
                  </a:cubicBezTo>
                  <a:cubicBezTo>
                    <a:pt x="6315" y="2973"/>
                    <a:pt x="5901" y="3325"/>
                    <a:pt x="5549" y="3325"/>
                  </a:cubicBezTo>
                  <a:cubicBezTo>
                    <a:pt x="5174" y="3325"/>
                    <a:pt x="4869" y="2996"/>
                    <a:pt x="4846" y="2598"/>
                  </a:cubicBezTo>
                  <a:cubicBezTo>
                    <a:pt x="4830" y="2199"/>
                    <a:pt x="5252" y="1926"/>
                    <a:pt x="5541" y="1926"/>
                  </a:cubicBezTo>
                  <a:close/>
                  <a:moveTo>
                    <a:pt x="9871" y="2684"/>
                  </a:moveTo>
                  <a:cubicBezTo>
                    <a:pt x="10105" y="2684"/>
                    <a:pt x="10316" y="2879"/>
                    <a:pt x="10339" y="3114"/>
                  </a:cubicBezTo>
                  <a:cubicBezTo>
                    <a:pt x="10355" y="3332"/>
                    <a:pt x="10175" y="3528"/>
                    <a:pt x="9925" y="3528"/>
                  </a:cubicBezTo>
                  <a:cubicBezTo>
                    <a:pt x="9644" y="3528"/>
                    <a:pt x="9449" y="3379"/>
                    <a:pt x="9441" y="3137"/>
                  </a:cubicBezTo>
                  <a:cubicBezTo>
                    <a:pt x="9425" y="2879"/>
                    <a:pt x="9613" y="2684"/>
                    <a:pt x="9871" y="2684"/>
                  </a:cubicBezTo>
                  <a:close/>
                  <a:moveTo>
                    <a:pt x="8037" y="2299"/>
                  </a:moveTo>
                  <a:cubicBezTo>
                    <a:pt x="8109" y="2299"/>
                    <a:pt x="8184" y="2310"/>
                    <a:pt x="8261" y="2332"/>
                  </a:cubicBezTo>
                  <a:cubicBezTo>
                    <a:pt x="8620" y="2449"/>
                    <a:pt x="8925" y="2817"/>
                    <a:pt x="8894" y="3215"/>
                  </a:cubicBezTo>
                  <a:cubicBezTo>
                    <a:pt x="8886" y="3575"/>
                    <a:pt x="8651" y="3879"/>
                    <a:pt x="8315" y="3965"/>
                  </a:cubicBezTo>
                  <a:cubicBezTo>
                    <a:pt x="8255" y="3980"/>
                    <a:pt x="8194" y="3987"/>
                    <a:pt x="8134" y="3987"/>
                  </a:cubicBezTo>
                  <a:cubicBezTo>
                    <a:pt x="7874" y="3987"/>
                    <a:pt x="7625" y="3853"/>
                    <a:pt x="7479" y="3606"/>
                  </a:cubicBezTo>
                  <a:cubicBezTo>
                    <a:pt x="7292" y="3301"/>
                    <a:pt x="7245" y="2996"/>
                    <a:pt x="7425" y="2676"/>
                  </a:cubicBezTo>
                  <a:cubicBezTo>
                    <a:pt x="7564" y="2433"/>
                    <a:pt x="7784" y="2299"/>
                    <a:pt x="8037" y="2299"/>
                  </a:cubicBezTo>
                  <a:close/>
                  <a:moveTo>
                    <a:pt x="1805" y="3636"/>
                  </a:moveTo>
                  <a:cubicBezTo>
                    <a:pt x="1813" y="3636"/>
                    <a:pt x="1821" y="3637"/>
                    <a:pt x="1829" y="3637"/>
                  </a:cubicBezTo>
                  <a:cubicBezTo>
                    <a:pt x="2095" y="3645"/>
                    <a:pt x="2384" y="3918"/>
                    <a:pt x="2400" y="4161"/>
                  </a:cubicBezTo>
                  <a:cubicBezTo>
                    <a:pt x="2415" y="4430"/>
                    <a:pt x="2149" y="4708"/>
                    <a:pt x="1887" y="4708"/>
                  </a:cubicBezTo>
                  <a:cubicBezTo>
                    <a:pt x="1884" y="4708"/>
                    <a:pt x="1880" y="4708"/>
                    <a:pt x="1876" y="4708"/>
                  </a:cubicBezTo>
                  <a:cubicBezTo>
                    <a:pt x="1540" y="4684"/>
                    <a:pt x="1290" y="4465"/>
                    <a:pt x="1290" y="4168"/>
                  </a:cubicBezTo>
                  <a:cubicBezTo>
                    <a:pt x="1290" y="3888"/>
                    <a:pt x="1533" y="3636"/>
                    <a:pt x="1805" y="3636"/>
                  </a:cubicBezTo>
                  <a:close/>
                  <a:moveTo>
                    <a:pt x="11410" y="3700"/>
                  </a:moveTo>
                  <a:cubicBezTo>
                    <a:pt x="11715" y="3700"/>
                    <a:pt x="11973" y="3965"/>
                    <a:pt x="11973" y="4262"/>
                  </a:cubicBezTo>
                  <a:cubicBezTo>
                    <a:pt x="11957" y="4497"/>
                    <a:pt x="11715" y="4731"/>
                    <a:pt x="11472" y="4731"/>
                  </a:cubicBezTo>
                  <a:cubicBezTo>
                    <a:pt x="11136" y="4731"/>
                    <a:pt x="10863" y="4497"/>
                    <a:pt x="10863" y="4208"/>
                  </a:cubicBezTo>
                  <a:cubicBezTo>
                    <a:pt x="10863" y="3926"/>
                    <a:pt x="11113" y="3700"/>
                    <a:pt x="11410" y="3700"/>
                  </a:cubicBezTo>
                  <a:close/>
                  <a:moveTo>
                    <a:pt x="4100" y="4017"/>
                  </a:moveTo>
                  <a:cubicBezTo>
                    <a:pt x="4314" y="4017"/>
                    <a:pt x="4528" y="4082"/>
                    <a:pt x="4736" y="4208"/>
                  </a:cubicBezTo>
                  <a:cubicBezTo>
                    <a:pt x="4908" y="4309"/>
                    <a:pt x="5041" y="4442"/>
                    <a:pt x="5143" y="4598"/>
                  </a:cubicBezTo>
                  <a:cubicBezTo>
                    <a:pt x="5276" y="4825"/>
                    <a:pt x="5323" y="5052"/>
                    <a:pt x="5237" y="5317"/>
                  </a:cubicBezTo>
                  <a:cubicBezTo>
                    <a:pt x="5050" y="5854"/>
                    <a:pt x="4565" y="6234"/>
                    <a:pt x="4046" y="6234"/>
                  </a:cubicBezTo>
                  <a:cubicBezTo>
                    <a:pt x="4021" y="6234"/>
                    <a:pt x="3996" y="6233"/>
                    <a:pt x="3971" y="6231"/>
                  </a:cubicBezTo>
                  <a:cubicBezTo>
                    <a:pt x="3377" y="6192"/>
                    <a:pt x="2916" y="5692"/>
                    <a:pt x="2955" y="5145"/>
                  </a:cubicBezTo>
                  <a:cubicBezTo>
                    <a:pt x="2931" y="4700"/>
                    <a:pt x="3166" y="4387"/>
                    <a:pt x="3541" y="4168"/>
                  </a:cubicBezTo>
                  <a:cubicBezTo>
                    <a:pt x="3726" y="4067"/>
                    <a:pt x="3914" y="4017"/>
                    <a:pt x="4100" y="4017"/>
                  </a:cubicBezTo>
                  <a:close/>
                  <a:moveTo>
                    <a:pt x="7409" y="4434"/>
                  </a:moveTo>
                  <a:cubicBezTo>
                    <a:pt x="7604" y="4434"/>
                    <a:pt x="7776" y="4497"/>
                    <a:pt x="7956" y="4583"/>
                  </a:cubicBezTo>
                  <a:cubicBezTo>
                    <a:pt x="8308" y="4778"/>
                    <a:pt x="8472" y="5091"/>
                    <a:pt x="8401" y="5473"/>
                  </a:cubicBezTo>
                  <a:cubicBezTo>
                    <a:pt x="8315" y="5927"/>
                    <a:pt x="8026" y="6255"/>
                    <a:pt x="7675" y="6278"/>
                  </a:cubicBezTo>
                  <a:cubicBezTo>
                    <a:pt x="7644" y="6281"/>
                    <a:pt x="7614" y="6282"/>
                    <a:pt x="7583" y="6282"/>
                  </a:cubicBezTo>
                  <a:cubicBezTo>
                    <a:pt x="7085" y="6282"/>
                    <a:pt x="6563" y="5983"/>
                    <a:pt x="6526" y="5380"/>
                  </a:cubicBezTo>
                  <a:cubicBezTo>
                    <a:pt x="6503" y="4864"/>
                    <a:pt x="6721" y="4614"/>
                    <a:pt x="7050" y="4497"/>
                  </a:cubicBezTo>
                  <a:cubicBezTo>
                    <a:pt x="7151" y="4458"/>
                    <a:pt x="7292" y="4458"/>
                    <a:pt x="7409" y="4434"/>
                  </a:cubicBezTo>
                  <a:close/>
                  <a:moveTo>
                    <a:pt x="10135" y="5312"/>
                  </a:moveTo>
                  <a:cubicBezTo>
                    <a:pt x="10523" y="5312"/>
                    <a:pt x="10848" y="5613"/>
                    <a:pt x="10855" y="6020"/>
                  </a:cubicBezTo>
                  <a:cubicBezTo>
                    <a:pt x="10863" y="6505"/>
                    <a:pt x="10488" y="6724"/>
                    <a:pt x="10128" y="6778"/>
                  </a:cubicBezTo>
                  <a:cubicBezTo>
                    <a:pt x="10077" y="6790"/>
                    <a:pt x="10025" y="6795"/>
                    <a:pt x="9974" y="6795"/>
                  </a:cubicBezTo>
                  <a:cubicBezTo>
                    <a:pt x="9815" y="6795"/>
                    <a:pt x="9659" y="6744"/>
                    <a:pt x="9511" y="6661"/>
                  </a:cubicBezTo>
                  <a:cubicBezTo>
                    <a:pt x="9136" y="6466"/>
                    <a:pt x="9066" y="6036"/>
                    <a:pt x="9339" y="5724"/>
                  </a:cubicBezTo>
                  <a:cubicBezTo>
                    <a:pt x="9511" y="5528"/>
                    <a:pt x="9706" y="5395"/>
                    <a:pt x="9956" y="5333"/>
                  </a:cubicBezTo>
                  <a:cubicBezTo>
                    <a:pt x="10017" y="5319"/>
                    <a:pt x="10077" y="5312"/>
                    <a:pt x="10135" y="5312"/>
                  </a:cubicBezTo>
                  <a:close/>
                  <a:moveTo>
                    <a:pt x="6189" y="6454"/>
                  </a:moveTo>
                  <a:cubicBezTo>
                    <a:pt x="6331" y="6454"/>
                    <a:pt x="6496" y="6604"/>
                    <a:pt x="6510" y="6747"/>
                  </a:cubicBezTo>
                  <a:cubicBezTo>
                    <a:pt x="6518" y="6888"/>
                    <a:pt x="6385" y="7044"/>
                    <a:pt x="6229" y="7060"/>
                  </a:cubicBezTo>
                  <a:cubicBezTo>
                    <a:pt x="6209" y="7063"/>
                    <a:pt x="6189" y="7065"/>
                    <a:pt x="6170" y="7065"/>
                  </a:cubicBezTo>
                  <a:cubicBezTo>
                    <a:pt x="6004" y="7065"/>
                    <a:pt x="5884" y="6947"/>
                    <a:pt x="5870" y="6778"/>
                  </a:cubicBezTo>
                  <a:cubicBezTo>
                    <a:pt x="5870" y="6614"/>
                    <a:pt x="5979" y="6489"/>
                    <a:pt x="6151" y="6458"/>
                  </a:cubicBezTo>
                  <a:cubicBezTo>
                    <a:pt x="6163" y="6455"/>
                    <a:pt x="6176" y="6454"/>
                    <a:pt x="6189" y="6454"/>
                  </a:cubicBezTo>
                  <a:close/>
                  <a:moveTo>
                    <a:pt x="1895" y="6349"/>
                  </a:moveTo>
                  <a:cubicBezTo>
                    <a:pt x="2306" y="6349"/>
                    <a:pt x="2767" y="6790"/>
                    <a:pt x="2775" y="7208"/>
                  </a:cubicBezTo>
                  <a:cubicBezTo>
                    <a:pt x="2791" y="7669"/>
                    <a:pt x="2447" y="8021"/>
                    <a:pt x="1994" y="8021"/>
                  </a:cubicBezTo>
                  <a:cubicBezTo>
                    <a:pt x="1989" y="8021"/>
                    <a:pt x="1984" y="8021"/>
                    <a:pt x="1979" y="8021"/>
                  </a:cubicBezTo>
                  <a:cubicBezTo>
                    <a:pt x="1510" y="8021"/>
                    <a:pt x="1181" y="7656"/>
                    <a:pt x="1197" y="7130"/>
                  </a:cubicBezTo>
                  <a:cubicBezTo>
                    <a:pt x="1197" y="6685"/>
                    <a:pt x="1486" y="6357"/>
                    <a:pt x="1884" y="6349"/>
                  </a:cubicBezTo>
                  <a:cubicBezTo>
                    <a:pt x="1888" y="6349"/>
                    <a:pt x="1891" y="6349"/>
                    <a:pt x="1895" y="6349"/>
                  </a:cubicBezTo>
                  <a:close/>
                  <a:moveTo>
                    <a:pt x="4669" y="7173"/>
                  </a:moveTo>
                  <a:cubicBezTo>
                    <a:pt x="5128" y="7173"/>
                    <a:pt x="5562" y="7645"/>
                    <a:pt x="5510" y="8068"/>
                  </a:cubicBezTo>
                  <a:cubicBezTo>
                    <a:pt x="5510" y="8466"/>
                    <a:pt x="5229" y="8795"/>
                    <a:pt x="4861" y="8849"/>
                  </a:cubicBezTo>
                  <a:cubicBezTo>
                    <a:pt x="4818" y="8857"/>
                    <a:pt x="4776" y="8860"/>
                    <a:pt x="4734" y="8860"/>
                  </a:cubicBezTo>
                  <a:cubicBezTo>
                    <a:pt x="4418" y="8860"/>
                    <a:pt x="4141" y="8659"/>
                    <a:pt x="4010" y="8341"/>
                  </a:cubicBezTo>
                  <a:cubicBezTo>
                    <a:pt x="3908" y="8099"/>
                    <a:pt x="3900" y="7865"/>
                    <a:pt x="4002" y="7622"/>
                  </a:cubicBezTo>
                  <a:cubicBezTo>
                    <a:pt x="4103" y="7349"/>
                    <a:pt x="4314" y="7208"/>
                    <a:pt x="4596" y="7177"/>
                  </a:cubicBezTo>
                  <a:cubicBezTo>
                    <a:pt x="4620" y="7174"/>
                    <a:pt x="4645" y="7173"/>
                    <a:pt x="4669" y="7173"/>
                  </a:cubicBezTo>
                  <a:close/>
                  <a:moveTo>
                    <a:pt x="5428" y="1"/>
                  </a:moveTo>
                  <a:cubicBezTo>
                    <a:pt x="5177" y="1"/>
                    <a:pt x="4924" y="14"/>
                    <a:pt x="4666" y="43"/>
                  </a:cubicBezTo>
                  <a:cubicBezTo>
                    <a:pt x="3439" y="175"/>
                    <a:pt x="2330" y="566"/>
                    <a:pt x="1361" y="1332"/>
                  </a:cubicBezTo>
                  <a:cubicBezTo>
                    <a:pt x="915" y="1684"/>
                    <a:pt x="524" y="2082"/>
                    <a:pt x="267" y="2590"/>
                  </a:cubicBezTo>
                  <a:cubicBezTo>
                    <a:pt x="368" y="2668"/>
                    <a:pt x="368" y="2785"/>
                    <a:pt x="337" y="2910"/>
                  </a:cubicBezTo>
                  <a:cubicBezTo>
                    <a:pt x="188" y="3442"/>
                    <a:pt x="181" y="3973"/>
                    <a:pt x="95" y="4512"/>
                  </a:cubicBezTo>
                  <a:cubicBezTo>
                    <a:pt x="32" y="4895"/>
                    <a:pt x="71" y="5286"/>
                    <a:pt x="79" y="5677"/>
                  </a:cubicBezTo>
                  <a:cubicBezTo>
                    <a:pt x="79" y="5708"/>
                    <a:pt x="126" y="5747"/>
                    <a:pt x="157" y="5786"/>
                  </a:cubicBezTo>
                  <a:cubicBezTo>
                    <a:pt x="220" y="5716"/>
                    <a:pt x="267" y="5630"/>
                    <a:pt x="345" y="5575"/>
                  </a:cubicBezTo>
                  <a:cubicBezTo>
                    <a:pt x="423" y="5522"/>
                    <a:pt x="508" y="5498"/>
                    <a:pt x="590" y="5498"/>
                  </a:cubicBezTo>
                  <a:cubicBezTo>
                    <a:pt x="808" y="5498"/>
                    <a:pt x="1005" y="5671"/>
                    <a:pt x="1017" y="5927"/>
                  </a:cubicBezTo>
                  <a:cubicBezTo>
                    <a:pt x="1040" y="6208"/>
                    <a:pt x="892" y="6349"/>
                    <a:pt x="617" y="6349"/>
                  </a:cubicBezTo>
                  <a:cubicBezTo>
                    <a:pt x="610" y="6349"/>
                    <a:pt x="602" y="6349"/>
                    <a:pt x="595" y="6349"/>
                  </a:cubicBezTo>
                  <a:cubicBezTo>
                    <a:pt x="384" y="6349"/>
                    <a:pt x="243" y="6239"/>
                    <a:pt x="149" y="6067"/>
                  </a:cubicBezTo>
                  <a:cubicBezTo>
                    <a:pt x="1" y="6333"/>
                    <a:pt x="79" y="6607"/>
                    <a:pt x="110" y="6880"/>
                  </a:cubicBezTo>
                  <a:cubicBezTo>
                    <a:pt x="157" y="7286"/>
                    <a:pt x="220" y="7708"/>
                    <a:pt x="267" y="8115"/>
                  </a:cubicBezTo>
                  <a:cubicBezTo>
                    <a:pt x="431" y="8146"/>
                    <a:pt x="540" y="8248"/>
                    <a:pt x="587" y="8404"/>
                  </a:cubicBezTo>
                  <a:cubicBezTo>
                    <a:pt x="650" y="8560"/>
                    <a:pt x="509" y="8646"/>
                    <a:pt x="439" y="8756"/>
                  </a:cubicBezTo>
                  <a:cubicBezTo>
                    <a:pt x="517" y="8990"/>
                    <a:pt x="587" y="9209"/>
                    <a:pt x="665" y="9443"/>
                  </a:cubicBezTo>
                  <a:cubicBezTo>
                    <a:pt x="704" y="9545"/>
                    <a:pt x="743" y="9654"/>
                    <a:pt x="845" y="9709"/>
                  </a:cubicBezTo>
                  <a:cubicBezTo>
                    <a:pt x="907" y="9654"/>
                    <a:pt x="986" y="9592"/>
                    <a:pt x="1056" y="9537"/>
                  </a:cubicBezTo>
                  <a:cubicBezTo>
                    <a:pt x="1275" y="9357"/>
                    <a:pt x="1517" y="9310"/>
                    <a:pt x="1790" y="9310"/>
                  </a:cubicBezTo>
                  <a:cubicBezTo>
                    <a:pt x="1793" y="9310"/>
                    <a:pt x="1796" y="9310"/>
                    <a:pt x="1799" y="9310"/>
                  </a:cubicBezTo>
                  <a:cubicBezTo>
                    <a:pt x="2156" y="9310"/>
                    <a:pt x="2570" y="9822"/>
                    <a:pt x="2376" y="10256"/>
                  </a:cubicBezTo>
                  <a:cubicBezTo>
                    <a:pt x="2306" y="10412"/>
                    <a:pt x="2197" y="10537"/>
                    <a:pt x="2056" y="10639"/>
                  </a:cubicBezTo>
                  <a:cubicBezTo>
                    <a:pt x="2064" y="10725"/>
                    <a:pt x="2095" y="10803"/>
                    <a:pt x="2181" y="10811"/>
                  </a:cubicBezTo>
                  <a:cubicBezTo>
                    <a:pt x="2316" y="10825"/>
                    <a:pt x="2451" y="10834"/>
                    <a:pt x="2584" y="10834"/>
                  </a:cubicBezTo>
                  <a:cubicBezTo>
                    <a:pt x="2954" y="10834"/>
                    <a:pt x="3315" y="10765"/>
                    <a:pt x="3642" y="10553"/>
                  </a:cubicBezTo>
                  <a:cubicBezTo>
                    <a:pt x="3556" y="10514"/>
                    <a:pt x="3471" y="10475"/>
                    <a:pt x="3400" y="10412"/>
                  </a:cubicBezTo>
                  <a:cubicBezTo>
                    <a:pt x="3252" y="10287"/>
                    <a:pt x="3220" y="10068"/>
                    <a:pt x="3314" y="9904"/>
                  </a:cubicBezTo>
                  <a:cubicBezTo>
                    <a:pt x="3406" y="9761"/>
                    <a:pt x="3535" y="9693"/>
                    <a:pt x="3694" y="9693"/>
                  </a:cubicBezTo>
                  <a:cubicBezTo>
                    <a:pt x="3725" y="9693"/>
                    <a:pt x="3757" y="9696"/>
                    <a:pt x="3791" y="9701"/>
                  </a:cubicBezTo>
                  <a:cubicBezTo>
                    <a:pt x="3986" y="9732"/>
                    <a:pt x="4088" y="9818"/>
                    <a:pt x="4127" y="10029"/>
                  </a:cubicBezTo>
                  <a:cubicBezTo>
                    <a:pt x="4135" y="10107"/>
                    <a:pt x="4135" y="10186"/>
                    <a:pt x="4135" y="10264"/>
                  </a:cubicBezTo>
                  <a:cubicBezTo>
                    <a:pt x="4153" y="10267"/>
                    <a:pt x="4170" y="10268"/>
                    <a:pt x="4187" y="10268"/>
                  </a:cubicBezTo>
                  <a:cubicBezTo>
                    <a:pt x="4295" y="10268"/>
                    <a:pt x="4384" y="10207"/>
                    <a:pt x="4479" y="10146"/>
                  </a:cubicBezTo>
                  <a:cubicBezTo>
                    <a:pt x="5104" y="9732"/>
                    <a:pt x="5729" y="9326"/>
                    <a:pt x="6346" y="8912"/>
                  </a:cubicBezTo>
                  <a:cubicBezTo>
                    <a:pt x="6542" y="8779"/>
                    <a:pt x="6745" y="8662"/>
                    <a:pt x="6956" y="8576"/>
                  </a:cubicBezTo>
                  <a:cubicBezTo>
                    <a:pt x="6932" y="8505"/>
                    <a:pt x="6901" y="8427"/>
                    <a:pt x="6870" y="8365"/>
                  </a:cubicBezTo>
                  <a:cubicBezTo>
                    <a:pt x="6792" y="8138"/>
                    <a:pt x="6854" y="7943"/>
                    <a:pt x="7026" y="7787"/>
                  </a:cubicBezTo>
                  <a:cubicBezTo>
                    <a:pt x="7123" y="7695"/>
                    <a:pt x="7230" y="7649"/>
                    <a:pt x="7350" y="7649"/>
                  </a:cubicBezTo>
                  <a:cubicBezTo>
                    <a:pt x="7434" y="7649"/>
                    <a:pt x="7523" y="7671"/>
                    <a:pt x="7620" y="7716"/>
                  </a:cubicBezTo>
                  <a:cubicBezTo>
                    <a:pt x="7729" y="7763"/>
                    <a:pt x="7808" y="7833"/>
                    <a:pt x="7870" y="7919"/>
                  </a:cubicBezTo>
                  <a:cubicBezTo>
                    <a:pt x="7894" y="7923"/>
                    <a:pt x="7918" y="7925"/>
                    <a:pt x="7941" y="7925"/>
                  </a:cubicBezTo>
                  <a:cubicBezTo>
                    <a:pt x="8111" y="7925"/>
                    <a:pt x="8249" y="7831"/>
                    <a:pt x="8394" y="7755"/>
                  </a:cubicBezTo>
                  <a:cubicBezTo>
                    <a:pt x="9222" y="7325"/>
                    <a:pt x="10082" y="6966"/>
                    <a:pt x="10972" y="6693"/>
                  </a:cubicBezTo>
                  <a:cubicBezTo>
                    <a:pt x="11254" y="6607"/>
                    <a:pt x="11527" y="6513"/>
                    <a:pt x="11816" y="6427"/>
                  </a:cubicBezTo>
                  <a:cubicBezTo>
                    <a:pt x="11816" y="6419"/>
                    <a:pt x="11824" y="6396"/>
                    <a:pt x="11832" y="6388"/>
                  </a:cubicBezTo>
                  <a:cubicBezTo>
                    <a:pt x="12020" y="6064"/>
                    <a:pt x="12299" y="5869"/>
                    <a:pt x="12652" y="5869"/>
                  </a:cubicBezTo>
                  <a:cubicBezTo>
                    <a:pt x="12828" y="5869"/>
                    <a:pt x="13021" y="5917"/>
                    <a:pt x="13231" y="6020"/>
                  </a:cubicBezTo>
                  <a:lnTo>
                    <a:pt x="13465" y="6161"/>
                  </a:lnTo>
                  <a:cubicBezTo>
                    <a:pt x="13989" y="6161"/>
                    <a:pt x="14528" y="6153"/>
                    <a:pt x="15067" y="6153"/>
                  </a:cubicBezTo>
                  <a:cubicBezTo>
                    <a:pt x="14880" y="5864"/>
                    <a:pt x="14645" y="5606"/>
                    <a:pt x="14419" y="5356"/>
                  </a:cubicBezTo>
                  <a:cubicBezTo>
                    <a:pt x="13746" y="4598"/>
                    <a:pt x="13028" y="3887"/>
                    <a:pt x="12270" y="3207"/>
                  </a:cubicBezTo>
                  <a:cubicBezTo>
                    <a:pt x="11449" y="2465"/>
                    <a:pt x="10582" y="1777"/>
                    <a:pt x="9613" y="1230"/>
                  </a:cubicBezTo>
                  <a:cubicBezTo>
                    <a:pt x="8301" y="481"/>
                    <a:pt x="6921" y="1"/>
                    <a:pt x="5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54"/>
            <p:cNvSpPr/>
            <p:nvPr/>
          </p:nvSpPr>
          <p:spPr>
            <a:xfrm>
              <a:off x="1133323" y="1596187"/>
              <a:ext cx="787647" cy="630716"/>
            </a:xfrm>
            <a:custGeom>
              <a:avLst/>
              <a:gdLst/>
              <a:ahLst/>
              <a:cxnLst/>
              <a:rect l="l" t="t" r="r" b="b"/>
              <a:pathLst>
                <a:path w="17396" h="13930" extrusionOk="0">
                  <a:moveTo>
                    <a:pt x="15412" y="4587"/>
                  </a:moveTo>
                  <a:cubicBezTo>
                    <a:pt x="15578" y="4587"/>
                    <a:pt x="15763" y="4729"/>
                    <a:pt x="15785" y="4893"/>
                  </a:cubicBezTo>
                  <a:cubicBezTo>
                    <a:pt x="15793" y="5033"/>
                    <a:pt x="15645" y="5198"/>
                    <a:pt x="15512" y="5205"/>
                  </a:cubicBezTo>
                  <a:cubicBezTo>
                    <a:pt x="15497" y="5208"/>
                    <a:pt x="15482" y="5210"/>
                    <a:pt x="15467" y="5210"/>
                  </a:cubicBezTo>
                  <a:cubicBezTo>
                    <a:pt x="15315" y="5210"/>
                    <a:pt x="15159" y="5074"/>
                    <a:pt x="15152" y="4932"/>
                  </a:cubicBezTo>
                  <a:cubicBezTo>
                    <a:pt x="15137" y="4744"/>
                    <a:pt x="15230" y="4611"/>
                    <a:pt x="15387" y="4588"/>
                  </a:cubicBezTo>
                  <a:cubicBezTo>
                    <a:pt x="15395" y="4587"/>
                    <a:pt x="15404" y="4587"/>
                    <a:pt x="15412" y="4587"/>
                  </a:cubicBezTo>
                  <a:close/>
                  <a:moveTo>
                    <a:pt x="10370" y="4768"/>
                  </a:moveTo>
                  <a:cubicBezTo>
                    <a:pt x="10682" y="4768"/>
                    <a:pt x="10901" y="5073"/>
                    <a:pt x="10784" y="5330"/>
                  </a:cubicBezTo>
                  <a:cubicBezTo>
                    <a:pt x="10715" y="5500"/>
                    <a:pt x="10565" y="5599"/>
                    <a:pt x="10408" y="5599"/>
                  </a:cubicBezTo>
                  <a:cubicBezTo>
                    <a:pt x="10369" y="5599"/>
                    <a:pt x="10330" y="5593"/>
                    <a:pt x="10292" y="5580"/>
                  </a:cubicBezTo>
                  <a:cubicBezTo>
                    <a:pt x="10034" y="5487"/>
                    <a:pt x="9885" y="5315"/>
                    <a:pt x="9901" y="5119"/>
                  </a:cubicBezTo>
                  <a:cubicBezTo>
                    <a:pt x="9924" y="4901"/>
                    <a:pt x="10120" y="4768"/>
                    <a:pt x="10370" y="4768"/>
                  </a:cubicBezTo>
                  <a:close/>
                  <a:moveTo>
                    <a:pt x="6757" y="6758"/>
                  </a:moveTo>
                  <a:cubicBezTo>
                    <a:pt x="6766" y="6758"/>
                    <a:pt x="6774" y="6759"/>
                    <a:pt x="6783" y="6760"/>
                  </a:cubicBezTo>
                  <a:cubicBezTo>
                    <a:pt x="6978" y="6776"/>
                    <a:pt x="7096" y="6909"/>
                    <a:pt x="7088" y="7089"/>
                  </a:cubicBezTo>
                  <a:cubicBezTo>
                    <a:pt x="7080" y="7276"/>
                    <a:pt x="6971" y="7386"/>
                    <a:pt x="6806" y="7386"/>
                  </a:cubicBezTo>
                  <a:cubicBezTo>
                    <a:pt x="6635" y="7386"/>
                    <a:pt x="6447" y="7221"/>
                    <a:pt x="6463" y="7081"/>
                  </a:cubicBezTo>
                  <a:cubicBezTo>
                    <a:pt x="6485" y="6920"/>
                    <a:pt x="6624" y="6758"/>
                    <a:pt x="6757" y="6758"/>
                  </a:cubicBezTo>
                  <a:close/>
                  <a:moveTo>
                    <a:pt x="2972" y="8714"/>
                  </a:moveTo>
                  <a:cubicBezTo>
                    <a:pt x="3140" y="8714"/>
                    <a:pt x="3301" y="8787"/>
                    <a:pt x="3454" y="8886"/>
                  </a:cubicBezTo>
                  <a:cubicBezTo>
                    <a:pt x="3642" y="9019"/>
                    <a:pt x="3759" y="9199"/>
                    <a:pt x="3798" y="9425"/>
                  </a:cubicBezTo>
                  <a:cubicBezTo>
                    <a:pt x="3871" y="9910"/>
                    <a:pt x="3521" y="10282"/>
                    <a:pt x="3073" y="10282"/>
                  </a:cubicBezTo>
                  <a:cubicBezTo>
                    <a:pt x="2994" y="10282"/>
                    <a:pt x="2912" y="10270"/>
                    <a:pt x="2829" y="10246"/>
                  </a:cubicBezTo>
                  <a:cubicBezTo>
                    <a:pt x="2665" y="10199"/>
                    <a:pt x="2516" y="10121"/>
                    <a:pt x="2399" y="9996"/>
                  </a:cubicBezTo>
                  <a:cubicBezTo>
                    <a:pt x="2227" y="9808"/>
                    <a:pt x="2204" y="9746"/>
                    <a:pt x="2204" y="9495"/>
                  </a:cubicBezTo>
                  <a:cubicBezTo>
                    <a:pt x="2188" y="9144"/>
                    <a:pt x="2423" y="8956"/>
                    <a:pt x="2673" y="8800"/>
                  </a:cubicBezTo>
                  <a:cubicBezTo>
                    <a:pt x="2774" y="8739"/>
                    <a:pt x="2874" y="8714"/>
                    <a:pt x="2972" y="8714"/>
                  </a:cubicBezTo>
                  <a:close/>
                  <a:moveTo>
                    <a:pt x="907" y="1"/>
                  </a:moveTo>
                  <a:cubicBezTo>
                    <a:pt x="680" y="345"/>
                    <a:pt x="539" y="712"/>
                    <a:pt x="430" y="1079"/>
                  </a:cubicBezTo>
                  <a:cubicBezTo>
                    <a:pt x="195" y="1861"/>
                    <a:pt x="117" y="2674"/>
                    <a:pt x="78" y="3486"/>
                  </a:cubicBezTo>
                  <a:cubicBezTo>
                    <a:pt x="0" y="5205"/>
                    <a:pt x="47" y="6917"/>
                    <a:pt x="352" y="8612"/>
                  </a:cubicBezTo>
                  <a:cubicBezTo>
                    <a:pt x="508" y="9519"/>
                    <a:pt x="711" y="10418"/>
                    <a:pt x="1102" y="11261"/>
                  </a:cubicBezTo>
                  <a:cubicBezTo>
                    <a:pt x="1477" y="12051"/>
                    <a:pt x="1993" y="12723"/>
                    <a:pt x="2735" y="13207"/>
                  </a:cubicBezTo>
                  <a:cubicBezTo>
                    <a:pt x="3438" y="13653"/>
                    <a:pt x="4212" y="13871"/>
                    <a:pt x="5033" y="13918"/>
                  </a:cubicBezTo>
                  <a:cubicBezTo>
                    <a:pt x="5163" y="13926"/>
                    <a:pt x="5293" y="13929"/>
                    <a:pt x="5423" y="13929"/>
                  </a:cubicBezTo>
                  <a:cubicBezTo>
                    <a:pt x="6119" y="13929"/>
                    <a:pt x="6809" y="13829"/>
                    <a:pt x="7494" y="13684"/>
                  </a:cubicBezTo>
                  <a:cubicBezTo>
                    <a:pt x="8237" y="13520"/>
                    <a:pt x="8979" y="13332"/>
                    <a:pt x="9721" y="13153"/>
                  </a:cubicBezTo>
                  <a:cubicBezTo>
                    <a:pt x="9768" y="13059"/>
                    <a:pt x="9862" y="12957"/>
                    <a:pt x="9698" y="12879"/>
                  </a:cubicBezTo>
                  <a:cubicBezTo>
                    <a:pt x="9291" y="12957"/>
                    <a:pt x="8869" y="13035"/>
                    <a:pt x="8455" y="13106"/>
                  </a:cubicBezTo>
                  <a:cubicBezTo>
                    <a:pt x="8002" y="13184"/>
                    <a:pt x="7541" y="13254"/>
                    <a:pt x="7072" y="13262"/>
                  </a:cubicBezTo>
                  <a:cubicBezTo>
                    <a:pt x="6996" y="13264"/>
                    <a:pt x="6921" y="13264"/>
                    <a:pt x="6846" y="13264"/>
                  </a:cubicBezTo>
                  <a:cubicBezTo>
                    <a:pt x="6713" y="13264"/>
                    <a:pt x="6581" y="13263"/>
                    <a:pt x="6449" y="13263"/>
                  </a:cubicBezTo>
                  <a:cubicBezTo>
                    <a:pt x="6329" y="13263"/>
                    <a:pt x="6209" y="13264"/>
                    <a:pt x="6088" y="13270"/>
                  </a:cubicBezTo>
                  <a:cubicBezTo>
                    <a:pt x="6043" y="13273"/>
                    <a:pt x="5998" y="13274"/>
                    <a:pt x="5954" y="13274"/>
                  </a:cubicBezTo>
                  <a:cubicBezTo>
                    <a:pt x="5666" y="13274"/>
                    <a:pt x="5390" y="13213"/>
                    <a:pt x="5119" y="13145"/>
                  </a:cubicBezTo>
                  <a:cubicBezTo>
                    <a:pt x="4665" y="13035"/>
                    <a:pt x="4290" y="12817"/>
                    <a:pt x="4017" y="12410"/>
                  </a:cubicBezTo>
                  <a:cubicBezTo>
                    <a:pt x="3689" y="11941"/>
                    <a:pt x="3649" y="11465"/>
                    <a:pt x="3884" y="10957"/>
                  </a:cubicBezTo>
                  <a:cubicBezTo>
                    <a:pt x="4017" y="10683"/>
                    <a:pt x="4181" y="10441"/>
                    <a:pt x="4376" y="10214"/>
                  </a:cubicBezTo>
                  <a:cubicBezTo>
                    <a:pt x="4806" y="9738"/>
                    <a:pt x="5306" y="9339"/>
                    <a:pt x="5837" y="8988"/>
                  </a:cubicBezTo>
                  <a:cubicBezTo>
                    <a:pt x="6541" y="8526"/>
                    <a:pt x="7268" y="8097"/>
                    <a:pt x="8026" y="7737"/>
                  </a:cubicBezTo>
                  <a:cubicBezTo>
                    <a:pt x="9112" y="7214"/>
                    <a:pt x="10245" y="6839"/>
                    <a:pt x="11425" y="6589"/>
                  </a:cubicBezTo>
                  <a:cubicBezTo>
                    <a:pt x="11909" y="6495"/>
                    <a:pt x="12386" y="6432"/>
                    <a:pt x="12855" y="6346"/>
                  </a:cubicBezTo>
                  <a:cubicBezTo>
                    <a:pt x="12929" y="6333"/>
                    <a:pt x="13008" y="6329"/>
                    <a:pt x="13089" y="6329"/>
                  </a:cubicBezTo>
                  <a:cubicBezTo>
                    <a:pt x="13165" y="6329"/>
                    <a:pt x="13242" y="6332"/>
                    <a:pt x="13319" y="6332"/>
                  </a:cubicBezTo>
                  <a:cubicBezTo>
                    <a:pt x="13349" y="6332"/>
                    <a:pt x="13380" y="6332"/>
                    <a:pt x="13410" y="6331"/>
                  </a:cubicBezTo>
                  <a:cubicBezTo>
                    <a:pt x="13467" y="6331"/>
                    <a:pt x="13525" y="6332"/>
                    <a:pt x="13583" y="6332"/>
                  </a:cubicBezTo>
                  <a:cubicBezTo>
                    <a:pt x="13712" y="6332"/>
                    <a:pt x="13840" y="6325"/>
                    <a:pt x="13964" y="6276"/>
                  </a:cubicBezTo>
                  <a:cubicBezTo>
                    <a:pt x="13996" y="6268"/>
                    <a:pt x="14027" y="6260"/>
                    <a:pt x="14058" y="6260"/>
                  </a:cubicBezTo>
                  <a:cubicBezTo>
                    <a:pt x="14558" y="6331"/>
                    <a:pt x="15090" y="6331"/>
                    <a:pt x="15535" y="6620"/>
                  </a:cubicBezTo>
                  <a:cubicBezTo>
                    <a:pt x="15887" y="6854"/>
                    <a:pt x="16145" y="7159"/>
                    <a:pt x="16238" y="7581"/>
                  </a:cubicBezTo>
                  <a:cubicBezTo>
                    <a:pt x="16278" y="7753"/>
                    <a:pt x="16293" y="7917"/>
                    <a:pt x="16238" y="8089"/>
                  </a:cubicBezTo>
                  <a:cubicBezTo>
                    <a:pt x="16153" y="8401"/>
                    <a:pt x="16035" y="8691"/>
                    <a:pt x="15848" y="8933"/>
                  </a:cubicBezTo>
                  <a:cubicBezTo>
                    <a:pt x="15527" y="9378"/>
                    <a:pt x="15176" y="9785"/>
                    <a:pt x="14738" y="10128"/>
                  </a:cubicBezTo>
                  <a:cubicBezTo>
                    <a:pt x="14418" y="10371"/>
                    <a:pt x="14121" y="10636"/>
                    <a:pt x="13793" y="10879"/>
                  </a:cubicBezTo>
                  <a:cubicBezTo>
                    <a:pt x="13527" y="11074"/>
                    <a:pt x="13261" y="11269"/>
                    <a:pt x="12972" y="11426"/>
                  </a:cubicBezTo>
                  <a:cubicBezTo>
                    <a:pt x="12870" y="11472"/>
                    <a:pt x="12792" y="11551"/>
                    <a:pt x="12706" y="11621"/>
                  </a:cubicBezTo>
                  <a:cubicBezTo>
                    <a:pt x="12730" y="11824"/>
                    <a:pt x="12769" y="12019"/>
                    <a:pt x="13011" y="12074"/>
                  </a:cubicBezTo>
                  <a:cubicBezTo>
                    <a:pt x="13886" y="11699"/>
                    <a:pt x="14699" y="11199"/>
                    <a:pt x="15434" y="10597"/>
                  </a:cubicBezTo>
                  <a:cubicBezTo>
                    <a:pt x="15973" y="10160"/>
                    <a:pt x="16442" y="9660"/>
                    <a:pt x="16778" y="9050"/>
                  </a:cubicBezTo>
                  <a:cubicBezTo>
                    <a:pt x="17200" y="8300"/>
                    <a:pt x="17395" y="7503"/>
                    <a:pt x="17247" y="6628"/>
                  </a:cubicBezTo>
                  <a:cubicBezTo>
                    <a:pt x="17043" y="5440"/>
                    <a:pt x="16481" y="4440"/>
                    <a:pt x="15715" y="3533"/>
                  </a:cubicBezTo>
                  <a:cubicBezTo>
                    <a:pt x="15191" y="3533"/>
                    <a:pt x="14652" y="3541"/>
                    <a:pt x="14113" y="3541"/>
                  </a:cubicBezTo>
                  <a:cubicBezTo>
                    <a:pt x="14371" y="3877"/>
                    <a:pt x="14386" y="4229"/>
                    <a:pt x="14230" y="4596"/>
                  </a:cubicBezTo>
                  <a:cubicBezTo>
                    <a:pt x="14097" y="4930"/>
                    <a:pt x="13798" y="5121"/>
                    <a:pt x="13465" y="5121"/>
                  </a:cubicBezTo>
                  <a:cubicBezTo>
                    <a:pt x="13408" y="5121"/>
                    <a:pt x="13351" y="5115"/>
                    <a:pt x="13292" y="5104"/>
                  </a:cubicBezTo>
                  <a:cubicBezTo>
                    <a:pt x="12753" y="5002"/>
                    <a:pt x="12441" y="4611"/>
                    <a:pt x="12441" y="4049"/>
                  </a:cubicBezTo>
                  <a:cubicBezTo>
                    <a:pt x="12441" y="3979"/>
                    <a:pt x="12456" y="3893"/>
                    <a:pt x="12456" y="3822"/>
                  </a:cubicBezTo>
                  <a:lnTo>
                    <a:pt x="12456" y="3822"/>
                  </a:lnTo>
                  <a:cubicBezTo>
                    <a:pt x="12167" y="3908"/>
                    <a:pt x="11894" y="3994"/>
                    <a:pt x="11612" y="4080"/>
                  </a:cubicBezTo>
                  <a:cubicBezTo>
                    <a:pt x="10722" y="4369"/>
                    <a:pt x="9862" y="4721"/>
                    <a:pt x="9034" y="5151"/>
                  </a:cubicBezTo>
                  <a:cubicBezTo>
                    <a:pt x="8881" y="5223"/>
                    <a:pt x="8728" y="5316"/>
                    <a:pt x="8550" y="5316"/>
                  </a:cubicBezTo>
                  <a:cubicBezTo>
                    <a:pt x="8537" y="5316"/>
                    <a:pt x="8524" y="5316"/>
                    <a:pt x="8510" y="5315"/>
                  </a:cubicBezTo>
                  <a:lnTo>
                    <a:pt x="8510" y="5315"/>
                  </a:lnTo>
                  <a:cubicBezTo>
                    <a:pt x="8526" y="5369"/>
                    <a:pt x="8565" y="5432"/>
                    <a:pt x="8573" y="5487"/>
                  </a:cubicBezTo>
                  <a:cubicBezTo>
                    <a:pt x="8635" y="5838"/>
                    <a:pt x="8440" y="6057"/>
                    <a:pt x="8096" y="6073"/>
                  </a:cubicBezTo>
                  <a:cubicBezTo>
                    <a:pt x="8080" y="6074"/>
                    <a:pt x="8065" y="6075"/>
                    <a:pt x="8051" y="6075"/>
                  </a:cubicBezTo>
                  <a:cubicBezTo>
                    <a:pt x="7885" y="6075"/>
                    <a:pt x="7754" y="6000"/>
                    <a:pt x="7596" y="5971"/>
                  </a:cubicBezTo>
                  <a:cubicBezTo>
                    <a:pt x="7385" y="6057"/>
                    <a:pt x="7182" y="6174"/>
                    <a:pt x="6986" y="6299"/>
                  </a:cubicBezTo>
                  <a:cubicBezTo>
                    <a:pt x="6361" y="6721"/>
                    <a:pt x="5736" y="7120"/>
                    <a:pt x="5119" y="7542"/>
                  </a:cubicBezTo>
                  <a:cubicBezTo>
                    <a:pt x="5022" y="7611"/>
                    <a:pt x="4937" y="7662"/>
                    <a:pt x="4822" y="7662"/>
                  </a:cubicBezTo>
                  <a:cubicBezTo>
                    <a:pt x="4807" y="7662"/>
                    <a:pt x="4791" y="7661"/>
                    <a:pt x="4775" y="7659"/>
                  </a:cubicBezTo>
                  <a:cubicBezTo>
                    <a:pt x="4689" y="7894"/>
                    <a:pt x="4493" y="7948"/>
                    <a:pt x="4275" y="7948"/>
                  </a:cubicBezTo>
                  <a:cubicBezTo>
                    <a:pt x="3944" y="8168"/>
                    <a:pt x="3584" y="8234"/>
                    <a:pt x="3209" y="8234"/>
                  </a:cubicBezTo>
                  <a:cubicBezTo>
                    <a:pt x="3079" y="8234"/>
                    <a:pt x="2947" y="8226"/>
                    <a:pt x="2813" y="8214"/>
                  </a:cubicBezTo>
                  <a:cubicBezTo>
                    <a:pt x="2727" y="8206"/>
                    <a:pt x="2696" y="8120"/>
                    <a:pt x="2688" y="8042"/>
                  </a:cubicBezTo>
                  <a:cubicBezTo>
                    <a:pt x="2535" y="8119"/>
                    <a:pt x="2371" y="8135"/>
                    <a:pt x="2208" y="8135"/>
                  </a:cubicBezTo>
                  <a:cubicBezTo>
                    <a:pt x="2123" y="8135"/>
                    <a:pt x="2037" y="8131"/>
                    <a:pt x="1954" y="8128"/>
                  </a:cubicBezTo>
                  <a:cubicBezTo>
                    <a:pt x="1852" y="8128"/>
                    <a:pt x="1774" y="8089"/>
                    <a:pt x="1696" y="8026"/>
                  </a:cubicBezTo>
                  <a:cubicBezTo>
                    <a:pt x="1344" y="7776"/>
                    <a:pt x="1297" y="7573"/>
                    <a:pt x="1477" y="7104"/>
                  </a:cubicBezTo>
                  <a:cubicBezTo>
                    <a:pt x="1368" y="7042"/>
                    <a:pt x="1336" y="6932"/>
                    <a:pt x="1297" y="6839"/>
                  </a:cubicBezTo>
                  <a:cubicBezTo>
                    <a:pt x="1219" y="6612"/>
                    <a:pt x="1149" y="6378"/>
                    <a:pt x="1071" y="6143"/>
                  </a:cubicBezTo>
                  <a:cubicBezTo>
                    <a:pt x="1047" y="6151"/>
                    <a:pt x="1016" y="6151"/>
                    <a:pt x="985" y="6151"/>
                  </a:cubicBezTo>
                  <a:cubicBezTo>
                    <a:pt x="735" y="6135"/>
                    <a:pt x="641" y="6073"/>
                    <a:pt x="625" y="5901"/>
                  </a:cubicBezTo>
                  <a:cubicBezTo>
                    <a:pt x="594" y="5698"/>
                    <a:pt x="641" y="5635"/>
                    <a:pt x="907" y="5510"/>
                  </a:cubicBezTo>
                  <a:cubicBezTo>
                    <a:pt x="844" y="5096"/>
                    <a:pt x="797" y="4682"/>
                    <a:pt x="750" y="4268"/>
                  </a:cubicBezTo>
                  <a:cubicBezTo>
                    <a:pt x="711" y="3994"/>
                    <a:pt x="633" y="3721"/>
                    <a:pt x="789" y="3455"/>
                  </a:cubicBezTo>
                  <a:cubicBezTo>
                    <a:pt x="789" y="3369"/>
                    <a:pt x="797" y="3275"/>
                    <a:pt x="797" y="3174"/>
                  </a:cubicBezTo>
                  <a:cubicBezTo>
                    <a:pt x="766" y="3142"/>
                    <a:pt x="719" y="3103"/>
                    <a:pt x="719" y="3064"/>
                  </a:cubicBezTo>
                  <a:cubicBezTo>
                    <a:pt x="719" y="2674"/>
                    <a:pt x="672" y="2283"/>
                    <a:pt x="735" y="1908"/>
                  </a:cubicBezTo>
                  <a:cubicBezTo>
                    <a:pt x="813" y="1369"/>
                    <a:pt x="821" y="829"/>
                    <a:pt x="977" y="306"/>
                  </a:cubicBezTo>
                  <a:cubicBezTo>
                    <a:pt x="1008" y="204"/>
                    <a:pt x="1008" y="79"/>
                    <a:pt x="9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54"/>
            <p:cNvSpPr/>
            <p:nvPr/>
          </p:nvSpPr>
          <p:spPr>
            <a:xfrm>
              <a:off x="1476841" y="1994939"/>
              <a:ext cx="372996" cy="534954"/>
            </a:xfrm>
            <a:custGeom>
              <a:avLst/>
              <a:gdLst/>
              <a:ahLst/>
              <a:cxnLst/>
              <a:rect l="l" t="t" r="r" b="b"/>
              <a:pathLst>
                <a:path w="8238" h="11815" extrusionOk="0">
                  <a:moveTo>
                    <a:pt x="2810" y="450"/>
                  </a:moveTo>
                  <a:cubicBezTo>
                    <a:pt x="3096" y="450"/>
                    <a:pt x="3323" y="586"/>
                    <a:pt x="3486" y="806"/>
                  </a:cubicBezTo>
                  <a:cubicBezTo>
                    <a:pt x="3697" y="1079"/>
                    <a:pt x="3893" y="1353"/>
                    <a:pt x="4010" y="1681"/>
                  </a:cubicBezTo>
                  <a:cubicBezTo>
                    <a:pt x="4174" y="2150"/>
                    <a:pt x="4369" y="2611"/>
                    <a:pt x="4565" y="3072"/>
                  </a:cubicBezTo>
                  <a:cubicBezTo>
                    <a:pt x="4721" y="3431"/>
                    <a:pt x="4924" y="3767"/>
                    <a:pt x="5158" y="4080"/>
                  </a:cubicBezTo>
                  <a:cubicBezTo>
                    <a:pt x="5432" y="4455"/>
                    <a:pt x="5737" y="4807"/>
                    <a:pt x="6041" y="5174"/>
                  </a:cubicBezTo>
                  <a:cubicBezTo>
                    <a:pt x="6440" y="5651"/>
                    <a:pt x="6846" y="6119"/>
                    <a:pt x="7159" y="6666"/>
                  </a:cubicBezTo>
                  <a:cubicBezTo>
                    <a:pt x="7487" y="7213"/>
                    <a:pt x="7690" y="7792"/>
                    <a:pt x="7659" y="8464"/>
                  </a:cubicBezTo>
                  <a:cubicBezTo>
                    <a:pt x="7722" y="9128"/>
                    <a:pt x="7456" y="9691"/>
                    <a:pt x="6987" y="10159"/>
                  </a:cubicBezTo>
                  <a:cubicBezTo>
                    <a:pt x="6667" y="10480"/>
                    <a:pt x="6260" y="10714"/>
                    <a:pt x="5830" y="10863"/>
                  </a:cubicBezTo>
                  <a:cubicBezTo>
                    <a:pt x="5729" y="10894"/>
                    <a:pt x="5627" y="10933"/>
                    <a:pt x="5518" y="10964"/>
                  </a:cubicBezTo>
                  <a:cubicBezTo>
                    <a:pt x="5306" y="11031"/>
                    <a:pt x="5123" y="11060"/>
                    <a:pt x="4960" y="11060"/>
                  </a:cubicBezTo>
                  <a:cubicBezTo>
                    <a:pt x="4432" y="11060"/>
                    <a:pt x="4131" y="10745"/>
                    <a:pt x="3838" y="10339"/>
                  </a:cubicBezTo>
                  <a:cubicBezTo>
                    <a:pt x="3642" y="10074"/>
                    <a:pt x="3564" y="9753"/>
                    <a:pt x="3517" y="9417"/>
                  </a:cubicBezTo>
                  <a:cubicBezTo>
                    <a:pt x="3424" y="8792"/>
                    <a:pt x="3439" y="8175"/>
                    <a:pt x="3431" y="7549"/>
                  </a:cubicBezTo>
                  <a:cubicBezTo>
                    <a:pt x="3431" y="7268"/>
                    <a:pt x="3408" y="6995"/>
                    <a:pt x="3369" y="6713"/>
                  </a:cubicBezTo>
                  <a:cubicBezTo>
                    <a:pt x="3322" y="6346"/>
                    <a:pt x="3361" y="5963"/>
                    <a:pt x="3346" y="5588"/>
                  </a:cubicBezTo>
                  <a:cubicBezTo>
                    <a:pt x="3314" y="4963"/>
                    <a:pt x="3189" y="4361"/>
                    <a:pt x="2900" y="3791"/>
                  </a:cubicBezTo>
                  <a:cubicBezTo>
                    <a:pt x="2736" y="3463"/>
                    <a:pt x="2502" y="3197"/>
                    <a:pt x="2212" y="2986"/>
                  </a:cubicBezTo>
                  <a:cubicBezTo>
                    <a:pt x="1955" y="2798"/>
                    <a:pt x="1689" y="2634"/>
                    <a:pt x="1478" y="2408"/>
                  </a:cubicBezTo>
                  <a:cubicBezTo>
                    <a:pt x="1361" y="2290"/>
                    <a:pt x="1282" y="2165"/>
                    <a:pt x="1204" y="2025"/>
                  </a:cubicBezTo>
                  <a:cubicBezTo>
                    <a:pt x="1048" y="1782"/>
                    <a:pt x="1087" y="1525"/>
                    <a:pt x="1236" y="1321"/>
                  </a:cubicBezTo>
                  <a:cubicBezTo>
                    <a:pt x="1595" y="821"/>
                    <a:pt x="2080" y="509"/>
                    <a:pt x="2720" y="454"/>
                  </a:cubicBezTo>
                  <a:cubicBezTo>
                    <a:pt x="2751" y="451"/>
                    <a:pt x="2781" y="450"/>
                    <a:pt x="2810" y="450"/>
                  </a:cubicBezTo>
                  <a:close/>
                  <a:moveTo>
                    <a:pt x="2653" y="1"/>
                  </a:moveTo>
                  <a:cubicBezTo>
                    <a:pt x="2531" y="1"/>
                    <a:pt x="2405" y="11"/>
                    <a:pt x="2275" y="32"/>
                  </a:cubicBezTo>
                  <a:cubicBezTo>
                    <a:pt x="1493" y="149"/>
                    <a:pt x="900" y="579"/>
                    <a:pt x="423" y="1189"/>
                  </a:cubicBezTo>
                  <a:cubicBezTo>
                    <a:pt x="399" y="1212"/>
                    <a:pt x="392" y="1235"/>
                    <a:pt x="376" y="1267"/>
                  </a:cubicBezTo>
                  <a:cubicBezTo>
                    <a:pt x="1" y="1837"/>
                    <a:pt x="103" y="2283"/>
                    <a:pt x="704" y="2611"/>
                  </a:cubicBezTo>
                  <a:cubicBezTo>
                    <a:pt x="1275" y="2923"/>
                    <a:pt x="1712" y="3345"/>
                    <a:pt x="2033" y="3892"/>
                  </a:cubicBezTo>
                  <a:cubicBezTo>
                    <a:pt x="2072" y="3963"/>
                    <a:pt x="2111" y="4025"/>
                    <a:pt x="2103" y="4103"/>
                  </a:cubicBezTo>
                  <a:cubicBezTo>
                    <a:pt x="2267" y="4181"/>
                    <a:pt x="2173" y="4283"/>
                    <a:pt x="2119" y="4377"/>
                  </a:cubicBezTo>
                  <a:cubicBezTo>
                    <a:pt x="2220" y="4400"/>
                    <a:pt x="2298" y="4432"/>
                    <a:pt x="2306" y="4549"/>
                  </a:cubicBezTo>
                  <a:cubicBezTo>
                    <a:pt x="2353" y="4713"/>
                    <a:pt x="2416" y="4869"/>
                    <a:pt x="2462" y="5033"/>
                  </a:cubicBezTo>
                  <a:cubicBezTo>
                    <a:pt x="2650" y="5697"/>
                    <a:pt x="2720" y="6385"/>
                    <a:pt x="2736" y="7065"/>
                  </a:cubicBezTo>
                  <a:cubicBezTo>
                    <a:pt x="2759" y="7846"/>
                    <a:pt x="2806" y="8620"/>
                    <a:pt x="2931" y="9394"/>
                  </a:cubicBezTo>
                  <a:cubicBezTo>
                    <a:pt x="3002" y="9823"/>
                    <a:pt x="3127" y="10238"/>
                    <a:pt x="3306" y="10644"/>
                  </a:cubicBezTo>
                  <a:cubicBezTo>
                    <a:pt x="3439" y="10957"/>
                    <a:pt x="3635" y="11238"/>
                    <a:pt x="3908" y="11449"/>
                  </a:cubicBezTo>
                  <a:cubicBezTo>
                    <a:pt x="4239" y="11714"/>
                    <a:pt x="4611" y="11815"/>
                    <a:pt x="4995" y="11815"/>
                  </a:cubicBezTo>
                  <a:cubicBezTo>
                    <a:pt x="5165" y="11815"/>
                    <a:pt x="5338" y="11795"/>
                    <a:pt x="5510" y="11761"/>
                  </a:cubicBezTo>
                  <a:cubicBezTo>
                    <a:pt x="6213" y="11629"/>
                    <a:pt x="6784" y="11253"/>
                    <a:pt x="7261" y="10738"/>
                  </a:cubicBezTo>
                  <a:cubicBezTo>
                    <a:pt x="8011" y="9941"/>
                    <a:pt x="8237" y="8979"/>
                    <a:pt x="8058" y="7925"/>
                  </a:cubicBezTo>
                  <a:cubicBezTo>
                    <a:pt x="7964" y="7338"/>
                    <a:pt x="7729" y="6791"/>
                    <a:pt x="7417" y="6284"/>
                  </a:cubicBezTo>
                  <a:cubicBezTo>
                    <a:pt x="7175" y="5885"/>
                    <a:pt x="6909" y="5502"/>
                    <a:pt x="6628" y="5135"/>
                  </a:cubicBezTo>
                  <a:cubicBezTo>
                    <a:pt x="6252" y="4635"/>
                    <a:pt x="5885" y="4135"/>
                    <a:pt x="5502" y="3634"/>
                  </a:cubicBezTo>
                  <a:cubicBezTo>
                    <a:pt x="5424" y="3533"/>
                    <a:pt x="5354" y="3431"/>
                    <a:pt x="5393" y="3298"/>
                  </a:cubicBezTo>
                  <a:cubicBezTo>
                    <a:pt x="5151" y="3236"/>
                    <a:pt x="5119" y="3048"/>
                    <a:pt x="5088" y="2845"/>
                  </a:cubicBezTo>
                  <a:cubicBezTo>
                    <a:pt x="4877" y="2697"/>
                    <a:pt x="4838" y="2454"/>
                    <a:pt x="4736" y="2251"/>
                  </a:cubicBezTo>
                  <a:cubicBezTo>
                    <a:pt x="4604" y="1939"/>
                    <a:pt x="4486" y="1618"/>
                    <a:pt x="4346" y="1306"/>
                  </a:cubicBezTo>
                  <a:cubicBezTo>
                    <a:pt x="4268" y="1118"/>
                    <a:pt x="4166" y="939"/>
                    <a:pt x="4057" y="774"/>
                  </a:cubicBezTo>
                  <a:cubicBezTo>
                    <a:pt x="3709" y="234"/>
                    <a:pt x="3224" y="1"/>
                    <a:pt x="2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54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18" name="Google Shape;17718;p54"/>
            <p:cNvGrpSpPr/>
            <p:nvPr/>
          </p:nvGrpSpPr>
          <p:grpSpPr>
            <a:xfrm>
              <a:off x="1160217" y="1510206"/>
              <a:ext cx="688213" cy="552015"/>
              <a:chOff x="1160217" y="1510206"/>
              <a:chExt cx="688213" cy="552015"/>
            </a:xfrm>
          </p:grpSpPr>
          <p:sp>
            <p:nvSpPr>
              <p:cNvPr id="17719" name="Google Shape;17719;p54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0" name="Google Shape;17720;p54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1" name="Google Shape;17721;p54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2" name="Google Shape;17722;p54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3" name="Google Shape;17723;p54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4" name="Google Shape;17724;p54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5" name="Google Shape;17725;p54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6" name="Google Shape;17726;p54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7" name="Google Shape;17727;p54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8" name="Google Shape;17728;p54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9" name="Google Shape;17729;p54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0" name="Google Shape;17730;p54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1" name="Google Shape;17731;p54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2" name="Google Shape;17732;p54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3" name="Google Shape;17733;p54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4" name="Google Shape;17734;p54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5" name="Google Shape;17735;p54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6" name="Google Shape;17736;p54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7" name="Google Shape;17737;p54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8" name="Google Shape;17738;p54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9" name="Google Shape;17739;p54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0" name="Google Shape;17740;p54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1" name="Google Shape;17741;p54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2" name="Google Shape;17742;p54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3" name="Google Shape;17743;p54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44" name="Google Shape;17744;p54"/>
            <p:cNvSpPr/>
            <p:nvPr/>
          </p:nvSpPr>
          <p:spPr>
            <a:xfrm>
              <a:off x="1523567" y="2015268"/>
              <a:ext cx="302906" cy="480440"/>
            </a:xfrm>
            <a:custGeom>
              <a:avLst/>
              <a:gdLst/>
              <a:ahLst/>
              <a:cxnLst/>
              <a:rect l="l" t="t" r="r" b="b"/>
              <a:pathLst>
                <a:path w="6690" h="10611" extrusionOk="0">
                  <a:moveTo>
                    <a:pt x="5254" y="5915"/>
                  </a:moveTo>
                  <a:cubicBezTo>
                    <a:pt x="5281" y="5915"/>
                    <a:pt x="5309" y="5917"/>
                    <a:pt x="5338" y="5920"/>
                  </a:cubicBezTo>
                  <a:cubicBezTo>
                    <a:pt x="5416" y="5928"/>
                    <a:pt x="5486" y="5960"/>
                    <a:pt x="5533" y="6030"/>
                  </a:cubicBezTo>
                  <a:cubicBezTo>
                    <a:pt x="5682" y="6233"/>
                    <a:pt x="5791" y="6452"/>
                    <a:pt x="5775" y="6710"/>
                  </a:cubicBezTo>
                  <a:cubicBezTo>
                    <a:pt x="5768" y="6971"/>
                    <a:pt x="5615" y="7130"/>
                    <a:pt x="5373" y="7130"/>
                  </a:cubicBezTo>
                  <a:cubicBezTo>
                    <a:pt x="5346" y="7130"/>
                    <a:pt x="5319" y="7128"/>
                    <a:pt x="5291" y="7124"/>
                  </a:cubicBezTo>
                  <a:cubicBezTo>
                    <a:pt x="4947" y="7085"/>
                    <a:pt x="4838" y="6929"/>
                    <a:pt x="4838" y="6507"/>
                  </a:cubicBezTo>
                  <a:cubicBezTo>
                    <a:pt x="4838" y="6452"/>
                    <a:pt x="4830" y="6389"/>
                    <a:pt x="4838" y="6319"/>
                  </a:cubicBezTo>
                  <a:cubicBezTo>
                    <a:pt x="4859" y="6066"/>
                    <a:pt x="5018" y="5915"/>
                    <a:pt x="5254" y="5915"/>
                  </a:cubicBezTo>
                  <a:close/>
                  <a:moveTo>
                    <a:pt x="4845" y="7514"/>
                  </a:moveTo>
                  <a:cubicBezTo>
                    <a:pt x="4855" y="7514"/>
                    <a:pt x="4866" y="7514"/>
                    <a:pt x="4877" y="7515"/>
                  </a:cubicBezTo>
                  <a:cubicBezTo>
                    <a:pt x="4889" y="7514"/>
                    <a:pt x="4901" y="7514"/>
                    <a:pt x="4914" y="7514"/>
                  </a:cubicBezTo>
                  <a:cubicBezTo>
                    <a:pt x="5342" y="7514"/>
                    <a:pt x="5690" y="7647"/>
                    <a:pt x="6002" y="7898"/>
                  </a:cubicBezTo>
                  <a:cubicBezTo>
                    <a:pt x="6385" y="8187"/>
                    <a:pt x="6361" y="8804"/>
                    <a:pt x="5986" y="9109"/>
                  </a:cubicBezTo>
                  <a:cubicBezTo>
                    <a:pt x="5635" y="9390"/>
                    <a:pt x="5213" y="9523"/>
                    <a:pt x="4783" y="9546"/>
                  </a:cubicBezTo>
                  <a:cubicBezTo>
                    <a:pt x="4755" y="9548"/>
                    <a:pt x="4728" y="9548"/>
                    <a:pt x="4700" y="9548"/>
                  </a:cubicBezTo>
                  <a:cubicBezTo>
                    <a:pt x="4374" y="9548"/>
                    <a:pt x="4039" y="9458"/>
                    <a:pt x="3837" y="9148"/>
                  </a:cubicBezTo>
                  <a:cubicBezTo>
                    <a:pt x="3384" y="8460"/>
                    <a:pt x="3704" y="7991"/>
                    <a:pt x="4205" y="7702"/>
                  </a:cubicBezTo>
                  <a:cubicBezTo>
                    <a:pt x="4412" y="7583"/>
                    <a:pt x="4641" y="7514"/>
                    <a:pt x="4845" y="7514"/>
                  </a:cubicBezTo>
                  <a:close/>
                  <a:moveTo>
                    <a:pt x="1764" y="1"/>
                  </a:moveTo>
                  <a:cubicBezTo>
                    <a:pt x="1734" y="1"/>
                    <a:pt x="1704" y="2"/>
                    <a:pt x="1673" y="5"/>
                  </a:cubicBezTo>
                  <a:cubicBezTo>
                    <a:pt x="1048" y="60"/>
                    <a:pt x="563" y="388"/>
                    <a:pt x="188" y="872"/>
                  </a:cubicBezTo>
                  <a:cubicBezTo>
                    <a:pt x="47" y="1076"/>
                    <a:pt x="0" y="1333"/>
                    <a:pt x="165" y="1576"/>
                  </a:cubicBezTo>
                  <a:cubicBezTo>
                    <a:pt x="250" y="1716"/>
                    <a:pt x="329" y="1841"/>
                    <a:pt x="438" y="1959"/>
                  </a:cubicBezTo>
                  <a:cubicBezTo>
                    <a:pt x="649" y="2185"/>
                    <a:pt x="915" y="2349"/>
                    <a:pt x="1165" y="2537"/>
                  </a:cubicBezTo>
                  <a:cubicBezTo>
                    <a:pt x="1462" y="2756"/>
                    <a:pt x="1696" y="3014"/>
                    <a:pt x="1860" y="3342"/>
                  </a:cubicBezTo>
                  <a:cubicBezTo>
                    <a:pt x="2142" y="3912"/>
                    <a:pt x="2274" y="4514"/>
                    <a:pt x="2298" y="5139"/>
                  </a:cubicBezTo>
                  <a:cubicBezTo>
                    <a:pt x="2314" y="5514"/>
                    <a:pt x="2282" y="5897"/>
                    <a:pt x="2329" y="6264"/>
                  </a:cubicBezTo>
                  <a:cubicBezTo>
                    <a:pt x="2368" y="6546"/>
                    <a:pt x="2392" y="6819"/>
                    <a:pt x="2392" y="7108"/>
                  </a:cubicBezTo>
                  <a:cubicBezTo>
                    <a:pt x="2399" y="7733"/>
                    <a:pt x="2376" y="8343"/>
                    <a:pt x="2478" y="8968"/>
                  </a:cubicBezTo>
                  <a:cubicBezTo>
                    <a:pt x="2532" y="9304"/>
                    <a:pt x="2610" y="9625"/>
                    <a:pt x="2798" y="9890"/>
                  </a:cubicBezTo>
                  <a:cubicBezTo>
                    <a:pt x="3092" y="10292"/>
                    <a:pt x="3394" y="10610"/>
                    <a:pt x="3925" y="10610"/>
                  </a:cubicBezTo>
                  <a:cubicBezTo>
                    <a:pt x="4086" y="10610"/>
                    <a:pt x="4269" y="10581"/>
                    <a:pt x="4478" y="10515"/>
                  </a:cubicBezTo>
                  <a:cubicBezTo>
                    <a:pt x="4587" y="10484"/>
                    <a:pt x="4681" y="10453"/>
                    <a:pt x="4791" y="10414"/>
                  </a:cubicBezTo>
                  <a:cubicBezTo>
                    <a:pt x="5228" y="10273"/>
                    <a:pt x="5619" y="10031"/>
                    <a:pt x="5947" y="9710"/>
                  </a:cubicBezTo>
                  <a:cubicBezTo>
                    <a:pt x="6416" y="9242"/>
                    <a:pt x="6690" y="8679"/>
                    <a:pt x="6627" y="8015"/>
                  </a:cubicBezTo>
                  <a:cubicBezTo>
                    <a:pt x="6666" y="7343"/>
                    <a:pt x="6455" y="6764"/>
                    <a:pt x="6119" y="6217"/>
                  </a:cubicBezTo>
                  <a:cubicBezTo>
                    <a:pt x="5807" y="5670"/>
                    <a:pt x="5400" y="5202"/>
                    <a:pt x="4994" y="4725"/>
                  </a:cubicBezTo>
                  <a:cubicBezTo>
                    <a:pt x="4689" y="4358"/>
                    <a:pt x="4392" y="4006"/>
                    <a:pt x="4119" y="3631"/>
                  </a:cubicBezTo>
                  <a:cubicBezTo>
                    <a:pt x="3884" y="3318"/>
                    <a:pt x="3681" y="2982"/>
                    <a:pt x="3517" y="2623"/>
                  </a:cubicBezTo>
                  <a:cubicBezTo>
                    <a:pt x="3322" y="2162"/>
                    <a:pt x="3126" y="1701"/>
                    <a:pt x="2962" y="1232"/>
                  </a:cubicBezTo>
                  <a:cubicBezTo>
                    <a:pt x="2845" y="904"/>
                    <a:pt x="2650" y="630"/>
                    <a:pt x="2446" y="357"/>
                  </a:cubicBezTo>
                  <a:cubicBezTo>
                    <a:pt x="2276" y="137"/>
                    <a:pt x="2055" y="1"/>
                    <a:pt x="17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54"/>
            <p:cNvSpPr/>
            <p:nvPr/>
          </p:nvSpPr>
          <p:spPr>
            <a:xfrm>
              <a:off x="1676422" y="2355387"/>
              <a:ext cx="135561" cy="91868"/>
            </a:xfrm>
            <a:custGeom>
              <a:avLst/>
              <a:gdLst/>
              <a:ahLst/>
              <a:cxnLst/>
              <a:rect l="l" t="t" r="r" b="b"/>
              <a:pathLst>
                <a:path w="2994" h="2029" extrusionOk="0">
                  <a:moveTo>
                    <a:pt x="1446" y="1"/>
                  </a:moveTo>
                  <a:cubicBezTo>
                    <a:pt x="1248" y="1"/>
                    <a:pt x="1028" y="75"/>
                    <a:pt x="821" y="175"/>
                  </a:cubicBezTo>
                  <a:cubicBezTo>
                    <a:pt x="321" y="471"/>
                    <a:pt x="0" y="940"/>
                    <a:pt x="446" y="1620"/>
                  </a:cubicBezTo>
                  <a:cubicBezTo>
                    <a:pt x="656" y="1932"/>
                    <a:pt x="1000" y="2028"/>
                    <a:pt x="1317" y="2028"/>
                  </a:cubicBezTo>
                  <a:cubicBezTo>
                    <a:pt x="1342" y="2028"/>
                    <a:pt x="1367" y="2028"/>
                    <a:pt x="1391" y="2027"/>
                  </a:cubicBezTo>
                  <a:cubicBezTo>
                    <a:pt x="1829" y="2003"/>
                    <a:pt x="2243" y="1870"/>
                    <a:pt x="2595" y="1581"/>
                  </a:cubicBezTo>
                  <a:cubicBezTo>
                    <a:pt x="2978" y="1284"/>
                    <a:pt x="2993" y="667"/>
                    <a:pt x="2618" y="370"/>
                  </a:cubicBezTo>
                  <a:cubicBezTo>
                    <a:pt x="2306" y="128"/>
                    <a:pt x="1946" y="3"/>
                    <a:pt x="1501" y="3"/>
                  </a:cubicBezTo>
                  <a:cubicBezTo>
                    <a:pt x="1483" y="1"/>
                    <a:pt x="1464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54"/>
            <p:cNvSpPr/>
            <p:nvPr/>
          </p:nvSpPr>
          <p:spPr>
            <a:xfrm>
              <a:off x="1742210" y="2283034"/>
              <a:ext cx="43557" cy="55057"/>
            </a:xfrm>
            <a:custGeom>
              <a:avLst/>
              <a:gdLst/>
              <a:ahLst/>
              <a:cxnLst/>
              <a:rect l="l" t="t" r="r" b="b"/>
              <a:pathLst>
                <a:path w="962" h="1216" extrusionOk="0">
                  <a:moveTo>
                    <a:pt x="425" y="0"/>
                  </a:moveTo>
                  <a:cubicBezTo>
                    <a:pt x="194" y="0"/>
                    <a:pt x="30" y="147"/>
                    <a:pt x="9" y="413"/>
                  </a:cubicBezTo>
                  <a:lnTo>
                    <a:pt x="9" y="593"/>
                  </a:lnTo>
                  <a:cubicBezTo>
                    <a:pt x="1" y="1015"/>
                    <a:pt x="118" y="1171"/>
                    <a:pt x="462" y="1210"/>
                  </a:cubicBezTo>
                  <a:cubicBezTo>
                    <a:pt x="491" y="1214"/>
                    <a:pt x="519" y="1216"/>
                    <a:pt x="547" y="1216"/>
                  </a:cubicBezTo>
                  <a:cubicBezTo>
                    <a:pt x="786" y="1216"/>
                    <a:pt x="932" y="1063"/>
                    <a:pt x="946" y="804"/>
                  </a:cubicBezTo>
                  <a:cubicBezTo>
                    <a:pt x="962" y="538"/>
                    <a:pt x="845" y="319"/>
                    <a:pt x="704" y="116"/>
                  </a:cubicBezTo>
                  <a:cubicBezTo>
                    <a:pt x="665" y="46"/>
                    <a:pt x="587" y="22"/>
                    <a:pt x="509" y="6"/>
                  </a:cubicBezTo>
                  <a:cubicBezTo>
                    <a:pt x="480" y="2"/>
                    <a:pt x="452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47" name="Google Shape;17747;p54"/>
            <p:cNvGrpSpPr/>
            <p:nvPr/>
          </p:nvGrpSpPr>
          <p:grpSpPr>
            <a:xfrm>
              <a:off x="1159317" y="1510206"/>
              <a:ext cx="688213" cy="552015"/>
              <a:chOff x="1160217" y="1510206"/>
              <a:chExt cx="688213" cy="552015"/>
            </a:xfrm>
          </p:grpSpPr>
          <p:sp>
            <p:nvSpPr>
              <p:cNvPr id="17748" name="Google Shape;17748;p54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9" name="Google Shape;17749;p54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0" name="Google Shape;17750;p54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1" name="Google Shape;17751;p54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2" name="Google Shape;17752;p54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3" name="Google Shape;17753;p54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4" name="Google Shape;17754;p54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5" name="Google Shape;17755;p54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6" name="Google Shape;17756;p54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7" name="Google Shape;17757;p54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8" name="Google Shape;17758;p54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9" name="Google Shape;17759;p54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0" name="Google Shape;17760;p54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1" name="Google Shape;17761;p54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2" name="Google Shape;17762;p54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3" name="Google Shape;17763;p54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4" name="Google Shape;17764;p54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5" name="Google Shape;17765;p54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6" name="Google Shape;17766;p54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7" name="Google Shape;17767;p54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8" name="Google Shape;17768;p54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9" name="Google Shape;17769;p54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0" name="Google Shape;17770;p54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1" name="Google Shape;17771;p54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2" name="Google Shape;17772;p54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73" name="Google Shape;17773;p54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4" name="Google Shape;17774;p54"/>
          <p:cNvGrpSpPr/>
          <p:nvPr/>
        </p:nvGrpSpPr>
        <p:grpSpPr>
          <a:xfrm rot="-5400000">
            <a:off x="7116844" y="3747673"/>
            <a:ext cx="720011" cy="1710903"/>
            <a:chOff x="1852623" y="1281567"/>
            <a:chExt cx="412070" cy="979114"/>
          </a:xfrm>
        </p:grpSpPr>
        <p:sp>
          <p:nvSpPr>
            <p:cNvPr id="17775" name="Google Shape;17775;p54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54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54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54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54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54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54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54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54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54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54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54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54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54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54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54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54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54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54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54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54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54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54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54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54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54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54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54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54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54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54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54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54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54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54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54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54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54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54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54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54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54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54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54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54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54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54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54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54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54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54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26" name="Google Shape;17826;p54"/>
          <p:cNvGrpSpPr/>
          <p:nvPr/>
        </p:nvGrpSpPr>
        <p:grpSpPr>
          <a:xfrm rot="-2700000" flipH="1">
            <a:off x="7931972" y="3956298"/>
            <a:ext cx="1203874" cy="892233"/>
            <a:chOff x="3748050" y="180275"/>
            <a:chExt cx="394800" cy="292600"/>
          </a:xfrm>
        </p:grpSpPr>
        <p:sp>
          <p:nvSpPr>
            <p:cNvPr id="17827" name="Google Shape;17827;p54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54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54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54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54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54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54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54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54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54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54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54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54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54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54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54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54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54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54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54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54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54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54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54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54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54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54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54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54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54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54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54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54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54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54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54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54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54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54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54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54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54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54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54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1" name="Google Shape;17871;p54"/>
          <p:cNvGrpSpPr/>
          <p:nvPr/>
        </p:nvGrpSpPr>
        <p:grpSpPr>
          <a:xfrm rot="-4675625" flipH="1">
            <a:off x="8026413" y="133810"/>
            <a:ext cx="388911" cy="409669"/>
            <a:chOff x="9310391" y="2486565"/>
            <a:chExt cx="261975" cy="275936"/>
          </a:xfrm>
        </p:grpSpPr>
        <p:sp>
          <p:nvSpPr>
            <p:cNvPr id="17872" name="Google Shape;17872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5" name="Google Shape;17875;p54"/>
          <p:cNvGrpSpPr/>
          <p:nvPr/>
        </p:nvGrpSpPr>
        <p:grpSpPr>
          <a:xfrm rot="-1123819" flipH="1">
            <a:off x="1462254" y="51591"/>
            <a:ext cx="388907" cy="409658"/>
            <a:chOff x="9310391" y="2486565"/>
            <a:chExt cx="261975" cy="275936"/>
          </a:xfrm>
        </p:grpSpPr>
        <p:sp>
          <p:nvSpPr>
            <p:cNvPr id="17876" name="Google Shape;17876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9" name="Google Shape;17879;p54"/>
          <p:cNvGrpSpPr/>
          <p:nvPr/>
        </p:nvGrpSpPr>
        <p:grpSpPr>
          <a:xfrm rot="1595974" flipH="1">
            <a:off x="351455" y="2782664"/>
            <a:ext cx="388908" cy="409659"/>
            <a:chOff x="9310391" y="2486565"/>
            <a:chExt cx="261975" cy="275936"/>
          </a:xfrm>
        </p:grpSpPr>
        <p:sp>
          <p:nvSpPr>
            <p:cNvPr id="17880" name="Google Shape;17880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883" name="Google Shape;17883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5573" y="356786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884" name="Google Shape;17884;p54"/>
          <p:cNvGrpSpPr/>
          <p:nvPr/>
        </p:nvGrpSpPr>
        <p:grpSpPr>
          <a:xfrm rot="1595974" flipH="1">
            <a:off x="8403430" y="2366914"/>
            <a:ext cx="388908" cy="409659"/>
            <a:chOff x="9310391" y="2486565"/>
            <a:chExt cx="261975" cy="275936"/>
          </a:xfrm>
        </p:grpSpPr>
        <p:sp>
          <p:nvSpPr>
            <p:cNvPr id="17885" name="Google Shape;17885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888" name="Google Shape;17888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235852" y="-146662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256" name="مربع نص 255">
            <a:extLst>
              <a:ext uri="{FF2B5EF4-FFF2-40B4-BE49-F238E27FC236}">
                <a16:creationId xmlns:a16="http://schemas.microsoft.com/office/drawing/2014/main" id="{5B78C3CB-C72B-463B-BE8B-1AC25D0C9EFB}"/>
              </a:ext>
            </a:extLst>
          </p:cNvPr>
          <p:cNvSpPr txBox="1"/>
          <p:nvPr/>
        </p:nvSpPr>
        <p:spPr>
          <a:xfrm>
            <a:off x="1072425" y="1638703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257" name="مربع نص 256">
            <a:extLst>
              <a:ext uri="{FF2B5EF4-FFF2-40B4-BE49-F238E27FC236}">
                <a16:creationId xmlns:a16="http://schemas.microsoft.com/office/drawing/2014/main" id="{68975A49-9AD9-4193-9336-78534254F2F2}"/>
              </a:ext>
            </a:extLst>
          </p:cNvPr>
          <p:cNvSpPr txBox="1"/>
          <p:nvPr/>
        </p:nvSpPr>
        <p:spPr>
          <a:xfrm>
            <a:off x="1048113" y="2298132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</a:t>
            </a:r>
          </a:p>
        </p:txBody>
      </p:sp>
      <p:sp>
        <p:nvSpPr>
          <p:cNvPr id="262" name="مربع نص 261">
            <a:extLst>
              <a:ext uri="{FF2B5EF4-FFF2-40B4-BE49-F238E27FC236}">
                <a16:creationId xmlns:a16="http://schemas.microsoft.com/office/drawing/2014/main" id="{1802CF8D-8E34-40A9-A8B6-0BA2856A3AF5}"/>
              </a:ext>
            </a:extLst>
          </p:cNvPr>
          <p:cNvSpPr txBox="1"/>
          <p:nvPr/>
        </p:nvSpPr>
        <p:spPr>
          <a:xfrm>
            <a:off x="2530388" y="1747276"/>
            <a:ext cx="403666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Too\ Enough + </a:t>
            </a:r>
            <a:r>
              <a:rPr lang="en-US" sz="1800" b="1" dirty="0">
                <a:solidFill>
                  <a:srgbClr val="444444"/>
                </a:solidFill>
                <a:latin typeface="Roboto" panose="02000000000000000000" pitchFamily="2" charset="0"/>
              </a:rPr>
              <a:t>to  +  verb ……….</a:t>
            </a:r>
          </a:p>
        </p:txBody>
      </p:sp>
      <p:sp>
        <p:nvSpPr>
          <p:cNvPr id="267" name="مربع نص 266">
            <a:extLst>
              <a:ext uri="{FF2B5EF4-FFF2-40B4-BE49-F238E27FC236}">
                <a16:creationId xmlns:a16="http://schemas.microsoft.com/office/drawing/2014/main" id="{D21D1799-1698-4662-800E-52D5F21A3F0F}"/>
              </a:ext>
            </a:extLst>
          </p:cNvPr>
          <p:cNvSpPr txBox="1"/>
          <p:nvPr/>
        </p:nvSpPr>
        <p:spPr>
          <a:xfrm>
            <a:off x="2495896" y="3425083"/>
            <a:ext cx="499179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Your clothes are </a:t>
            </a:r>
            <a:r>
              <a:rPr lang="en-US" sz="1800" b="1" i="0" u="sng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big </a:t>
            </a:r>
            <a:r>
              <a:rPr lang="en-US" sz="1800" b="1" i="0" dirty="0">
                <a:solidFill>
                  <a:srgbClr val="FF4F92"/>
                </a:solidFill>
                <a:effectLst/>
                <a:latin typeface="Roboto" panose="02000000000000000000" pitchFamily="2" charset="0"/>
              </a:rPr>
              <a:t>enough</a:t>
            </a:r>
            <a:r>
              <a:rPr lang="en-US" sz="1800" b="0" i="0" dirty="0">
                <a:solidFill>
                  <a:srgbClr val="FF4F92"/>
                </a:solidFill>
                <a:effectLst/>
                <a:latin typeface="Roboto" panose="02000000000000000000" pitchFamily="2" charset="0"/>
              </a:rPr>
              <a:t> </a:t>
            </a:r>
            <a:r>
              <a:rPr lang="en-US" sz="1800" b="1" i="0" u="sng" dirty="0">
                <a:solidFill>
                  <a:schemeClr val="tx2">
                    <a:lumMod val="75000"/>
                  </a:schemeClr>
                </a:solidFill>
                <a:effectLst/>
                <a:latin typeface="Roboto" panose="02000000000000000000" pitchFamily="2" charset="0"/>
              </a:rPr>
              <a:t>to fit </a:t>
            </a:r>
            <a:r>
              <a:rPr lang="en-US" sz="1800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me.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He isn’t </a:t>
            </a:r>
            <a:r>
              <a:rPr lang="en-US" sz="1800" b="1" u="sng" dirty="0">
                <a:solidFill>
                  <a:srgbClr val="333333"/>
                </a:solidFill>
                <a:latin typeface="Roboto" panose="02000000000000000000" pitchFamily="2" charset="0"/>
              </a:rPr>
              <a:t>old</a:t>
            </a:r>
            <a:r>
              <a:rPr lang="en-US" sz="18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800" b="1" dirty="0">
                <a:solidFill>
                  <a:srgbClr val="FF4F92"/>
                </a:solidFill>
                <a:latin typeface="Roboto" panose="02000000000000000000" pitchFamily="2" charset="0"/>
              </a:rPr>
              <a:t>enough </a:t>
            </a:r>
            <a:r>
              <a:rPr lang="en-US" sz="1800" b="1" u="sng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</a:rPr>
              <a:t>to watch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this movie.</a:t>
            </a:r>
          </a:p>
        </p:txBody>
      </p:sp>
      <p:sp>
        <p:nvSpPr>
          <p:cNvPr id="270" name="مربع نص 269">
            <a:extLst>
              <a:ext uri="{FF2B5EF4-FFF2-40B4-BE49-F238E27FC236}">
                <a16:creationId xmlns:a16="http://schemas.microsoft.com/office/drawing/2014/main" id="{BC6B3AA9-C2EA-4F82-82A7-B849D924CC49}"/>
              </a:ext>
            </a:extLst>
          </p:cNvPr>
          <p:cNvSpPr txBox="1"/>
          <p:nvPr/>
        </p:nvSpPr>
        <p:spPr>
          <a:xfrm>
            <a:off x="1080655" y="971849"/>
            <a:ext cx="6600305" cy="496996"/>
          </a:xfrm>
          <a:prstGeom prst="rect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2000" b="1" dirty="0">
                <a:solidFill>
                  <a:schemeClr val="tx2">
                    <a:lumMod val="50000"/>
                  </a:schemeClr>
                </a:solidFill>
              </a:rPr>
              <a:t>Too</a:t>
            </a:r>
            <a:r>
              <a:rPr lang="en-US" sz="2000" dirty="0">
                <a:solidFill>
                  <a:schemeClr val="tx2">
                    <a:lumMod val="50000"/>
                  </a:schemeClr>
                </a:solidFill>
              </a:rPr>
              <a:t> /   </a:t>
            </a:r>
            <a:r>
              <a:rPr lang="en-US" sz="2000" b="1" dirty="0">
                <a:solidFill>
                  <a:schemeClr val="tx2">
                    <a:lumMod val="50000"/>
                  </a:schemeClr>
                </a:solidFill>
              </a:rPr>
              <a:t>Enough</a:t>
            </a:r>
            <a:r>
              <a:rPr lang="en-US" sz="2000" dirty="0">
                <a:solidFill>
                  <a:schemeClr val="tx2">
                    <a:lumMod val="50000"/>
                  </a:schemeClr>
                </a:solidFill>
              </a:rPr>
              <a:t>  </a:t>
            </a:r>
            <a:r>
              <a:rPr lang="en-US" sz="2000" dirty="0"/>
              <a:t>are followed by an </a:t>
            </a:r>
            <a:r>
              <a:rPr lang="en-US" sz="2000" b="1" u="sng" dirty="0">
                <a:solidFill>
                  <a:schemeClr val="accent1">
                    <a:lumMod val="75000"/>
                  </a:schemeClr>
                </a:solidFill>
              </a:rPr>
              <a:t>infinitive phrase</a:t>
            </a:r>
            <a:endParaRPr lang="en-US" sz="2000" b="1" u="sng" dirty="0">
              <a:ln w="22225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</a:ln>
              <a:solidFill>
                <a:schemeClr val="accent1">
                  <a:lumMod val="75000"/>
                </a:schemeClr>
              </a:solidFill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</a:endParaRPr>
          </a:p>
        </p:txBody>
      </p:sp>
      <p:pic>
        <p:nvPicPr>
          <p:cNvPr id="271" name="Google Shape;14550;p42">
            <a:extLst>
              <a:ext uri="{FF2B5EF4-FFF2-40B4-BE49-F238E27FC236}">
                <a16:creationId xmlns:a16="http://schemas.microsoft.com/office/drawing/2014/main" id="{73F8B7AD-E004-4482-9878-C0BB204298C1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613106" y="-138981"/>
            <a:ext cx="1608595" cy="19016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7" name="Google Shape;17826;p54">
            <a:extLst>
              <a:ext uri="{FF2B5EF4-FFF2-40B4-BE49-F238E27FC236}">
                <a16:creationId xmlns:a16="http://schemas.microsoft.com/office/drawing/2014/main" id="{165E09D8-A52C-4049-A58D-A28BD769F1F1}"/>
              </a:ext>
            </a:extLst>
          </p:cNvPr>
          <p:cNvGrpSpPr/>
          <p:nvPr/>
        </p:nvGrpSpPr>
        <p:grpSpPr>
          <a:xfrm rot="-2700000" flipH="1">
            <a:off x="148886" y="-111661"/>
            <a:ext cx="1114604" cy="1056938"/>
            <a:chOff x="3748050" y="180275"/>
            <a:chExt cx="394800" cy="292600"/>
          </a:xfrm>
        </p:grpSpPr>
        <p:sp>
          <p:nvSpPr>
            <p:cNvPr id="278" name="Google Shape;17827;p54">
              <a:extLst>
                <a:ext uri="{FF2B5EF4-FFF2-40B4-BE49-F238E27FC236}">
                  <a16:creationId xmlns:a16="http://schemas.microsoft.com/office/drawing/2014/main" id="{16613334-601C-4EF5-934D-696F5806D5C0}"/>
                </a:ext>
              </a:extLst>
            </p:cNvPr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7828;p54">
              <a:extLst>
                <a:ext uri="{FF2B5EF4-FFF2-40B4-BE49-F238E27FC236}">
                  <a16:creationId xmlns:a16="http://schemas.microsoft.com/office/drawing/2014/main" id="{8B1A9D69-7080-40A3-A2E7-748F659FBD4C}"/>
                </a:ext>
              </a:extLst>
            </p:cNvPr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7829;p54">
              <a:extLst>
                <a:ext uri="{FF2B5EF4-FFF2-40B4-BE49-F238E27FC236}">
                  <a16:creationId xmlns:a16="http://schemas.microsoft.com/office/drawing/2014/main" id="{E743A2EA-B7D7-45D6-AA7F-86B290733ECB}"/>
                </a:ext>
              </a:extLst>
            </p:cNvPr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7830;p54">
              <a:extLst>
                <a:ext uri="{FF2B5EF4-FFF2-40B4-BE49-F238E27FC236}">
                  <a16:creationId xmlns:a16="http://schemas.microsoft.com/office/drawing/2014/main" id="{B265C259-CD09-4162-8A00-6438CDD6F3D1}"/>
                </a:ext>
              </a:extLst>
            </p:cNvPr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7831;p54">
              <a:extLst>
                <a:ext uri="{FF2B5EF4-FFF2-40B4-BE49-F238E27FC236}">
                  <a16:creationId xmlns:a16="http://schemas.microsoft.com/office/drawing/2014/main" id="{4BFB7EFD-1839-4127-800B-9390B9414A15}"/>
                </a:ext>
              </a:extLst>
            </p:cNvPr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7832;p54">
              <a:extLst>
                <a:ext uri="{FF2B5EF4-FFF2-40B4-BE49-F238E27FC236}">
                  <a16:creationId xmlns:a16="http://schemas.microsoft.com/office/drawing/2014/main" id="{35DED5C2-96B0-4768-A9F0-62B43BF12057}"/>
                </a:ext>
              </a:extLst>
            </p:cNvPr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7833;p54">
              <a:extLst>
                <a:ext uri="{FF2B5EF4-FFF2-40B4-BE49-F238E27FC236}">
                  <a16:creationId xmlns:a16="http://schemas.microsoft.com/office/drawing/2014/main" id="{45E914F6-EAB9-441A-8C7E-1B669AFCBF73}"/>
                </a:ext>
              </a:extLst>
            </p:cNvPr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7834;p54">
              <a:extLst>
                <a:ext uri="{FF2B5EF4-FFF2-40B4-BE49-F238E27FC236}">
                  <a16:creationId xmlns:a16="http://schemas.microsoft.com/office/drawing/2014/main" id="{9C36CF04-476A-493A-8E3B-8A32C88A8648}"/>
                </a:ext>
              </a:extLst>
            </p:cNvPr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7835;p54">
              <a:extLst>
                <a:ext uri="{FF2B5EF4-FFF2-40B4-BE49-F238E27FC236}">
                  <a16:creationId xmlns:a16="http://schemas.microsoft.com/office/drawing/2014/main" id="{3CCD7773-CA25-418E-944D-B23E01D3C3DA}"/>
                </a:ext>
              </a:extLst>
            </p:cNvPr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7836;p54">
              <a:extLst>
                <a:ext uri="{FF2B5EF4-FFF2-40B4-BE49-F238E27FC236}">
                  <a16:creationId xmlns:a16="http://schemas.microsoft.com/office/drawing/2014/main" id="{49D2FF25-43E7-4EA2-925A-1DA0E580A720}"/>
                </a:ext>
              </a:extLst>
            </p:cNvPr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7837;p54">
              <a:extLst>
                <a:ext uri="{FF2B5EF4-FFF2-40B4-BE49-F238E27FC236}">
                  <a16:creationId xmlns:a16="http://schemas.microsoft.com/office/drawing/2014/main" id="{5B48D475-8312-44C4-93B2-176D0FB8B149}"/>
                </a:ext>
              </a:extLst>
            </p:cNvPr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7838;p54">
              <a:extLst>
                <a:ext uri="{FF2B5EF4-FFF2-40B4-BE49-F238E27FC236}">
                  <a16:creationId xmlns:a16="http://schemas.microsoft.com/office/drawing/2014/main" id="{67DEAC1E-A16F-49FA-8649-79FBFAE7C474}"/>
                </a:ext>
              </a:extLst>
            </p:cNvPr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7839;p54">
              <a:extLst>
                <a:ext uri="{FF2B5EF4-FFF2-40B4-BE49-F238E27FC236}">
                  <a16:creationId xmlns:a16="http://schemas.microsoft.com/office/drawing/2014/main" id="{1B88CD5E-B2EF-4DDB-912C-35597FE1855F}"/>
                </a:ext>
              </a:extLst>
            </p:cNvPr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7840;p54">
              <a:extLst>
                <a:ext uri="{FF2B5EF4-FFF2-40B4-BE49-F238E27FC236}">
                  <a16:creationId xmlns:a16="http://schemas.microsoft.com/office/drawing/2014/main" id="{87265772-F00B-4942-B13A-13B0D9D651A0}"/>
                </a:ext>
              </a:extLst>
            </p:cNvPr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7841;p54">
              <a:extLst>
                <a:ext uri="{FF2B5EF4-FFF2-40B4-BE49-F238E27FC236}">
                  <a16:creationId xmlns:a16="http://schemas.microsoft.com/office/drawing/2014/main" id="{D667A28F-D192-4971-8BEE-B61F558EF555}"/>
                </a:ext>
              </a:extLst>
            </p:cNvPr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7842;p54">
              <a:extLst>
                <a:ext uri="{FF2B5EF4-FFF2-40B4-BE49-F238E27FC236}">
                  <a16:creationId xmlns:a16="http://schemas.microsoft.com/office/drawing/2014/main" id="{70E21CF2-B26A-4270-A3B4-2EB71E25AD6A}"/>
                </a:ext>
              </a:extLst>
            </p:cNvPr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7843;p54">
              <a:extLst>
                <a:ext uri="{FF2B5EF4-FFF2-40B4-BE49-F238E27FC236}">
                  <a16:creationId xmlns:a16="http://schemas.microsoft.com/office/drawing/2014/main" id="{C97C369C-BE75-4C26-973B-52E4A62412AB}"/>
                </a:ext>
              </a:extLst>
            </p:cNvPr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7844;p54">
              <a:extLst>
                <a:ext uri="{FF2B5EF4-FFF2-40B4-BE49-F238E27FC236}">
                  <a16:creationId xmlns:a16="http://schemas.microsoft.com/office/drawing/2014/main" id="{7A6E913C-48D4-47EA-9530-31320CEE44F9}"/>
                </a:ext>
              </a:extLst>
            </p:cNvPr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7845;p54">
              <a:extLst>
                <a:ext uri="{FF2B5EF4-FFF2-40B4-BE49-F238E27FC236}">
                  <a16:creationId xmlns:a16="http://schemas.microsoft.com/office/drawing/2014/main" id="{6492DC75-B0DF-41B6-94A1-D06E80FA489C}"/>
                </a:ext>
              </a:extLst>
            </p:cNvPr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7846;p54">
              <a:extLst>
                <a:ext uri="{FF2B5EF4-FFF2-40B4-BE49-F238E27FC236}">
                  <a16:creationId xmlns:a16="http://schemas.microsoft.com/office/drawing/2014/main" id="{F4625159-F1C8-4947-B66C-5E859D6AFA4A}"/>
                </a:ext>
              </a:extLst>
            </p:cNvPr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7847;p54">
              <a:extLst>
                <a:ext uri="{FF2B5EF4-FFF2-40B4-BE49-F238E27FC236}">
                  <a16:creationId xmlns:a16="http://schemas.microsoft.com/office/drawing/2014/main" id="{D7CDA142-37A0-4E15-AD9C-8FC9C187B255}"/>
                </a:ext>
              </a:extLst>
            </p:cNvPr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7848;p54">
              <a:extLst>
                <a:ext uri="{FF2B5EF4-FFF2-40B4-BE49-F238E27FC236}">
                  <a16:creationId xmlns:a16="http://schemas.microsoft.com/office/drawing/2014/main" id="{F404627E-AD58-4C0C-B0A9-850E8A719E0B}"/>
                </a:ext>
              </a:extLst>
            </p:cNvPr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7849;p54">
              <a:extLst>
                <a:ext uri="{FF2B5EF4-FFF2-40B4-BE49-F238E27FC236}">
                  <a16:creationId xmlns:a16="http://schemas.microsoft.com/office/drawing/2014/main" id="{11572D60-8D36-4DA1-BB8A-70D3AD9A5A3A}"/>
                </a:ext>
              </a:extLst>
            </p:cNvPr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7850;p54">
              <a:extLst>
                <a:ext uri="{FF2B5EF4-FFF2-40B4-BE49-F238E27FC236}">
                  <a16:creationId xmlns:a16="http://schemas.microsoft.com/office/drawing/2014/main" id="{154AC2B3-5C8F-4453-9B53-1E441C7B865F}"/>
                </a:ext>
              </a:extLst>
            </p:cNvPr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7851;p54">
              <a:extLst>
                <a:ext uri="{FF2B5EF4-FFF2-40B4-BE49-F238E27FC236}">
                  <a16:creationId xmlns:a16="http://schemas.microsoft.com/office/drawing/2014/main" id="{CDDEF8FE-82E8-4A75-9ECE-810ABC576DE0}"/>
                </a:ext>
              </a:extLst>
            </p:cNvPr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7852;p54">
              <a:extLst>
                <a:ext uri="{FF2B5EF4-FFF2-40B4-BE49-F238E27FC236}">
                  <a16:creationId xmlns:a16="http://schemas.microsoft.com/office/drawing/2014/main" id="{0A93EB73-633C-4053-ABA4-81F874A6627B}"/>
                </a:ext>
              </a:extLst>
            </p:cNvPr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7853;p54">
              <a:extLst>
                <a:ext uri="{FF2B5EF4-FFF2-40B4-BE49-F238E27FC236}">
                  <a16:creationId xmlns:a16="http://schemas.microsoft.com/office/drawing/2014/main" id="{0F1CF83F-2012-4BAD-8020-54712740A777}"/>
                </a:ext>
              </a:extLst>
            </p:cNvPr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7854;p54">
              <a:extLst>
                <a:ext uri="{FF2B5EF4-FFF2-40B4-BE49-F238E27FC236}">
                  <a16:creationId xmlns:a16="http://schemas.microsoft.com/office/drawing/2014/main" id="{DFF43829-EA88-4B6E-9B6C-816B3A62CE51}"/>
                </a:ext>
              </a:extLst>
            </p:cNvPr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7855;p54">
              <a:extLst>
                <a:ext uri="{FF2B5EF4-FFF2-40B4-BE49-F238E27FC236}">
                  <a16:creationId xmlns:a16="http://schemas.microsoft.com/office/drawing/2014/main" id="{26C5D5C8-6A1D-4665-8A11-C6AFD423C1F4}"/>
                </a:ext>
              </a:extLst>
            </p:cNvPr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7856;p54">
              <a:extLst>
                <a:ext uri="{FF2B5EF4-FFF2-40B4-BE49-F238E27FC236}">
                  <a16:creationId xmlns:a16="http://schemas.microsoft.com/office/drawing/2014/main" id="{FC2FEC2F-18E4-49EC-8097-EDE037EED276}"/>
                </a:ext>
              </a:extLst>
            </p:cNvPr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7857;p54">
              <a:extLst>
                <a:ext uri="{FF2B5EF4-FFF2-40B4-BE49-F238E27FC236}">
                  <a16:creationId xmlns:a16="http://schemas.microsoft.com/office/drawing/2014/main" id="{42401CD9-C1A2-42D6-AE0D-E92866A3B242}"/>
                </a:ext>
              </a:extLst>
            </p:cNvPr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7858;p54">
              <a:extLst>
                <a:ext uri="{FF2B5EF4-FFF2-40B4-BE49-F238E27FC236}">
                  <a16:creationId xmlns:a16="http://schemas.microsoft.com/office/drawing/2014/main" id="{563D984E-CC69-4B35-BCB6-00CC7352198D}"/>
                </a:ext>
              </a:extLst>
            </p:cNvPr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7859;p54">
              <a:extLst>
                <a:ext uri="{FF2B5EF4-FFF2-40B4-BE49-F238E27FC236}">
                  <a16:creationId xmlns:a16="http://schemas.microsoft.com/office/drawing/2014/main" id="{0471CB28-0D31-4DC5-8E8B-CA9F6AE7A937}"/>
                </a:ext>
              </a:extLst>
            </p:cNvPr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7860;p54">
              <a:extLst>
                <a:ext uri="{FF2B5EF4-FFF2-40B4-BE49-F238E27FC236}">
                  <a16:creationId xmlns:a16="http://schemas.microsoft.com/office/drawing/2014/main" id="{02F9EED1-1C22-4776-B569-660B24514728}"/>
                </a:ext>
              </a:extLst>
            </p:cNvPr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7861;p54">
              <a:extLst>
                <a:ext uri="{FF2B5EF4-FFF2-40B4-BE49-F238E27FC236}">
                  <a16:creationId xmlns:a16="http://schemas.microsoft.com/office/drawing/2014/main" id="{5B13B39C-D0E5-48DE-831F-5E2954389A96}"/>
                </a:ext>
              </a:extLst>
            </p:cNvPr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7862;p54">
              <a:extLst>
                <a:ext uri="{FF2B5EF4-FFF2-40B4-BE49-F238E27FC236}">
                  <a16:creationId xmlns:a16="http://schemas.microsoft.com/office/drawing/2014/main" id="{64EFECF6-C8FA-4502-8431-035EFB1745C0}"/>
                </a:ext>
              </a:extLst>
            </p:cNvPr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7863;p54">
              <a:extLst>
                <a:ext uri="{FF2B5EF4-FFF2-40B4-BE49-F238E27FC236}">
                  <a16:creationId xmlns:a16="http://schemas.microsoft.com/office/drawing/2014/main" id="{80AF7E16-6A0A-4D42-BE4F-7C1004F82753}"/>
                </a:ext>
              </a:extLst>
            </p:cNvPr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7864;p54">
              <a:extLst>
                <a:ext uri="{FF2B5EF4-FFF2-40B4-BE49-F238E27FC236}">
                  <a16:creationId xmlns:a16="http://schemas.microsoft.com/office/drawing/2014/main" id="{FDAE5D64-DE9F-48F8-9A45-6497B392C5D7}"/>
                </a:ext>
              </a:extLst>
            </p:cNvPr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7865;p54">
              <a:extLst>
                <a:ext uri="{FF2B5EF4-FFF2-40B4-BE49-F238E27FC236}">
                  <a16:creationId xmlns:a16="http://schemas.microsoft.com/office/drawing/2014/main" id="{EFB32C44-BACF-47A3-A0AC-CE1C55A8E1D1}"/>
                </a:ext>
              </a:extLst>
            </p:cNvPr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7866;p54">
              <a:extLst>
                <a:ext uri="{FF2B5EF4-FFF2-40B4-BE49-F238E27FC236}">
                  <a16:creationId xmlns:a16="http://schemas.microsoft.com/office/drawing/2014/main" id="{55635F9E-F7AE-4820-9C8B-DF6BC8CEFC7B}"/>
                </a:ext>
              </a:extLst>
            </p:cNvPr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7867;p54">
              <a:extLst>
                <a:ext uri="{FF2B5EF4-FFF2-40B4-BE49-F238E27FC236}">
                  <a16:creationId xmlns:a16="http://schemas.microsoft.com/office/drawing/2014/main" id="{FCC69256-677F-479E-9A98-96F826DC0557}"/>
                </a:ext>
              </a:extLst>
            </p:cNvPr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7868;p54">
              <a:extLst>
                <a:ext uri="{FF2B5EF4-FFF2-40B4-BE49-F238E27FC236}">
                  <a16:creationId xmlns:a16="http://schemas.microsoft.com/office/drawing/2014/main" id="{A7CF6930-363F-471F-BF59-F2E00A3A0D1B}"/>
                </a:ext>
              </a:extLst>
            </p:cNvPr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7869;p54">
              <a:extLst>
                <a:ext uri="{FF2B5EF4-FFF2-40B4-BE49-F238E27FC236}">
                  <a16:creationId xmlns:a16="http://schemas.microsoft.com/office/drawing/2014/main" id="{2AEFC6F8-E773-4EA1-80DC-3E3A6F1B9456}"/>
                </a:ext>
              </a:extLst>
            </p:cNvPr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7870;p54">
              <a:extLst>
                <a:ext uri="{FF2B5EF4-FFF2-40B4-BE49-F238E27FC236}">
                  <a16:creationId xmlns:a16="http://schemas.microsoft.com/office/drawing/2014/main" id="{F5DB1F11-A665-4556-8C13-BB4596F53DB8}"/>
                </a:ext>
              </a:extLst>
            </p:cNvPr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17051;p52">
            <a:extLst>
              <a:ext uri="{FF2B5EF4-FFF2-40B4-BE49-F238E27FC236}">
                <a16:creationId xmlns:a16="http://schemas.microsoft.com/office/drawing/2014/main" id="{937B7D83-2528-4F37-A090-04366D490DDA}"/>
              </a:ext>
            </a:extLst>
          </p:cNvPr>
          <p:cNvGrpSpPr/>
          <p:nvPr/>
        </p:nvGrpSpPr>
        <p:grpSpPr>
          <a:xfrm rot="2049603" flipH="1">
            <a:off x="-211700" y="637191"/>
            <a:ext cx="1017728" cy="715938"/>
            <a:chOff x="9221475" y="2460200"/>
            <a:chExt cx="2104828" cy="1480678"/>
          </a:xfrm>
        </p:grpSpPr>
        <p:sp>
          <p:nvSpPr>
            <p:cNvPr id="323" name="Google Shape;17052;p52">
              <a:extLst>
                <a:ext uri="{FF2B5EF4-FFF2-40B4-BE49-F238E27FC236}">
                  <a16:creationId xmlns:a16="http://schemas.microsoft.com/office/drawing/2014/main" id="{0B47F050-8C0F-4DE3-9ABD-3DD1148BB9DA}"/>
                </a:ext>
              </a:extLst>
            </p:cNvPr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7053;p52">
              <a:extLst>
                <a:ext uri="{FF2B5EF4-FFF2-40B4-BE49-F238E27FC236}">
                  <a16:creationId xmlns:a16="http://schemas.microsoft.com/office/drawing/2014/main" id="{3E6F02FD-1F2B-4E41-A193-9C26C70214B0}"/>
                </a:ext>
              </a:extLst>
            </p:cNvPr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7054;p52">
              <a:extLst>
                <a:ext uri="{FF2B5EF4-FFF2-40B4-BE49-F238E27FC236}">
                  <a16:creationId xmlns:a16="http://schemas.microsoft.com/office/drawing/2014/main" id="{05441A22-AA36-446F-8746-2AA16860C53C}"/>
                </a:ext>
              </a:extLst>
            </p:cNvPr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7055;p52">
              <a:extLst>
                <a:ext uri="{FF2B5EF4-FFF2-40B4-BE49-F238E27FC236}">
                  <a16:creationId xmlns:a16="http://schemas.microsoft.com/office/drawing/2014/main" id="{2DD40868-5826-4072-B81A-7902FD6AEFCE}"/>
                </a:ext>
              </a:extLst>
            </p:cNvPr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7056;p52">
              <a:extLst>
                <a:ext uri="{FF2B5EF4-FFF2-40B4-BE49-F238E27FC236}">
                  <a16:creationId xmlns:a16="http://schemas.microsoft.com/office/drawing/2014/main" id="{D605DFCA-A5BC-4AA8-BD6D-1F7A4C1EBA3B}"/>
                </a:ext>
              </a:extLst>
            </p:cNvPr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7057;p52">
              <a:extLst>
                <a:ext uri="{FF2B5EF4-FFF2-40B4-BE49-F238E27FC236}">
                  <a16:creationId xmlns:a16="http://schemas.microsoft.com/office/drawing/2014/main" id="{1672CB1F-48DB-4107-966E-D354066F2978}"/>
                </a:ext>
              </a:extLst>
            </p:cNvPr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7058;p52">
              <a:extLst>
                <a:ext uri="{FF2B5EF4-FFF2-40B4-BE49-F238E27FC236}">
                  <a16:creationId xmlns:a16="http://schemas.microsoft.com/office/drawing/2014/main" id="{3065DB0E-796D-4A97-9383-3D962ABAC169}"/>
                </a:ext>
              </a:extLst>
            </p:cNvPr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7059;p52">
              <a:extLst>
                <a:ext uri="{FF2B5EF4-FFF2-40B4-BE49-F238E27FC236}">
                  <a16:creationId xmlns:a16="http://schemas.microsoft.com/office/drawing/2014/main" id="{49ED729D-86DF-4856-A456-8990D9911051}"/>
                </a:ext>
              </a:extLst>
            </p:cNvPr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7060;p52">
              <a:extLst>
                <a:ext uri="{FF2B5EF4-FFF2-40B4-BE49-F238E27FC236}">
                  <a16:creationId xmlns:a16="http://schemas.microsoft.com/office/drawing/2014/main" id="{CE673BAE-C950-49DF-9240-3A52B531D6E5}"/>
                </a:ext>
              </a:extLst>
            </p:cNvPr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7061;p52">
              <a:extLst>
                <a:ext uri="{FF2B5EF4-FFF2-40B4-BE49-F238E27FC236}">
                  <a16:creationId xmlns:a16="http://schemas.microsoft.com/office/drawing/2014/main" id="{02DCB8D7-D610-42D3-8DDF-79409ACECB82}"/>
                </a:ext>
              </a:extLst>
            </p:cNvPr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7062;p52">
              <a:extLst>
                <a:ext uri="{FF2B5EF4-FFF2-40B4-BE49-F238E27FC236}">
                  <a16:creationId xmlns:a16="http://schemas.microsoft.com/office/drawing/2014/main" id="{ACEC0FE6-CFBD-4F71-94E2-77552C36541A}"/>
                </a:ext>
              </a:extLst>
            </p:cNvPr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7063;p52">
              <a:extLst>
                <a:ext uri="{FF2B5EF4-FFF2-40B4-BE49-F238E27FC236}">
                  <a16:creationId xmlns:a16="http://schemas.microsoft.com/office/drawing/2014/main" id="{2180FCA1-0F73-49C8-A945-048481513636}"/>
                </a:ext>
              </a:extLst>
            </p:cNvPr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7064;p52">
              <a:extLst>
                <a:ext uri="{FF2B5EF4-FFF2-40B4-BE49-F238E27FC236}">
                  <a16:creationId xmlns:a16="http://schemas.microsoft.com/office/drawing/2014/main" id="{B14A80F9-DCC2-48A0-B864-4C07838A2F02}"/>
                </a:ext>
              </a:extLst>
            </p:cNvPr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7065;p52">
              <a:extLst>
                <a:ext uri="{FF2B5EF4-FFF2-40B4-BE49-F238E27FC236}">
                  <a16:creationId xmlns:a16="http://schemas.microsoft.com/office/drawing/2014/main" id="{96276390-2064-41E2-8B87-197708B81F69}"/>
                </a:ext>
              </a:extLst>
            </p:cNvPr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7066;p52">
              <a:extLst>
                <a:ext uri="{FF2B5EF4-FFF2-40B4-BE49-F238E27FC236}">
                  <a16:creationId xmlns:a16="http://schemas.microsoft.com/office/drawing/2014/main" id="{D39F43A5-76EE-4BD2-B1FE-49C712621762}"/>
                </a:ext>
              </a:extLst>
            </p:cNvPr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7067;p52">
              <a:extLst>
                <a:ext uri="{FF2B5EF4-FFF2-40B4-BE49-F238E27FC236}">
                  <a16:creationId xmlns:a16="http://schemas.microsoft.com/office/drawing/2014/main" id="{C16DB3C6-1C69-4CDB-8266-00CFC6224956}"/>
                </a:ext>
              </a:extLst>
            </p:cNvPr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7068;p52">
              <a:extLst>
                <a:ext uri="{FF2B5EF4-FFF2-40B4-BE49-F238E27FC236}">
                  <a16:creationId xmlns:a16="http://schemas.microsoft.com/office/drawing/2014/main" id="{10ACB21E-7315-4273-8E83-677C4AC997E1}"/>
                </a:ext>
              </a:extLst>
            </p:cNvPr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7069;p52">
              <a:extLst>
                <a:ext uri="{FF2B5EF4-FFF2-40B4-BE49-F238E27FC236}">
                  <a16:creationId xmlns:a16="http://schemas.microsoft.com/office/drawing/2014/main" id="{00479A5C-FC2A-40D6-9093-4D092E34D588}"/>
                </a:ext>
              </a:extLst>
            </p:cNvPr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7070;p52">
              <a:extLst>
                <a:ext uri="{FF2B5EF4-FFF2-40B4-BE49-F238E27FC236}">
                  <a16:creationId xmlns:a16="http://schemas.microsoft.com/office/drawing/2014/main" id="{10625803-DF17-4123-A341-8C21B5205905}"/>
                </a:ext>
              </a:extLst>
            </p:cNvPr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7071;p52">
              <a:extLst>
                <a:ext uri="{FF2B5EF4-FFF2-40B4-BE49-F238E27FC236}">
                  <a16:creationId xmlns:a16="http://schemas.microsoft.com/office/drawing/2014/main" id="{BBBA14C3-3CF7-4DF4-9958-12A3D21CFAA6}"/>
                </a:ext>
              </a:extLst>
            </p:cNvPr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7072;p52">
              <a:extLst>
                <a:ext uri="{FF2B5EF4-FFF2-40B4-BE49-F238E27FC236}">
                  <a16:creationId xmlns:a16="http://schemas.microsoft.com/office/drawing/2014/main" id="{F3ECC2B9-2E39-4787-A386-525A2D78E0C0}"/>
                </a:ext>
              </a:extLst>
            </p:cNvPr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7073;p52">
              <a:extLst>
                <a:ext uri="{FF2B5EF4-FFF2-40B4-BE49-F238E27FC236}">
                  <a16:creationId xmlns:a16="http://schemas.microsoft.com/office/drawing/2014/main" id="{EB165117-83F5-410C-9CA5-08C90A7B1F1B}"/>
                </a:ext>
              </a:extLst>
            </p:cNvPr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7074;p52">
              <a:extLst>
                <a:ext uri="{FF2B5EF4-FFF2-40B4-BE49-F238E27FC236}">
                  <a16:creationId xmlns:a16="http://schemas.microsoft.com/office/drawing/2014/main" id="{6E0FFA56-0A7A-4373-BD63-68E83853AA1E}"/>
                </a:ext>
              </a:extLst>
            </p:cNvPr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7075;p52">
              <a:extLst>
                <a:ext uri="{FF2B5EF4-FFF2-40B4-BE49-F238E27FC236}">
                  <a16:creationId xmlns:a16="http://schemas.microsoft.com/office/drawing/2014/main" id="{A5C55437-1080-4031-8F11-E6E63CBCBCD5}"/>
                </a:ext>
              </a:extLst>
            </p:cNvPr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7076;p52">
              <a:extLst>
                <a:ext uri="{FF2B5EF4-FFF2-40B4-BE49-F238E27FC236}">
                  <a16:creationId xmlns:a16="http://schemas.microsoft.com/office/drawing/2014/main" id="{740F4719-9B31-4B08-880D-C96DE20E8055}"/>
                </a:ext>
              </a:extLst>
            </p:cNvPr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7077;p52">
              <a:extLst>
                <a:ext uri="{FF2B5EF4-FFF2-40B4-BE49-F238E27FC236}">
                  <a16:creationId xmlns:a16="http://schemas.microsoft.com/office/drawing/2014/main" id="{B7389FE3-5F47-4A0E-A50B-84FA75946356}"/>
                </a:ext>
              </a:extLst>
            </p:cNvPr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7078;p52">
              <a:extLst>
                <a:ext uri="{FF2B5EF4-FFF2-40B4-BE49-F238E27FC236}">
                  <a16:creationId xmlns:a16="http://schemas.microsoft.com/office/drawing/2014/main" id="{228DB8B5-BC2C-4AAD-98AE-5DBFBC5AC261}"/>
                </a:ext>
              </a:extLst>
            </p:cNvPr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7079;p52">
              <a:extLst>
                <a:ext uri="{FF2B5EF4-FFF2-40B4-BE49-F238E27FC236}">
                  <a16:creationId xmlns:a16="http://schemas.microsoft.com/office/drawing/2014/main" id="{CCB9775D-AD02-42ED-997C-42B356E18005}"/>
                </a:ext>
              </a:extLst>
            </p:cNvPr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7080;p52">
              <a:extLst>
                <a:ext uri="{FF2B5EF4-FFF2-40B4-BE49-F238E27FC236}">
                  <a16:creationId xmlns:a16="http://schemas.microsoft.com/office/drawing/2014/main" id="{09610954-DBC9-48F8-895C-C21CA320828D}"/>
                </a:ext>
              </a:extLst>
            </p:cNvPr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7081;p52">
              <a:extLst>
                <a:ext uri="{FF2B5EF4-FFF2-40B4-BE49-F238E27FC236}">
                  <a16:creationId xmlns:a16="http://schemas.microsoft.com/office/drawing/2014/main" id="{C9FECDDC-574F-412A-A147-4B3D8ACC6CC7}"/>
                </a:ext>
              </a:extLst>
            </p:cNvPr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7082;p52">
              <a:extLst>
                <a:ext uri="{FF2B5EF4-FFF2-40B4-BE49-F238E27FC236}">
                  <a16:creationId xmlns:a16="http://schemas.microsoft.com/office/drawing/2014/main" id="{CAC2F647-6D70-4101-97CC-8FC6A99131BE}"/>
                </a:ext>
              </a:extLst>
            </p:cNvPr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7083;p52">
              <a:extLst>
                <a:ext uri="{FF2B5EF4-FFF2-40B4-BE49-F238E27FC236}">
                  <a16:creationId xmlns:a16="http://schemas.microsoft.com/office/drawing/2014/main" id="{8C04B6FE-7D74-4536-9267-CA8104C07269}"/>
                </a:ext>
              </a:extLst>
            </p:cNvPr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7084;p52">
              <a:extLst>
                <a:ext uri="{FF2B5EF4-FFF2-40B4-BE49-F238E27FC236}">
                  <a16:creationId xmlns:a16="http://schemas.microsoft.com/office/drawing/2014/main" id="{6E5B3692-C608-4A26-8DE2-6EA346478D9C}"/>
                </a:ext>
              </a:extLst>
            </p:cNvPr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7085;p52">
              <a:extLst>
                <a:ext uri="{FF2B5EF4-FFF2-40B4-BE49-F238E27FC236}">
                  <a16:creationId xmlns:a16="http://schemas.microsoft.com/office/drawing/2014/main" id="{76E62D28-E345-4160-921A-8CBE5CFE9842}"/>
                </a:ext>
              </a:extLst>
            </p:cNvPr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7086;p52">
              <a:extLst>
                <a:ext uri="{FF2B5EF4-FFF2-40B4-BE49-F238E27FC236}">
                  <a16:creationId xmlns:a16="http://schemas.microsoft.com/office/drawing/2014/main" id="{B8A04149-B7B8-4676-9F7A-6A4CFB39D085}"/>
                </a:ext>
              </a:extLst>
            </p:cNvPr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7087;p52">
              <a:extLst>
                <a:ext uri="{FF2B5EF4-FFF2-40B4-BE49-F238E27FC236}">
                  <a16:creationId xmlns:a16="http://schemas.microsoft.com/office/drawing/2014/main" id="{63C3E120-18AB-4756-8ACB-231D75D52CDE}"/>
                </a:ext>
              </a:extLst>
            </p:cNvPr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7088;p52">
              <a:extLst>
                <a:ext uri="{FF2B5EF4-FFF2-40B4-BE49-F238E27FC236}">
                  <a16:creationId xmlns:a16="http://schemas.microsoft.com/office/drawing/2014/main" id="{9DDF7130-2254-41FC-B4DD-1E8A37365117}"/>
                </a:ext>
              </a:extLst>
            </p:cNvPr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7089;p52">
              <a:extLst>
                <a:ext uri="{FF2B5EF4-FFF2-40B4-BE49-F238E27FC236}">
                  <a16:creationId xmlns:a16="http://schemas.microsoft.com/office/drawing/2014/main" id="{EEA62903-FE2F-47F8-9595-EAF87BBA56F5}"/>
                </a:ext>
              </a:extLst>
            </p:cNvPr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7090;p52">
              <a:extLst>
                <a:ext uri="{FF2B5EF4-FFF2-40B4-BE49-F238E27FC236}">
                  <a16:creationId xmlns:a16="http://schemas.microsoft.com/office/drawing/2014/main" id="{25D38DD3-94DA-49CB-A12C-0D922C5DF787}"/>
                </a:ext>
              </a:extLst>
            </p:cNvPr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7091;p52">
              <a:extLst>
                <a:ext uri="{FF2B5EF4-FFF2-40B4-BE49-F238E27FC236}">
                  <a16:creationId xmlns:a16="http://schemas.microsoft.com/office/drawing/2014/main" id="{17D94F40-C3B3-421B-81C3-435328BA8D18}"/>
                </a:ext>
              </a:extLst>
            </p:cNvPr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7092;p52">
              <a:extLst>
                <a:ext uri="{FF2B5EF4-FFF2-40B4-BE49-F238E27FC236}">
                  <a16:creationId xmlns:a16="http://schemas.microsoft.com/office/drawing/2014/main" id="{2D4DDE49-2B82-4117-9E65-8DF8DF71CFC9}"/>
                </a:ext>
              </a:extLst>
            </p:cNvPr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7093;p52">
              <a:extLst>
                <a:ext uri="{FF2B5EF4-FFF2-40B4-BE49-F238E27FC236}">
                  <a16:creationId xmlns:a16="http://schemas.microsoft.com/office/drawing/2014/main" id="{04D723FB-B4F0-47C9-96AA-3B4967520592}"/>
                </a:ext>
              </a:extLst>
            </p:cNvPr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6" name="مربع نص 365">
            <a:extLst>
              <a:ext uri="{FF2B5EF4-FFF2-40B4-BE49-F238E27FC236}">
                <a16:creationId xmlns:a16="http://schemas.microsoft.com/office/drawing/2014/main" id="{5DFBB662-F88C-44C2-89CD-10FDA5AECC84}"/>
              </a:ext>
            </a:extLst>
          </p:cNvPr>
          <p:cNvSpPr txBox="1"/>
          <p:nvPr/>
        </p:nvSpPr>
        <p:spPr>
          <a:xfrm>
            <a:off x="2466802" y="2652000"/>
            <a:ext cx="518298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He is </a:t>
            </a:r>
            <a:r>
              <a:rPr lang="en-US" sz="1800" b="1" dirty="0">
                <a:solidFill>
                  <a:schemeClr val="accent1">
                    <a:lumMod val="75000"/>
                  </a:schemeClr>
                </a:solidFill>
                <a:latin typeface="Roboto" panose="02000000000000000000" pitchFamily="2" charset="0"/>
              </a:rPr>
              <a:t>too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young </a:t>
            </a:r>
            <a:r>
              <a:rPr lang="en-US" sz="1800" b="1" u="sng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</a:rPr>
              <a:t>to drive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a car 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It is </a:t>
            </a:r>
            <a:r>
              <a:rPr lang="en-US" sz="1800" b="1" dirty="0">
                <a:solidFill>
                  <a:schemeClr val="accent1">
                    <a:lumMod val="75000"/>
                  </a:schemeClr>
                </a:solidFill>
                <a:latin typeface="Roboto" panose="02000000000000000000" pitchFamily="2" charset="0"/>
              </a:rPr>
              <a:t>too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 late </a:t>
            </a:r>
            <a:r>
              <a:rPr lang="en-US" sz="1800" b="1" u="sng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</a:rPr>
              <a:t>to stop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him.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7" name="Google Shape;18247;p57"/>
          <p:cNvSpPr txBox="1">
            <a:spLocks noGrp="1"/>
          </p:cNvSpPr>
          <p:nvPr>
            <p:ph type="title"/>
          </p:nvPr>
        </p:nvSpPr>
        <p:spPr>
          <a:xfrm>
            <a:off x="1809900" y="881275"/>
            <a:ext cx="5524200" cy="17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Let’s Practice</a:t>
            </a:r>
            <a:endParaRPr dirty="0"/>
          </a:p>
        </p:txBody>
      </p:sp>
      <p:grpSp>
        <p:nvGrpSpPr>
          <p:cNvPr id="18248" name="Google Shape;18248;p57"/>
          <p:cNvGrpSpPr/>
          <p:nvPr/>
        </p:nvGrpSpPr>
        <p:grpSpPr>
          <a:xfrm rot="5400000">
            <a:off x="2744644" y="3782808"/>
            <a:ext cx="550836" cy="1453287"/>
            <a:chOff x="1308735" y="1429636"/>
            <a:chExt cx="326479" cy="861462"/>
          </a:xfrm>
        </p:grpSpPr>
        <p:sp>
          <p:nvSpPr>
            <p:cNvPr id="18249" name="Google Shape;18249;p5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5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5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5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5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5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5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5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5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5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5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5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5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5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5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5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5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5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5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5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5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5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5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2" name="Google Shape;18272;p5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3" name="Google Shape;18273;p5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4" name="Google Shape;18274;p5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5" name="Google Shape;18275;p5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6" name="Google Shape;18276;p5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7" name="Google Shape;18277;p5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5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5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5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5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5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5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5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5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5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5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5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5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5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5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5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5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5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5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5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5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5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5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5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5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5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5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5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5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5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5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5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5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5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5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5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5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5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5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5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5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5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5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5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5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5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5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5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5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5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5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5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5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5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5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5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5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5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5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5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5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5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5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5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3" name="Google Shape;18343;p57"/>
          <p:cNvGrpSpPr/>
          <p:nvPr/>
        </p:nvGrpSpPr>
        <p:grpSpPr>
          <a:xfrm rot="5400000">
            <a:off x="1693595" y="3683229"/>
            <a:ext cx="626350" cy="1652543"/>
            <a:chOff x="1308735" y="1429636"/>
            <a:chExt cx="326479" cy="861462"/>
          </a:xfrm>
        </p:grpSpPr>
        <p:sp>
          <p:nvSpPr>
            <p:cNvPr id="18344" name="Google Shape;18344;p5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5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5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5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5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5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5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5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5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5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5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5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5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5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5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5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5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5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5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5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5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5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5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67" name="Google Shape;18367;p5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68" name="Google Shape;18368;p5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69" name="Google Shape;18369;p5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0" name="Google Shape;18370;p5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1" name="Google Shape;18371;p5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2" name="Google Shape;18372;p5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5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5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5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5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5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5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5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5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5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5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5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5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5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5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5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5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5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5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5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5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5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5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5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5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5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5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5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5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5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5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5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5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5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5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5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5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5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5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5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5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5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5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5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5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5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5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5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5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5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5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5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5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5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5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5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5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5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5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5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5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5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5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5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38" name="Google Shape;18438;p57"/>
          <p:cNvGrpSpPr/>
          <p:nvPr/>
        </p:nvGrpSpPr>
        <p:grpSpPr>
          <a:xfrm>
            <a:off x="-260841" y="2789039"/>
            <a:ext cx="2632511" cy="1980485"/>
            <a:chOff x="-329650" y="2599650"/>
            <a:chExt cx="2877376" cy="2164701"/>
          </a:xfrm>
        </p:grpSpPr>
        <p:sp>
          <p:nvSpPr>
            <p:cNvPr id="18439" name="Google Shape;18439;p57"/>
            <p:cNvSpPr/>
            <p:nvPr/>
          </p:nvSpPr>
          <p:spPr>
            <a:xfrm>
              <a:off x="584300" y="4532750"/>
              <a:ext cx="862663" cy="231601"/>
            </a:xfrm>
            <a:custGeom>
              <a:avLst/>
              <a:gdLst/>
              <a:ahLst/>
              <a:cxnLst/>
              <a:rect l="l" t="t" r="r" b="b"/>
              <a:pathLst>
                <a:path w="11152" h="2994" extrusionOk="0">
                  <a:moveTo>
                    <a:pt x="5572" y="1"/>
                  </a:moveTo>
                  <a:cubicBezTo>
                    <a:pt x="2501" y="1"/>
                    <a:pt x="0" y="673"/>
                    <a:pt x="0" y="1493"/>
                  </a:cubicBezTo>
                  <a:cubicBezTo>
                    <a:pt x="0" y="2330"/>
                    <a:pt x="2501" y="2994"/>
                    <a:pt x="5572" y="2994"/>
                  </a:cubicBezTo>
                  <a:cubicBezTo>
                    <a:pt x="8651" y="2994"/>
                    <a:pt x="11152" y="2314"/>
                    <a:pt x="11152" y="1493"/>
                  </a:cubicBezTo>
                  <a:cubicBezTo>
                    <a:pt x="11152" y="673"/>
                    <a:pt x="8651" y="1"/>
                    <a:pt x="5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57"/>
            <p:cNvSpPr/>
            <p:nvPr/>
          </p:nvSpPr>
          <p:spPr>
            <a:xfrm>
              <a:off x="69889" y="3028196"/>
              <a:ext cx="1891484" cy="1658182"/>
            </a:xfrm>
            <a:custGeom>
              <a:avLst/>
              <a:gdLst/>
              <a:ahLst/>
              <a:cxnLst/>
              <a:rect l="l" t="t" r="r" b="b"/>
              <a:pathLst>
                <a:path w="24452" h="21436" extrusionOk="0">
                  <a:moveTo>
                    <a:pt x="12222" y="1"/>
                  </a:moveTo>
                  <a:cubicBezTo>
                    <a:pt x="9706" y="1"/>
                    <a:pt x="7346" y="345"/>
                    <a:pt x="5408" y="1126"/>
                  </a:cubicBezTo>
                  <a:cubicBezTo>
                    <a:pt x="4877" y="1337"/>
                    <a:pt x="4392" y="1587"/>
                    <a:pt x="3923" y="1861"/>
                  </a:cubicBezTo>
                  <a:cubicBezTo>
                    <a:pt x="3892" y="1869"/>
                    <a:pt x="3869" y="1884"/>
                    <a:pt x="3853" y="1900"/>
                  </a:cubicBezTo>
                  <a:cubicBezTo>
                    <a:pt x="3282" y="2236"/>
                    <a:pt x="2775" y="2627"/>
                    <a:pt x="2321" y="3080"/>
                  </a:cubicBezTo>
                  <a:lnTo>
                    <a:pt x="2181" y="3213"/>
                  </a:lnTo>
                  <a:cubicBezTo>
                    <a:pt x="2142" y="3244"/>
                    <a:pt x="2110" y="3283"/>
                    <a:pt x="2071" y="3322"/>
                  </a:cubicBezTo>
                  <a:lnTo>
                    <a:pt x="2048" y="3353"/>
                  </a:lnTo>
                  <a:cubicBezTo>
                    <a:pt x="1993" y="3400"/>
                    <a:pt x="1954" y="3439"/>
                    <a:pt x="1915" y="3486"/>
                  </a:cubicBezTo>
                  <a:lnTo>
                    <a:pt x="1907" y="3502"/>
                  </a:lnTo>
                  <a:cubicBezTo>
                    <a:pt x="1868" y="3541"/>
                    <a:pt x="1829" y="3588"/>
                    <a:pt x="1790" y="3635"/>
                  </a:cubicBezTo>
                  <a:cubicBezTo>
                    <a:pt x="1712" y="3736"/>
                    <a:pt x="1634" y="3830"/>
                    <a:pt x="1555" y="3939"/>
                  </a:cubicBezTo>
                  <a:cubicBezTo>
                    <a:pt x="1524" y="3978"/>
                    <a:pt x="1485" y="4025"/>
                    <a:pt x="1462" y="4064"/>
                  </a:cubicBezTo>
                  <a:cubicBezTo>
                    <a:pt x="1462" y="4088"/>
                    <a:pt x="1446" y="4096"/>
                    <a:pt x="1438" y="4103"/>
                  </a:cubicBezTo>
                  <a:cubicBezTo>
                    <a:pt x="1399" y="4166"/>
                    <a:pt x="1368" y="4213"/>
                    <a:pt x="1329" y="4260"/>
                  </a:cubicBezTo>
                  <a:cubicBezTo>
                    <a:pt x="1329" y="4268"/>
                    <a:pt x="1321" y="4268"/>
                    <a:pt x="1321" y="4283"/>
                  </a:cubicBezTo>
                  <a:cubicBezTo>
                    <a:pt x="1282" y="4330"/>
                    <a:pt x="1251" y="4377"/>
                    <a:pt x="1227" y="4424"/>
                  </a:cubicBezTo>
                  <a:cubicBezTo>
                    <a:pt x="1196" y="4486"/>
                    <a:pt x="1157" y="4533"/>
                    <a:pt x="1126" y="4596"/>
                  </a:cubicBezTo>
                  <a:cubicBezTo>
                    <a:pt x="1094" y="4650"/>
                    <a:pt x="1055" y="4713"/>
                    <a:pt x="1032" y="4768"/>
                  </a:cubicBezTo>
                  <a:cubicBezTo>
                    <a:pt x="993" y="4830"/>
                    <a:pt x="962" y="4885"/>
                    <a:pt x="930" y="4947"/>
                  </a:cubicBezTo>
                  <a:lnTo>
                    <a:pt x="844" y="5119"/>
                  </a:lnTo>
                  <a:cubicBezTo>
                    <a:pt x="844" y="5127"/>
                    <a:pt x="837" y="5127"/>
                    <a:pt x="837" y="5143"/>
                  </a:cubicBezTo>
                  <a:cubicBezTo>
                    <a:pt x="821" y="5151"/>
                    <a:pt x="821" y="5158"/>
                    <a:pt x="821" y="5158"/>
                  </a:cubicBezTo>
                  <a:cubicBezTo>
                    <a:pt x="805" y="5205"/>
                    <a:pt x="774" y="5260"/>
                    <a:pt x="758" y="5307"/>
                  </a:cubicBezTo>
                  <a:cubicBezTo>
                    <a:pt x="704" y="5424"/>
                    <a:pt x="649" y="5549"/>
                    <a:pt x="602" y="5674"/>
                  </a:cubicBezTo>
                  <a:cubicBezTo>
                    <a:pt x="571" y="5737"/>
                    <a:pt x="547" y="5791"/>
                    <a:pt x="532" y="5854"/>
                  </a:cubicBezTo>
                  <a:cubicBezTo>
                    <a:pt x="532" y="5862"/>
                    <a:pt x="524" y="5862"/>
                    <a:pt x="524" y="5870"/>
                  </a:cubicBezTo>
                  <a:cubicBezTo>
                    <a:pt x="501" y="5932"/>
                    <a:pt x="469" y="6002"/>
                    <a:pt x="454" y="6065"/>
                  </a:cubicBezTo>
                  <a:cubicBezTo>
                    <a:pt x="430" y="6127"/>
                    <a:pt x="415" y="6198"/>
                    <a:pt x="391" y="6260"/>
                  </a:cubicBezTo>
                  <a:cubicBezTo>
                    <a:pt x="375" y="6323"/>
                    <a:pt x="368" y="6370"/>
                    <a:pt x="344" y="6432"/>
                  </a:cubicBezTo>
                  <a:cubicBezTo>
                    <a:pt x="336" y="6487"/>
                    <a:pt x="313" y="6534"/>
                    <a:pt x="305" y="6596"/>
                  </a:cubicBezTo>
                  <a:cubicBezTo>
                    <a:pt x="290" y="6690"/>
                    <a:pt x="258" y="6792"/>
                    <a:pt x="235" y="6885"/>
                  </a:cubicBezTo>
                  <a:cubicBezTo>
                    <a:pt x="227" y="6948"/>
                    <a:pt x="211" y="7003"/>
                    <a:pt x="196" y="7065"/>
                  </a:cubicBezTo>
                  <a:cubicBezTo>
                    <a:pt x="188" y="7096"/>
                    <a:pt x="180" y="7112"/>
                    <a:pt x="180" y="7143"/>
                  </a:cubicBezTo>
                  <a:lnTo>
                    <a:pt x="149" y="7315"/>
                  </a:lnTo>
                  <a:cubicBezTo>
                    <a:pt x="141" y="7378"/>
                    <a:pt x="133" y="7425"/>
                    <a:pt x="118" y="7487"/>
                  </a:cubicBezTo>
                  <a:cubicBezTo>
                    <a:pt x="118" y="7511"/>
                    <a:pt x="110" y="7534"/>
                    <a:pt x="110" y="7565"/>
                  </a:cubicBezTo>
                  <a:cubicBezTo>
                    <a:pt x="102" y="7628"/>
                    <a:pt x="94" y="7706"/>
                    <a:pt x="79" y="7784"/>
                  </a:cubicBezTo>
                  <a:cubicBezTo>
                    <a:pt x="71" y="7854"/>
                    <a:pt x="71" y="7917"/>
                    <a:pt x="63" y="7979"/>
                  </a:cubicBezTo>
                  <a:cubicBezTo>
                    <a:pt x="55" y="8042"/>
                    <a:pt x="55" y="8097"/>
                    <a:pt x="39" y="8167"/>
                  </a:cubicBezTo>
                  <a:cubicBezTo>
                    <a:pt x="39" y="8206"/>
                    <a:pt x="32" y="8245"/>
                    <a:pt x="32" y="8284"/>
                  </a:cubicBezTo>
                  <a:cubicBezTo>
                    <a:pt x="32" y="8347"/>
                    <a:pt x="24" y="8409"/>
                    <a:pt x="24" y="8472"/>
                  </a:cubicBezTo>
                  <a:cubicBezTo>
                    <a:pt x="24" y="8550"/>
                    <a:pt x="16" y="8620"/>
                    <a:pt x="16" y="8683"/>
                  </a:cubicBezTo>
                  <a:lnTo>
                    <a:pt x="16" y="8745"/>
                  </a:lnTo>
                  <a:cubicBezTo>
                    <a:pt x="0" y="8816"/>
                    <a:pt x="0" y="8878"/>
                    <a:pt x="0" y="8956"/>
                  </a:cubicBezTo>
                  <a:lnTo>
                    <a:pt x="0" y="9214"/>
                  </a:lnTo>
                  <a:lnTo>
                    <a:pt x="0" y="9519"/>
                  </a:lnTo>
                  <a:lnTo>
                    <a:pt x="0" y="9527"/>
                  </a:lnTo>
                  <a:cubicBezTo>
                    <a:pt x="0" y="9620"/>
                    <a:pt x="0" y="9722"/>
                    <a:pt x="16" y="9816"/>
                  </a:cubicBezTo>
                  <a:cubicBezTo>
                    <a:pt x="24" y="9917"/>
                    <a:pt x="24" y="10011"/>
                    <a:pt x="32" y="10113"/>
                  </a:cubicBezTo>
                  <a:lnTo>
                    <a:pt x="32" y="10160"/>
                  </a:lnTo>
                  <a:cubicBezTo>
                    <a:pt x="39" y="10238"/>
                    <a:pt x="39" y="10316"/>
                    <a:pt x="55" y="10394"/>
                  </a:cubicBezTo>
                  <a:cubicBezTo>
                    <a:pt x="55" y="10425"/>
                    <a:pt x="63" y="10441"/>
                    <a:pt x="63" y="10472"/>
                  </a:cubicBezTo>
                  <a:cubicBezTo>
                    <a:pt x="63" y="10543"/>
                    <a:pt x="71" y="10613"/>
                    <a:pt x="79" y="10675"/>
                  </a:cubicBezTo>
                  <a:cubicBezTo>
                    <a:pt x="94" y="10769"/>
                    <a:pt x="102" y="10847"/>
                    <a:pt x="110" y="10933"/>
                  </a:cubicBezTo>
                  <a:cubicBezTo>
                    <a:pt x="118" y="10972"/>
                    <a:pt x="118" y="11011"/>
                    <a:pt x="133" y="11050"/>
                  </a:cubicBezTo>
                  <a:cubicBezTo>
                    <a:pt x="141" y="11129"/>
                    <a:pt x="149" y="11215"/>
                    <a:pt x="172" y="11293"/>
                  </a:cubicBezTo>
                  <a:cubicBezTo>
                    <a:pt x="180" y="11324"/>
                    <a:pt x="180" y="11363"/>
                    <a:pt x="188" y="11394"/>
                  </a:cubicBezTo>
                  <a:cubicBezTo>
                    <a:pt x="196" y="11457"/>
                    <a:pt x="219" y="11519"/>
                    <a:pt x="227" y="11590"/>
                  </a:cubicBezTo>
                  <a:lnTo>
                    <a:pt x="227" y="11605"/>
                  </a:lnTo>
                  <a:cubicBezTo>
                    <a:pt x="250" y="11683"/>
                    <a:pt x="258" y="11762"/>
                    <a:pt x="274" y="11840"/>
                  </a:cubicBezTo>
                  <a:cubicBezTo>
                    <a:pt x="274" y="11863"/>
                    <a:pt x="290" y="11871"/>
                    <a:pt x="290" y="11887"/>
                  </a:cubicBezTo>
                  <a:cubicBezTo>
                    <a:pt x="305" y="11965"/>
                    <a:pt x="329" y="12059"/>
                    <a:pt x="344" y="12137"/>
                  </a:cubicBezTo>
                  <a:cubicBezTo>
                    <a:pt x="344" y="12144"/>
                    <a:pt x="352" y="12160"/>
                    <a:pt x="352" y="12176"/>
                  </a:cubicBezTo>
                  <a:cubicBezTo>
                    <a:pt x="375" y="12262"/>
                    <a:pt x="391" y="12355"/>
                    <a:pt x="422" y="12449"/>
                  </a:cubicBezTo>
                  <a:lnTo>
                    <a:pt x="454" y="12535"/>
                  </a:lnTo>
                  <a:lnTo>
                    <a:pt x="485" y="12621"/>
                  </a:lnTo>
                  <a:cubicBezTo>
                    <a:pt x="493" y="12652"/>
                    <a:pt x="501" y="12691"/>
                    <a:pt x="508" y="12723"/>
                  </a:cubicBezTo>
                  <a:cubicBezTo>
                    <a:pt x="540" y="12809"/>
                    <a:pt x="571" y="12902"/>
                    <a:pt x="602" y="12996"/>
                  </a:cubicBezTo>
                  <a:lnTo>
                    <a:pt x="602" y="13004"/>
                  </a:lnTo>
                  <a:cubicBezTo>
                    <a:pt x="665" y="13207"/>
                    <a:pt x="735" y="13410"/>
                    <a:pt x="813" y="13606"/>
                  </a:cubicBezTo>
                  <a:cubicBezTo>
                    <a:pt x="844" y="13668"/>
                    <a:pt x="860" y="13739"/>
                    <a:pt x="891" y="13801"/>
                  </a:cubicBezTo>
                  <a:lnTo>
                    <a:pt x="1040" y="14153"/>
                  </a:lnTo>
                  <a:cubicBezTo>
                    <a:pt x="1071" y="14215"/>
                    <a:pt x="1094" y="14286"/>
                    <a:pt x="1126" y="14348"/>
                  </a:cubicBezTo>
                  <a:lnTo>
                    <a:pt x="1274" y="14645"/>
                  </a:lnTo>
                  <a:lnTo>
                    <a:pt x="1423" y="14934"/>
                  </a:lnTo>
                  <a:cubicBezTo>
                    <a:pt x="1462" y="15005"/>
                    <a:pt x="1485" y="15067"/>
                    <a:pt x="1524" y="15130"/>
                  </a:cubicBezTo>
                  <a:cubicBezTo>
                    <a:pt x="1540" y="15145"/>
                    <a:pt x="1540" y="15153"/>
                    <a:pt x="1548" y="15161"/>
                  </a:cubicBezTo>
                  <a:cubicBezTo>
                    <a:pt x="1579" y="15208"/>
                    <a:pt x="1602" y="15270"/>
                    <a:pt x="1634" y="15317"/>
                  </a:cubicBezTo>
                  <a:cubicBezTo>
                    <a:pt x="1743" y="15505"/>
                    <a:pt x="1860" y="15692"/>
                    <a:pt x="1977" y="15872"/>
                  </a:cubicBezTo>
                  <a:cubicBezTo>
                    <a:pt x="2095" y="16052"/>
                    <a:pt x="2212" y="16224"/>
                    <a:pt x="2337" y="16403"/>
                  </a:cubicBezTo>
                  <a:lnTo>
                    <a:pt x="2345" y="16411"/>
                  </a:lnTo>
                  <a:cubicBezTo>
                    <a:pt x="2423" y="16528"/>
                    <a:pt x="2517" y="16646"/>
                    <a:pt x="2603" y="16755"/>
                  </a:cubicBezTo>
                  <a:lnTo>
                    <a:pt x="2603" y="16763"/>
                  </a:lnTo>
                  <a:cubicBezTo>
                    <a:pt x="2673" y="16849"/>
                    <a:pt x="2735" y="16943"/>
                    <a:pt x="2806" y="17021"/>
                  </a:cubicBezTo>
                  <a:cubicBezTo>
                    <a:pt x="2876" y="17099"/>
                    <a:pt x="2954" y="17185"/>
                    <a:pt x="3025" y="17263"/>
                  </a:cubicBezTo>
                  <a:lnTo>
                    <a:pt x="3314" y="17583"/>
                  </a:lnTo>
                  <a:cubicBezTo>
                    <a:pt x="3376" y="17654"/>
                    <a:pt x="3439" y="17708"/>
                    <a:pt x="3501" y="17779"/>
                  </a:cubicBezTo>
                  <a:cubicBezTo>
                    <a:pt x="3689" y="17966"/>
                    <a:pt x="3884" y="18162"/>
                    <a:pt x="4087" y="18333"/>
                  </a:cubicBezTo>
                  <a:cubicBezTo>
                    <a:pt x="4142" y="18388"/>
                    <a:pt x="4197" y="18435"/>
                    <a:pt x="4251" y="18482"/>
                  </a:cubicBezTo>
                  <a:cubicBezTo>
                    <a:pt x="4314" y="18521"/>
                    <a:pt x="4361" y="18568"/>
                    <a:pt x="4416" y="18623"/>
                  </a:cubicBezTo>
                  <a:cubicBezTo>
                    <a:pt x="4478" y="18669"/>
                    <a:pt x="4525" y="18709"/>
                    <a:pt x="4587" y="18755"/>
                  </a:cubicBezTo>
                  <a:cubicBezTo>
                    <a:pt x="4642" y="18802"/>
                    <a:pt x="4705" y="18841"/>
                    <a:pt x="4759" y="18896"/>
                  </a:cubicBezTo>
                  <a:cubicBezTo>
                    <a:pt x="4884" y="18990"/>
                    <a:pt x="5017" y="19076"/>
                    <a:pt x="5142" y="19177"/>
                  </a:cubicBezTo>
                  <a:cubicBezTo>
                    <a:pt x="5189" y="19209"/>
                    <a:pt x="5236" y="19248"/>
                    <a:pt x="5291" y="19271"/>
                  </a:cubicBezTo>
                  <a:cubicBezTo>
                    <a:pt x="5345" y="19326"/>
                    <a:pt x="5408" y="19365"/>
                    <a:pt x="5463" y="19404"/>
                  </a:cubicBezTo>
                  <a:cubicBezTo>
                    <a:pt x="5525" y="19443"/>
                    <a:pt x="5572" y="19467"/>
                    <a:pt x="5627" y="19506"/>
                  </a:cubicBezTo>
                  <a:cubicBezTo>
                    <a:pt x="5642" y="19506"/>
                    <a:pt x="5642" y="19521"/>
                    <a:pt x="5650" y="19521"/>
                  </a:cubicBezTo>
                  <a:cubicBezTo>
                    <a:pt x="5705" y="19560"/>
                    <a:pt x="5775" y="19599"/>
                    <a:pt x="5838" y="19638"/>
                  </a:cubicBezTo>
                  <a:cubicBezTo>
                    <a:pt x="5963" y="19717"/>
                    <a:pt x="6088" y="19795"/>
                    <a:pt x="6213" y="19857"/>
                  </a:cubicBezTo>
                  <a:lnTo>
                    <a:pt x="6596" y="20068"/>
                  </a:lnTo>
                  <a:cubicBezTo>
                    <a:pt x="6643" y="20092"/>
                    <a:pt x="6697" y="20115"/>
                    <a:pt x="6744" y="20146"/>
                  </a:cubicBezTo>
                  <a:cubicBezTo>
                    <a:pt x="6776" y="20162"/>
                    <a:pt x="6815" y="20170"/>
                    <a:pt x="6838" y="20193"/>
                  </a:cubicBezTo>
                  <a:cubicBezTo>
                    <a:pt x="6893" y="20209"/>
                    <a:pt x="6940" y="20240"/>
                    <a:pt x="6986" y="20264"/>
                  </a:cubicBezTo>
                  <a:cubicBezTo>
                    <a:pt x="7010" y="20271"/>
                    <a:pt x="7033" y="20279"/>
                    <a:pt x="7057" y="20287"/>
                  </a:cubicBezTo>
                  <a:cubicBezTo>
                    <a:pt x="7088" y="20303"/>
                    <a:pt x="7112" y="20318"/>
                    <a:pt x="7143" y="20326"/>
                  </a:cubicBezTo>
                  <a:cubicBezTo>
                    <a:pt x="7166" y="20342"/>
                    <a:pt x="7190" y="20350"/>
                    <a:pt x="7213" y="20357"/>
                  </a:cubicBezTo>
                  <a:cubicBezTo>
                    <a:pt x="7221" y="20365"/>
                    <a:pt x="7221" y="20365"/>
                    <a:pt x="7237" y="20365"/>
                  </a:cubicBezTo>
                  <a:cubicBezTo>
                    <a:pt x="7291" y="20396"/>
                    <a:pt x="7338" y="20420"/>
                    <a:pt x="7401" y="20443"/>
                  </a:cubicBezTo>
                  <a:cubicBezTo>
                    <a:pt x="7448" y="20467"/>
                    <a:pt x="7510" y="20498"/>
                    <a:pt x="7565" y="20514"/>
                  </a:cubicBezTo>
                  <a:cubicBezTo>
                    <a:pt x="7588" y="20514"/>
                    <a:pt x="7604" y="20521"/>
                    <a:pt x="7627" y="20537"/>
                  </a:cubicBezTo>
                  <a:cubicBezTo>
                    <a:pt x="7682" y="20553"/>
                    <a:pt x="7744" y="20584"/>
                    <a:pt x="7799" y="20600"/>
                  </a:cubicBezTo>
                  <a:cubicBezTo>
                    <a:pt x="7870" y="20631"/>
                    <a:pt x="7932" y="20654"/>
                    <a:pt x="8002" y="20678"/>
                  </a:cubicBezTo>
                  <a:cubicBezTo>
                    <a:pt x="8002" y="20693"/>
                    <a:pt x="8010" y="20693"/>
                    <a:pt x="8010" y="20693"/>
                  </a:cubicBezTo>
                  <a:cubicBezTo>
                    <a:pt x="8081" y="20709"/>
                    <a:pt x="8143" y="20740"/>
                    <a:pt x="8206" y="20756"/>
                  </a:cubicBezTo>
                  <a:cubicBezTo>
                    <a:pt x="8276" y="20779"/>
                    <a:pt x="8346" y="20811"/>
                    <a:pt x="8417" y="20826"/>
                  </a:cubicBezTo>
                  <a:cubicBezTo>
                    <a:pt x="8495" y="20850"/>
                    <a:pt x="8557" y="20873"/>
                    <a:pt x="8628" y="20897"/>
                  </a:cubicBezTo>
                  <a:cubicBezTo>
                    <a:pt x="8698" y="20928"/>
                    <a:pt x="8776" y="20943"/>
                    <a:pt x="8846" y="20967"/>
                  </a:cubicBezTo>
                  <a:cubicBezTo>
                    <a:pt x="8932" y="20983"/>
                    <a:pt x="9010" y="21014"/>
                    <a:pt x="9089" y="21029"/>
                  </a:cubicBezTo>
                  <a:cubicBezTo>
                    <a:pt x="9143" y="21045"/>
                    <a:pt x="9198" y="21061"/>
                    <a:pt x="9245" y="21068"/>
                  </a:cubicBezTo>
                  <a:cubicBezTo>
                    <a:pt x="9401" y="21108"/>
                    <a:pt x="9565" y="21147"/>
                    <a:pt x="9722" y="21178"/>
                  </a:cubicBezTo>
                  <a:cubicBezTo>
                    <a:pt x="9784" y="21186"/>
                    <a:pt x="9854" y="21209"/>
                    <a:pt x="9909" y="21217"/>
                  </a:cubicBezTo>
                  <a:cubicBezTo>
                    <a:pt x="10198" y="21279"/>
                    <a:pt x="10519" y="21319"/>
                    <a:pt x="10816" y="21358"/>
                  </a:cubicBezTo>
                  <a:cubicBezTo>
                    <a:pt x="10878" y="21365"/>
                    <a:pt x="10925" y="21373"/>
                    <a:pt x="10972" y="21373"/>
                  </a:cubicBezTo>
                  <a:cubicBezTo>
                    <a:pt x="11019" y="21373"/>
                    <a:pt x="11081" y="21381"/>
                    <a:pt x="11128" y="21381"/>
                  </a:cubicBezTo>
                  <a:cubicBezTo>
                    <a:pt x="11191" y="21381"/>
                    <a:pt x="11238" y="21397"/>
                    <a:pt x="11292" y="21397"/>
                  </a:cubicBezTo>
                  <a:cubicBezTo>
                    <a:pt x="11370" y="21405"/>
                    <a:pt x="11449" y="21412"/>
                    <a:pt x="11527" y="21412"/>
                  </a:cubicBezTo>
                  <a:cubicBezTo>
                    <a:pt x="11605" y="21412"/>
                    <a:pt x="11675" y="21420"/>
                    <a:pt x="11753" y="21420"/>
                  </a:cubicBezTo>
                  <a:cubicBezTo>
                    <a:pt x="11910" y="21436"/>
                    <a:pt x="12066" y="21436"/>
                    <a:pt x="12222" y="21436"/>
                  </a:cubicBezTo>
                  <a:lnTo>
                    <a:pt x="12652" y="21436"/>
                  </a:lnTo>
                  <a:cubicBezTo>
                    <a:pt x="12738" y="21436"/>
                    <a:pt x="12816" y="21420"/>
                    <a:pt x="12894" y="21420"/>
                  </a:cubicBezTo>
                  <a:cubicBezTo>
                    <a:pt x="12957" y="21420"/>
                    <a:pt x="13011" y="21412"/>
                    <a:pt x="13074" y="21412"/>
                  </a:cubicBezTo>
                  <a:cubicBezTo>
                    <a:pt x="13105" y="21405"/>
                    <a:pt x="13144" y="21405"/>
                    <a:pt x="13168" y="21405"/>
                  </a:cubicBezTo>
                  <a:cubicBezTo>
                    <a:pt x="13222" y="21405"/>
                    <a:pt x="13277" y="21405"/>
                    <a:pt x="13324" y="21397"/>
                  </a:cubicBezTo>
                  <a:cubicBezTo>
                    <a:pt x="13363" y="21397"/>
                    <a:pt x="13418" y="21397"/>
                    <a:pt x="13465" y="21381"/>
                  </a:cubicBezTo>
                  <a:cubicBezTo>
                    <a:pt x="13629" y="21365"/>
                    <a:pt x="13785" y="21342"/>
                    <a:pt x="13941" y="21326"/>
                  </a:cubicBezTo>
                  <a:cubicBezTo>
                    <a:pt x="13965" y="21326"/>
                    <a:pt x="13988" y="21319"/>
                    <a:pt x="14019" y="21319"/>
                  </a:cubicBezTo>
                  <a:cubicBezTo>
                    <a:pt x="14066" y="21303"/>
                    <a:pt x="14129" y="21295"/>
                    <a:pt x="14184" y="21287"/>
                  </a:cubicBezTo>
                  <a:cubicBezTo>
                    <a:pt x="14254" y="21264"/>
                    <a:pt x="14324" y="21256"/>
                    <a:pt x="14395" y="21248"/>
                  </a:cubicBezTo>
                  <a:cubicBezTo>
                    <a:pt x="14473" y="21225"/>
                    <a:pt x="14559" y="21217"/>
                    <a:pt x="14637" y="21201"/>
                  </a:cubicBezTo>
                  <a:lnTo>
                    <a:pt x="14785" y="21170"/>
                  </a:lnTo>
                  <a:cubicBezTo>
                    <a:pt x="14942" y="21139"/>
                    <a:pt x="15098" y="21100"/>
                    <a:pt x="15239" y="21061"/>
                  </a:cubicBezTo>
                  <a:cubicBezTo>
                    <a:pt x="15301" y="21045"/>
                    <a:pt x="15348" y="21029"/>
                    <a:pt x="15410" y="21014"/>
                  </a:cubicBezTo>
                  <a:cubicBezTo>
                    <a:pt x="15700" y="20936"/>
                    <a:pt x="15981" y="20850"/>
                    <a:pt x="16254" y="20748"/>
                  </a:cubicBezTo>
                  <a:cubicBezTo>
                    <a:pt x="16317" y="20732"/>
                    <a:pt x="16364" y="20709"/>
                    <a:pt x="16426" y="20693"/>
                  </a:cubicBezTo>
                  <a:cubicBezTo>
                    <a:pt x="16567" y="20639"/>
                    <a:pt x="16715" y="20584"/>
                    <a:pt x="16864" y="20521"/>
                  </a:cubicBezTo>
                  <a:cubicBezTo>
                    <a:pt x="16919" y="20498"/>
                    <a:pt x="16981" y="20475"/>
                    <a:pt x="17036" y="20443"/>
                  </a:cubicBezTo>
                  <a:cubicBezTo>
                    <a:pt x="17106" y="20420"/>
                    <a:pt x="17169" y="20389"/>
                    <a:pt x="17231" y="20357"/>
                  </a:cubicBezTo>
                  <a:cubicBezTo>
                    <a:pt x="17262" y="20350"/>
                    <a:pt x="17286" y="20326"/>
                    <a:pt x="17309" y="20318"/>
                  </a:cubicBezTo>
                  <a:cubicBezTo>
                    <a:pt x="17411" y="20279"/>
                    <a:pt x="17505" y="20232"/>
                    <a:pt x="17606" y="20185"/>
                  </a:cubicBezTo>
                  <a:cubicBezTo>
                    <a:pt x="17661" y="20146"/>
                    <a:pt x="17731" y="20115"/>
                    <a:pt x="17794" y="20084"/>
                  </a:cubicBezTo>
                  <a:cubicBezTo>
                    <a:pt x="18317" y="19810"/>
                    <a:pt x="18825" y="19506"/>
                    <a:pt x="19302" y="19170"/>
                  </a:cubicBezTo>
                  <a:lnTo>
                    <a:pt x="19419" y="19076"/>
                  </a:lnTo>
                  <a:cubicBezTo>
                    <a:pt x="19560" y="18982"/>
                    <a:pt x="19685" y="18880"/>
                    <a:pt x="19810" y="18787"/>
                  </a:cubicBezTo>
                  <a:cubicBezTo>
                    <a:pt x="19841" y="18763"/>
                    <a:pt x="19865" y="18748"/>
                    <a:pt x="19888" y="18724"/>
                  </a:cubicBezTo>
                  <a:cubicBezTo>
                    <a:pt x="20388" y="18326"/>
                    <a:pt x="20849" y="17888"/>
                    <a:pt x="21279" y="17419"/>
                  </a:cubicBezTo>
                  <a:cubicBezTo>
                    <a:pt x="21349" y="17341"/>
                    <a:pt x="21404" y="17271"/>
                    <a:pt x="21474" y="17193"/>
                  </a:cubicBezTo>
                  <a:cubicBezTo>
                    <a:pt x="21514" y="17161"/>
                    <a:pt x="21545" y="17122"/>
                    <a:pt x="21568" y="17091"/>
                  </a:cubicBezTo>
                  <a:cubicBezTo>
                    <a:pt x="21740" y="16896"/>
                    <a:pt x="21904" y="16685"/>
                    <a:pt x="22061" y="16474"/>
                  </a:cubicBezTo>
                  <a:cubicBezTo>
                    <a:pt x="22139" y="16372"/>
                    <a:pt x="22209" y="16270"/>
                    <a:pt x="22287" y="16161"/>
                  </a:cubicBezTo>
                  <a:cubicBezTo>
                    <a:pt x="22490" y="15880"/>
                    <a:pt x="22662" y="15591"/>
                    <a:pt x="22842" y="15294"/>
                  </a:cubicBezTo>
                  <a:cubicBezTo>
                    <a:pt x="22889" y="15208"/>
                    <a:pt x="22936" y="15122"/>
                    <a:pt x="22990" y="15036"/>
                  </a:cubicBezTo>
                  <a:cubicBezTo>
                    <a:pt x="23006" y="14997"/>
                    <a:pt x="23037" y="14958"/>
                    <a:pt x="23053" y="14911"/>
                  </a:cubicBezTo>
                  <a:cubicBezTo>
                    <a:pt x="23076" y="14864"/>
                    <a:pt x="23108" y="14825"/>
                    <a:pt x="23123" y="14770"/>
                  </a:cubicBezTo>
                  <a:cubicBezTo>
                    <a:pt x="23225" y="14567"/>
                    <a:pt x="23319" y="14372"/>
                    <a:pt x="23412" y="14168"/>
                  </a:cubicBezTo>
                  <a:cubicBezTo>
                    <a:pt x="24084" y="12652"/>
                    <a:pt x="24452" y="10972"/>
                    <a:pt x="24452" y="9206"/>
                  </a:cubicBezTo>
                  <a:cubicBezTo>
                    <a:pt x="24452" y="8745"/>
                    <a:pt x="24436" y="8315"/>
                    <a:pt x="24381" y="7893"/>
                  </a:cubicBezTo>
                  <a:cubicBezTo>
                    <a:pt x="24030" y="4893"/>
                    <a:pt x="22467" y="2884"/>
                    <a:pt x="20162" y="1642"/>
                  </a:cubicBezTo>
                  <a:lnTo>
                    <a:pt x="20154" y="1642"/>
                  </a:lnTo>
                  <a:cubicBezTo>
                    <a:pt x="18028" y="493"/>
                    <a:pt x="15254" y="1"/>
                    <a:pt x="12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57"/>
            <p:cNvSpPr/>
            <p:nvPr/>
          </p:nvSpPr>
          <p:spPr>
            <a:xfrm>
              <a:off x="-312787" y="3401898"/>
              <a:ext cx="451057" cy="692714"/>
            </a:xfrm>
            <a:custGeom>
              <a:avLst/>
              <a:gdLst/>
              <a:ahLst/>
              <a:cxnLst/>
              <a:rect l="l" t="t" r="r" b="b"/>
              <a:pathLst>
                <a:path w="5831" h="8955" extrusionOk="0">
                  <a:moveTo>
                    <a:pt x="3799" y="1"/>
                  </a:moveTo>
                  <a:cubicBezTo>
                    <a:pt x="3404" y="1"/>
                    <a:pt x="3042" y="44"/>
                    <a:pt x="2712" y="124"/>
                  </a:cubicBezTo>
                  <a:cubicBezTo>
                    <a:pt x="1" y="1351"/>
                    <a:pt x="165" y="5368"/>
                    <a:pt x="1658" y="6845"/>
                  </a:cubicBezTo>
                  <a:cubicBezTo>
                    <a:pt x="2814" y="7978"/>
                    <a:pt x="4072" y="8642"/>
                    <a:pt x="5830" y="8954"/>
                  </a:cubicBezTo>
                  <a:cubicBezTo>
                    <a:pt x="5721" y="8689"/>
                    <a:pt x="5627" y="8431"/>
                    <a:pt x="5541" y="8142"/>
                  </a:cubicBezTo>
                  <a:lnTo>
                    <a:pt x="5541" y="8134"/>
                  </a:lnTo>
                  <a:cubicBezTo>
                    <a:pt x="5510" y="8048"/>
                    <a:pt x="5479" y="7946"/>
                    <a:pt x="5448" y="7860"/>
                  </a:cubicBezTo>
                  <a:cubicBezTo>
                    <a:pt x="5440" y="7829"/>
                    <a:pt x="5432" y="7790"/>
                    <a:pt x="5424" y="7767"/>
                  </a:cubicBezTo>
                  <a:cubicBezTo>
                    <a:pt x="4002" y="7439"/>
                    <a:pt x="1290" y="6415"/>
                    <a:pt x="2064" y="3492"/>
                  </a:cubicBezTo>
                  <a:cubicBezTo>
                    <a:pt x="2312" y="2514"/>
                    <a:pt x="3336" y="1746"/>
                    <a:pt x="5064" y="1746"/>
                  </a:cubicBezTo>
                  <a:cubicBezTo>
                    <a:pt x="5131" y="1746"/>
                    <a:pt x="5199" y="1747"/>
                    <a:pt x="5268" y="1750"/>
                  </a:cubicBezTo>
                  <a:cubicBezTo>
                    <a:pt x="5276" y="1687"/>
                    <a:pt x="5291" y="1632"/>
                    <a:pt x="5307" y="1578"/>
                  </a:cubicBezTo>
                  <a:cubicBezTo>
                    <a:pt x="5315" y="1523"/>
                    <a:pt x="5330" y="1476"/>
                    <a:pt x="5354" y="1414"/>
                  </a:cubicBezTo>
                  <a:cubicBezTo>
                    <a:pt x="5369" y="1351"/>
                    <a:pt x="5393" y="1289"/>
                    <a:pt x="5408" y="1218"/>
                  </a:cubicBezTo>
                  <a:cubicBezTo>
                    <a:pt x="5432" y="1148"/>
                    <a:pt x="5463" y="1093"/>
                    <a:pt x="5479" y="1023"/>
                  </a:cubicBezTo>
                  <a:cubicBezTo>
                    <a:pt x="5487" y="1015"/>
                    <a:pt x="5487" y="1015"/>
                    <a:pt x="5487" y="999"/>
                  </a:cubicBezTo>
                  <a:cubicBezTo>
                    <a:pt x="5510" y="945"/>
                    <a:pt x="5541" y="890"/>
                    <a:pt x="5557" y="828"/>
                  </a:cubicBezTo>
                  <a:cubicBezTo>
                    <a:pt x="5604" y="703"/>
                    <a:pt x="5659" y="585"/>
                    <a:pt x="5713" y="460"/>
                  </a:cubicBezTo>
                  <a:cubicBezTo>
                    <a:pt x="5737" y="406"/>
                    <a:pt x="5752" y="359"/>
                    <a:pt x="5784" y="312"/>
                  </a:cubicBezTo>
                  <a:cubicBezTo>
                    <a:pt x="5440" y="187"/>
                    <a:pt x="5002" y="77"/>
                    <a:pt x="4377" y="30"/>
                  </a:cubicBezTo>
                  <a:cubicBezTo>
                    <a:pt x="4177" y="11"/>
                    <a:pt x="3985" y="1"/>
                    <a:pt x="3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57"/>
            <p:cNvSpPr/>
            <p:nvPr/>
          </p:nvSpPr>
          <p:spPr>
            <a:xfrm>
              <a:off x="367319" y="2811835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0"/>
                  </a:moveTo>
                  <a:cubicBezTo>
                    <a:pt x="3782" y="0"/>
                    <a:pt x="0" y="3056"/>
                    <a:pt x="0" y="4541"/>
                  </a:cubicBezTo>
                  <a:cubicBezTo>
                    <a:pt x="0" y="6025"/>
                    <a:pt x="3649" y="7229"/>
                    <a:pt x="8166" y="7229"/>
                  </a:cubicBezTo>
                  <a:cubicBezTo>
                    <a:pt x="12675" y="7229"/>
                    <a:pt x="16332" y="6025"/>
                    <a:pt x="16332" y="4541"/>
                  </a:cubicBezTo>
                  <a:cubicBezTo>
                    <a:pt x="16332" y="3056"/>
                    <a:pt x="12792" y="0"/>
                    <a:pt x="8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57"/>
            <p:cNvSpPr/>
            <p:nvPr/>
          </p:nvSpPr>
          <p:spPr>
            <a:xfrm>
              <a:off x="1880925" y="3091086"/>
              <a:ext cx="637792" cy="1033153"/>
            </a:xfrm>
            <a:custGeom>
              <a:avLst/>
              <a:gdLst/>
              <a:ahLst/>
              <a:cxnLst/>
              <a:rect l="l" t="t" r="r" b="b"/>
              <a:pathLst>
                <a:path w="8245" h="13356" extrusionOk="0">
                  <a:moveTo>
                    <a:pt x="8151" y="2111"/>
                  </a:moveTo>
                  <a:cubicBezTo>
                    <a:pt x="6815" y="2509"/>
                    <a:pt x="6549" y="3408"/>
                    <a:pt x="6057" y="5533"/>
                  </a:cubicBezTo>
                  <a:cubicBezTo>
                    <a:pt x="6026" y="5664"/>
                    <a:pt x="5995" y="5799"/>
                    <a:pt x="5963" y="5938"/>
                  </a:cubicBezTo>
                  <a:lnTo>
                    <a:pt x="5963" y="5938"/>
                  </a:lnTo>
                  <a:cubicBezTo>
                    <a:pt x="5995" y="5805"/>
                    <a:pt x="6026" y="5675"/>
                    <a:pt x="6057" y="5549"/>
                  </a:cubicBezTo>
                  <a:cubicBezTo>
                    <a:pt x="6565" y="3384"/>
                    <a:pt x="6822" y="2493"/>
                    <a:pt x="8245" y="2111"/>
                  </a:cubicBezTo>
                  <a:lnTo>
                    <a:pt x="8245" y="2111"/>
                  </a:lnTo>
                  <a:cubicBezTo>
                    <a:pt x="8229" y="2114"/>
                    <a:pt x="8215" y="2116"/>
                    <a:pt x="8201" y="2116"/>
                  </a:cubicBezTo>
                  <a:cubicBezTo>
                    <a:pt x="8186" y="2116"/>
                    <a:pt x="8170" y="2114"/>
                    <a:pt x="8151" y="2111"/>
                  </a:cubicBezTo>
                  <a:close/>
                  <a:moveTo>
                    <a:pt x="5963" y="5938"/>
                  </a:moveTo>
                  <a:cubicBezTo>
                    <a:pt x="5805" y="6586"/>
                    <a:pt x="5624" y="7308"/>
                    <a:pt x="5373" y="8078"/>
                  </a:cubicBezTo>
                  <a:lnTo>
                    <a:pt x="5373" y="8078"/>
                  </a:lnTo>
                  <a:cubicBezTo>
                    <a:pt x="5628" y="7307"/>
                    <a:pt x="5810" y="6585"/>
                    <a:pt x="5963" y="5938"/>
                  </a:cubicBezTo>
                  <a:close/>
                  <a:moveTo>
                    <a:pt x="7674" y="1"/>
                  </a:moveTo>
                  <a:lnTo>
                    <a:pt x="7674" y="1"/>
                  </a:lnTo>
                  <a:cubicBezTo>
                    <a:pt x="4939" y="735"/>
                    <a:pt x="4072" y="2376"/>
                    <a:pt x="3556" y="4595"/>
                  </a:cubicBezTo>
                  <a:cubicBezTo>
                    <a:pt x="3322" y="5596"/>
                    <a:pt x="2407" y="6713"/>
                    <a:pt x="962" y="7080"/>
                  </a:cubicBezTo>
                  <a:cubicBezTo>
                    <a:pt x="1016" y="7502"/>
                    <a:pt x="1040" y="7932"/>
                    <a:pt x="1040" y="8393"/>
                  </a:cubicBezTo>
                  <a:cubicBezTo>
                    <a:pt x="1040" y="10159"/>
                    <a:pt x="672" y="11839"/>
                    <a:pt x="0" y="13355"/>
                  </a:cubicBezTo>
                  <a:lnTo>
                    <a:pt x="8" y="13355"/>
                  </a:lnTo>
                  <a:cubicBezTo>
                    <a:pt x="1477" y="13199"/>
                    <a:pt x="3486" y="12465"/>
                    <a:pt x="4697" y="9831"/>
                  </a:cubicBezTo>
                  <a:cubicBezTo>
                    <a:pt x="4971" y="9227"/>
                    <a:pt x="5191" y="8639"/>
                    <a:pt x="5373" y="8078"/>
                  </a:cubicBezTo>
                  <a:lnTo>
                    <a:pt x="5373" y="8078"/>
                  </a:lnTo>
                  <a:cubicBezTo>
                    <a:pt x="5190" y="8632"/>
                    <a:pt x="4970" y="9212"/>
                    <a:pt x="4697" y="9808"/>
                  </a:cubicBezTo>
                  <a:cubicBezTo>
                    <a:pt x="3486" y="12433"/>
                    <a:pt x="1493" y="13168"/>
                    <a:pt x="24" y="13324"/>
                  </a:cubicBezTo>
                  <a:cubicBezTo>
                    <a:pt x="125" y="13160"/>
                    <a:pt x="290" y="12840"/>
                    <a:pt x="376" y="12433"/>
                  </a:cubicBezTo>
                  <a:cubicBezTo>
                    <a:pt x="1798" y="12152"/>
                    <a:pt x="3462" y="11300"/>
                    <a:pt x="4533" y="9026"/>
                  </a:cubicBezTo>
                  <a:cubicBezTo>
                    <a:pt x="5283" y="7416"/>
                    <a:pt x="5627" y="5932"/>
                    <a:pt x="5908" y="4728"/>
                  </a:cubicBezTo>
                  <a:cubicBezTo>
                    <a:pt x="6346" y="2837"/>
                    <a:pt x="6611" y="1907"/>
                    <a:pt x="7627" y="1454"/>
                  </a:cubicBezTo>
                  <a:cubicBezTo>
                    <a:pt x="7588" y="1360"/>
                    <a:pt x="7557" y="1259"/>
                    <a:pt x="7526" y="1157"/>
                  </a:cubicBezTo>
                  <a:cubicBezTo>
                    <a:pt x="7393" y="595"/>
                    <a:pt x="7463" y="102"/>
                    <a:pt x="7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57"/>
            <p:cNvSpPr/>
            <p:nvPr/>
          </p:nvSpPr>
          <p:spPr>
            <a:xfrm>
              <a:off x="367319" y="2791258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12675" y="7229"/>
                    <a:pt x="16332" y="6026"/>
                    <a:pt x="16332" y="4541"/>
                  </a:cubicBezTo>
                  <a:cubicBezTo>
                    <a:pt x="16332" y="3056"/>
                    <a:pt x="12792" y="1"/>
                    <a:pt x="8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57"/>
            <p:cNvSpPr/>
            <p:nvPr/>
          </p:nvSpPr>
          <p:spPr>
            <a:xfrm>
              <a:off x="-329650" y="3266991"/>
              <a:ext cx="2187677" cy="1419387"/>
            </a:xfrm>
            <a:custGeom>
              <a:avLst/>
              <a:gdLst/>
              <a:ahLst/>
              <a:cxnLst/>
              <a:rect l="l" t="t" r="r" b="b"/>
              <a:pathLst>
                <a:path w="28281" h="18349" extrusionOk="0">
                  <a:moveTo>
                    <a:pt x="7424" y="1"/>
                  </a:moveTo>
                  <a:lnTo>
                    <a:pt x="7291" y="141"/>
                  </a:lnTo>
                  <a:cubicBezTo>
                    <a:pt x="7252" y="165"/>
                    <a:pt x="7221" y="204"/>
                    <a:pt x="7182" y="243"/>
                  </a:cubicBezTo>
                  <a:lnTo>
                    <a:pt x="7150" y="274"/>
                  </a:lnTo>
                  <a:cubicBezTo>
                    <a:pt x="7103" y="321"/>
                    <a:pt x="7064" y="360"/>
                    <a:pt x="7025" y="415"/>
                  </a:cubicBezTo>
                  <a:lnTo>
                    <a:pt x="7017" y="423"/>
                  </a:lnTo>
                  <a:cubicBezTo>
                    <a:pt x="6978" y="462"/>
                    <a:pt x="6939" y="509"/>
                    <a:pt x="6900" y="555"/>
                  </a:cubicBezTo>
                  <a:cubicBezTo>
                    <a:pt x="6822" y="657"/>
                    <a:pt x="6744" y="751"/>
                    <a:pt x="6666" y="860"/>
                  </a:cubicBezTo>
                  <a:cubicBezTo>
                    <a:pt x="6635" y="899"/>
                    <a:pt x="6595" y="946"/>
                    <a:pt x="6564" y="985"/>
                  </a:cubicBezTo>
                  <a:cubicBezTo>
                    <a:pt x="6564" y="1009"/>
                    <a:pt x="6556" y="1016"/>
                    <a:pt x="6549" y="1024"/>
                  </a:cubicBezTo>
                  <a:cubicBezTo>
                    <a:pt x="6509" y="1087"/>
                    <a:pt x="6478" y="1134"/>
                    <a:pt x="6439" y="1181"/>
                  </a:cubicBezTo>
                  <a:cubicBezTo>
                    <a:pt x="6439" y="1196"/>
                    <a:pt x="6431" y="1196"/>
                    <a:pt x="6431" y="1204"/>
                  </a:cubicBezTo>
                  <a:cubicBezTo>
                    <a:pt x="6392" y="1251"/>
                    <a:pt x="6361" y="1298"/>
                    <a:pt x="6330" y="1353"/>
                  </a:cubicBezTo>
                  <a:cubicBezTo>
                    <a:pt x="6298" y="1407"/>
                    <a:pt x="6259" y="1454"/>
                    <a:pt x="6236" y="1517"/>
                  </a:cubicBezTo>
                  <a:cubicBezTo>
                    <a:pt x="6205" y="1571"/>
                    <a:pt x="6166" y="1634"/>
                    <a:pt x="6134" y="1689"/>
                  </a:cubicBezTo>
                  <a:cubicBezTo>
                    <a:pt x="6095" y="1751"/>
                    <a:pt x="6064" y="1806"/>
                    <a:pt x="6041" y="1868"/>
                  </a:cubicBezTo>
                  <a:lnTo>
                    <a:pt x="5947" y="2040"/>
                  </a:lnTo>
                  <a:cubicBezTo>
                    <a:pt x="5947" y="2056"/>
                    <a:pt x="5939" y="2064"/>
                    <a:pt x="5939" y="2071"/>
                  </a:cubicBezTo>
                  <a:cubicBezTo>
                    <a:pt x="5923" y="2118"/>
                    <a:pt x="5892" y="2173"/>
                    <a:pt x="5869" y="2220"/>
                  </a:cubicBezTo>
                  <a:cubicBezTo>
                    <a:pt x="5822" y="2337"/>
                    <a:pt x="5767" y="2462"/>
                    <a:pt x="5712" y="2587"/>
                  </a:cubicBezTo>
                  <a:cubicBezTo>
                    <a:pt x="5689" y="2650"/>
                    <a:pt x="5666" y="2704"/>
                    <a:pt x="5650" y="2767"/>
                  </a:cubicBezTo>
                  <a:cubicBezTo>
                    <a:pt x="5650" y="2775"/>
                    <a:pt x="5634" y="2775"/>
                    <a:pt x="5634" y="2783"/>
                  </a:cubicBezTo>
                  <a:cubicBezTo>
                    <a:pt x="5619" y="2845"/>
                    <a:pt x="5587" y="2915"/>
                    <a:pt x="5572" y="2978"/>
                  </a:cubicBezTo>
                  <a:cubicBezTo>
                    <a:pt x="5548" y="3040"/>
                    <a:pt x="5533" y="3111"/>
                    <a:pt x="5509" y="3173"/>
                  </a:cubicBezTo>
                  <a:cubicBezTo>
                    <a:pt x="5494" y="3236"/>
                    <a:pt x="5478" y="3283"/>
                    <a:pt x="5462" y="3345"/>
                  </a:cubicBezTo>
                  <a:cubicBezTo>
                    <a:pt x="5455" y="3400"/>
                    <a:pt x="5431" y="3447"/>
                    <a:pt x="5423" y="3509"/>
                  </a:cubicBezTo>
                  <a:cubicBezTo>
                    <a:pt x="5400" y="3603"/>
                    <a:pt x="5376" y="3705"/>
                    <a:pt x="5353" y="3798"/>
                  </a:cubicBezTo>
                  <a:cubicBezTo>
                    <a:pt x="5345" y="3861"/>
                    <a:pt x="5322" y="3916"/>
                    <a:pt x="5314" y="3978"/>
                  </a:cubicBezTo>
                  <a:cubicBezTo>
                    <a:pt x="5306" y="4009"/>
                    <a:pt x="5298" y="4025"/>
                    <a:pt x="5298" y="4056"/>
                  </a:cubicBezTo>
                  <a:lnTo>
                    <a:pt x="5267" y="4228"/>
                  </a:lnTo>
                  <a:cubicBezTo>
                    <a:pt x="5259" y="4291"/>
                    <a:pt x="5244" y="4338"/>
                    <a:pt x="5236" y="4400"/>
                  </a:cubicBezTo>
                  <a:cubicBezTo>
                    <a:pt x="5236" y="4424"/>
                    <a:pt x="5228" y="4447"/>
                    <a:pt x="5228" y="4478"/>
                  </a:cubicBezTo>
                  <a:cubicBezTo>
                    <a:pt x="5220" y="4541"/>
                    <a:pt x="5204" y="4619"/>
                    <a:pt x="5197" y="4697"/>
                  </a:cubicBezTo>
                  <a:cubicBezTo>
                    <a:pt x="5189" y="4767"/>
                    <a:pt x="5189" y="4830"/>
                    <a:pt x="5181" y="4892"/>
                  </a:cubicBezTo>
                  <a:cubicBezTo>
                    <a:pt x="5165" y="4955"/>
                    <a:pt x="5165" y="5010"/>
                    <a:pt x="5158" y="5080"/>
                  </a:cubicBezTo>
                  <a:cubicBezTo>
                    <a:pt x="5158" y="5119"/>
                    <a:pt x="5150" y="5158"/>
                    <a:pt x="5150" y="5197"/>
                  </a:cubicBezTo>
                  <a:cubicBezTo>
                    <a:pt x="5150" y="5260"/>
                    <a:pt x="5142" y="5322"/>
                    <a:pt x="5142" y="5385"/>
                  </a:cubicBezTo>
                  <a:cubicBezTo>
                    <a:pt x="5142" y="5463"/>
                    <a:pt x="5126" y="5533"/>
                    <a:pt x="5126" y="5596"/>
                  </a:cubicBezTo>
                  <a:lnTo>
                    <a:pt x="5126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26" y="6729"/>
                  </a:cubicBezTo>
                  <a:cubicBezTo>
                    <a:pt x="5142" y="6830"/>
                    <a:pt x="5142" y="6924"/>
                    <a:pt x="5150" y="7026"/>
                  </a:cubicBezTo>
                  <a:lnTo>
                    <a:pt x="5150" y="7073"/>
                  </a:lnTo>
                  <a:cubicBezTo>
                    <a:pt x="5158" y="7151"/>
                    <a:pt x="5158" y="7229"/>
                    <a:pt x="5165" y="7307"/>
                  </a:cubicBezTo>
                  <a:cubicBezTo>
                    <a:pt x="5165" y="7338"/>
                    <a:pt x="5181" y="7354"/>
                    <a:pt x="5181" y="7385"/>
                  </a:cubicBezTo>
                  <a:cubicBezTo>
                    <a:pt x="5181" y="7456"/>
                    <a:pt x="5189" y="7526"/>
                    <a:pt x="5197" y="7588"/>
                  </a:cubicBezTo>
                  <a:cubicBezTo>
                    <a:pt x="5204" y="7682"/>
                    <a:pt x="5220" y="7760"/>
                    <a:pt x="5228" y="7846"/>
                  </a:cubicBezTo>
                  <a:cubicBezTo>
                    <a:pt x="5236" y="7885"/>
                    <a:pt x="5236" y="7924"/>
                    <a:pt x="5244" y="7963"/>
                  </a:cubicBezTo>
                  <a:cubicBezTo>
                    <a:pt x="5259" y="8042"/>
                    <a:pt x="5267" y="8128"/>
                    <a:pt x="5283" y="8206"/>
                  </a:cubicBezTo>
                  <a:cubicBezTo>
                    <a:pt x="5298" y="8237"/>
                    <a:pt x="5298" y="8276"/>
                    <a:pt x="5306" y="8307"/>
                  </a:cubicBezTo>
                  <a:cubicBezTo>
                    <a:pt x="5314" y="8370"/>
                    <a:pt x="5337" y="8432"/>
                    <a:pt x="5345" y="8503"/>
                  </a:cubicBezTo>
                  <a:lnTo>
                    <a:pt x="5345" y="8518"/>
                  </a:lnTo>
                  <a:cubicBezTo>
                    <a:pt x="5361" y="8596"/>
                    <a:pt x="5376" y="8675"/>
                    <a:pt x="5392" y="8753"/>
                  </a:cubicBezTo>
                  <a:cubicBezTo>
                    <a:pt x="5392" y="8776"/>
                    <a:pt x="5400" y="8784"/>
                    <a:pt x="5400" y="8800"/>
                  </a:cubicBezTo>
                  <a:cubicBezTo>
                    <a:pt x="5423" y="8878"/>
                    <a:pt x="5439" y="8972"/>
                    <a:pt x="5462" y="9050"/>
                  </a:cubicBezTo>
                  <a:cubicBezTo>
                    <a:pt x="5462" y="9057"/>
                    <a:pt x="5470" y="9073"/>
                    <a:pt x="5470" y="9089"/>
                  </a:cubicBezTo>
                  <a:cubicBezTo>
                    <a:pt x="5494" y="9175"/>
                    <a:pt x="5509" y="9268"/>
                    <a:pt x="5540" y="9362"/>
                  </a:cubicBezTo>
                  <a:cubicBezTo>
                    <a:pt x="5548" y="9417"/>
                    <a:pt x="5572" y="9479"/>
                    <a:pt x="5587" y="9534"/>
                  </a:cubicBezTo>
                  <a:cubicBezTo>
                    <a:pt x="5595" y="9565"/>
                    <a:pt x="5611" y="9604"/>
                    <a:pt x="5619" y="9636"/>
                  </a:cubicBezTo>
                  <a:cubicBezTo>
                    <a:pt x="5650" y="9722"/>
                    <a:pt x="5673" y="9815"/>
                    <a:pt x="5705" y="9909"/>
                  </a:cubicBezTo>
                  <a:lnTo>
                    <a:pt x="5705" y="9917"/>
                  </a:lnTo>
                  <a:cubicBezTo>
                    <a:pt x="5791" y="10191"/>
                    <a:pt x="5892" y="10464"/>
                    <a:pt x="6002" y="10730"/>
                  </a:cubicBezTo>
                  <a:cubicBezTo>
                    <a:pt x="4228" y="10402"/>
                    <a:pt x="2977" y="9753"/>
                    <a:pt x="1829" y="8620"/>
                  </a:cubicBezTo>
                  <a:cubicBezTo>
                    <a:pt x="336" y="7143"/>
                    <a:pt x="164" y="3126"/>
                    <a:pt x="2884" y="1900"/>
                  </a:cubicBezTo>
                  <a:lnTo>
                    <a:pt x="2884" y="1900"/>
                  </a:lnTo>
                  <a:cubicBezTo>
                    <a:pt x="2821" y="1915"/>
                    <a:pt x="2759" y="1923"/>
                    <a:pt x="2696" y="1946"/>
                  </a:cubicBezTo>
                  <a:cubicBezTo>
                    <a:pt x="2649" y="1962"/>
                    <a:pt x="2587" y="1978"/>
                    <a:pt x="2540" y="1993"/>
                  </a:cubicBezTo>
                  <a:cubicBezTo>
                    <a:pt x="2532" y="1993"/>
                    <a:pt x="2524" y="2001"/>
                    <a:pt x="2508" y="2001"/>
                  </a:cubicBezTo>
                  <a:cubicBezTo>
                    <a:pt x="2462" y="2025"/>
                    <a:pt x="2407" y="2040"/>
                    <a:pt x="2352" y="2064"/>
                  </a:cubicBezTo>
                  <a:lnTo>
                    <a:pt x="2344" y="2064"/>
                  </a:lnTo>
                  <a:cubicBezTo>
                    <a:pt x="2235" y="2111"/>
                    <a:pt x="2133" y="2157"/>
                    <a:pt x="2032" y="2212"/>
                  </a:cubicBezTo>
                  <a:cubicBezTo>
                    <a:pt x="1946" y="2259"/>
                    <a:pt x="1844" y="2306"/>
                    <a:pt x="1758" y="2368"/>
                  </a:cubicBezTo>
                  <a:cubicBezTo>
                    <a:pt x="1750" y="2376"/>
                    <a:pt x="1743" y="2376"/>
                    <a:pt x="1727" y="2384"/>
                  </a:cubicBezTo>
                  <a:cubicBezTo>
                    <a:pt x="1641" y="2447"/>
                    <a:pt x="1555" y="2501"/>
                    <a:pt x="1477" y="2572"/>
                  </a:cubicBezTo>
                  <a:cubicBezTo>
                    <a:pt x="1430" y="2611"/>
                    <a:pt x="1391" y="2642"/>
                    <a:pt x="1352" y="2681"/>
                  </a:cubicBezTo>
                  <a:cubicBezTo>
                    <a:pt x="1258" y="2743"/>
                    <a:pt x="1180" y="2822"/>
                    <a:pt x="1118" y="2900"/>
                  </a:cubicBezTo>
                  <a:cubicBezTo>
                    <a:pt x="1078" y="2939"/>
                    <a:pt x="1039" y="2978"/>
                    <a:pt x="1008" y="3017"/>
                  </a:cubicBezTo>
                  <a:cubicBezTo>
                    <a:pt x="977" y="3056"/>
                    <a:pt x="938" y="3111"/>
                    <a:pt x="907" y="3150"/>
                  </a:cubicBezTo>
                  <a:cubicBezTo>
                    <a:pt x="867" y="3189"/>
                    <a:pt x="844" y="3236"/>
                    <a:pt x="813" y="3275"/>
                  </a:cubicBezTo>
                  <a:cubicBezTo>
                    <a:pt x="782" y="3322"/>
                    <a:pt x="750" y="3361"/>
                    <a:pt x="727" y="3408"/>
                  </a:cubicBezTo>
                  <a:cubicBezTo>
                    <a:pt x="696" y="3462"/>
                    <a:pt x="664" y="3501"/>
                    <a:pt x="633" y="3548"/>
                  </a:cubicBezTo>
                  <a:cubicBezTo>
                    <a:pt x="610" y="3595"/>
                    <a:pt x="586" y="3634"/>
                    <a:pt x="555" y="3681"/>
                  </a:cubicBezTo>
                  <a:cubicBezTo>
                    <a:pt x="539" y="3720"/>
                    <a:pt x="508" y="3775"/>
                    <a:pt x="492" y="3822"/>
                  </a:cubicBezTo>
                  <a:cubicBezTo>
                    <a:pt x="492" y="3830"/>
                    <a:pt x="477" y="3830"/>
                    <a:pt x="477" y="3837"/>
                  </a:cubicBezTo>
                  <a:cubicBezTo>
                    <a:pt x="461" y="3877"/>
                    <a:pt x="453" y="3916"/>
                    <a:pt x="430" y="3955"/>
                  </a:cubicBezTo>
                  <a:cubicBezTo>
                    <a:pt x="414" y="4009"/>
                    <a:pt x="391" y="4064"/>
                    <a:pt x="375" y="4111"/>
                  </a:cubicBezTo>
                  <a:cubicBezTo>
                    <a:pt x="360" y="4166"/>
                    <a:pt x="344" y="4213"/>
                    <a:pt x="320" y="4259"/>
                  </a:cubicBezTo>
                  <a:cubicBezTo>
                    <a:pt x="305" y="4306"/>
                    <a:pt x="297" y="4369"/>
                    <a:pt x="274" y="4416"/>
                  </a:cubicBezTo>
                  <a:cubicBezTo>
                    <a:pt x="266" y="4463"/>
                    <a:pt x="242" y="4517"/>
                    <a:pt x="234" y="4564"/>
                  </a:cubicBezTo>
                  <a:cubicBezTo>
                    <a:pt x="203" y="4674"/>
                    <a:pt x="188" y="4767"/>
                    <a:pt x="164" y="4877"/>
                  </a:cubicBezTo>
                  <a:cubicBezTo>
                    <a:pt x="156" y="4916"/>
                    <a:pt x="156" y="4955"/>
                    <a:pt x="149" y="4994"/>
                  </a:cubicBezTo>
                  <a:cubicBezTo>
                    <a:pt x="149" y="5002"/>
                    <a:pt x="141" y="5025"/>
                    <a:pt x="141" y="5041"/>
                  </a:cubicBezTo>
                  <a:cubicBezTo>
                    <a:pt x="125" y="5080"/>
                    <a:pt x="117" y="5127"/>
                    <a:pt x="117" y="5166"/>
                  </a:cubicBezTo>
                  <a:lnTo>
                    <a:pt x="117" y="5189"/>
                  </a:lnTo>
                  <a:cubicBezTo>
                    <a:pt x="109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86" y="5439"/>
                    <a:pt x="86" y="5494"/>
                  </a:cubicBezTo>
                  <a:cubicBezTo>
                    <a:pt x="0" y="6799"/>
                    <a:pt x="422" y="8120"/>
                    <a:pt x="1141" y="8831"/>
                  </a:cubicBezTo>
                  <a:cubicBezTo>
                    <a:pt x="1915" y="9597"/>
                    <a:pt x="2727" y="10144"/>
                    <a:pt x="3712" y="10511"/>
                  </a:cubicBezTo>
                  <a:cubicBezTo>
                    <a:pt x="3837" y="10558"/>
                    <a:pt x="3970" y="10613"/>
                    <a:pt x="4103" y="10652"/>
                  </a:cubicBezTo>
                  <a:lnTo>
                    <a:pt x="4400" y="10738"/>
                  </a:lnTo>
                  <a:cubicBezTo>
                    <a:pt x="4697" y="10824"/>
                    <a:pt x="5009" y="10894"/>
                    <a:pt x="5345" y="10949"/>
                  </a:cubicBezTo>
                  <a:lnTo>
                    <a:pt x="5548" y="10980"/>
                  </a:lnTo>
                  <a:lnTo>
                    <a:pt x="5728" y="11011"/>
                  </a:lnTo>
                  <a:cubicBezTo>
                    <a:pt x="5744" y="11011"/>
                    <a:pt x="5775" y="11019"/>
                    <a:pt x="5791" y="11019"/>
                  </a:cubicBezTo>
                  <a:cubicBezTo>
                    <a:pt x="5845" y="11027"/>
                    <a:pt x="5892" y="11027"/>
                    <a:pt x="5939" y="11042"/>
                  </a:cubicBezTo>
                  <a:lnTo>
                    <a:pt x="6173" y="11066"/>
                  </a:lnTo>
                  <a:cubicBezTo>
                    <a:pt x="6205" y="11128"/>
                    <a:pt x="6236" y="11199"/>
                    <a:pt x="6259" y="11261"/>
                  </a:cubicBezTo>
                  <a:lnTo>
                    <a:pt x="6556" y="11847"/>
                  </a:lnTo>
                  <a:cubicBezTo>
                    <a:pt x="6595" y="11918"/>
                    <a:pt x="6627" y="11980"/>
                    <a:pt x="6666" y="12043"/>
                  </a:cubicBezTo>
                  <a:cubicBezTo>
                    <a:pt x="6674" y="12058"/>
                    <a:pt x="6674" y="12066"/>
                    <a:pt x="6681" y="12074"/>
                  </a:cubicBezTo>
                  <a:cubicBezTo>
                    <a:pt x="6713" y="12121"/>
                    <a:pt x="6744" y="12183"/>
                    <a:pt x="6767" y="12230"/>
                  </a:cubicBezTo>
                  <a:cubicBezTo>
                    <a:pt x="6877" y="12418"/>
                    <a:pt x="6994" y="12605"/>
                    <a:pt x="7111" y="12785"/>
                  </a:cubicBezTo>
                  <a:cubicBezTo>
                    <a:pt x="7228" y="12965"/>
                    <a:pt x="7346" y="13137"/>
                    <a:pt x="7471" y="13316"/>
                  </a:cubicBezTo>
                  <a:lnTo>
                    <a:pt x="7486" y="13324"/>
                  </a:lnTo>
                  <a:cubicBezTo>
                    <a:pt x="7564" y="13441"/>
                    <a:pt x="7650" y="13559"/>
                    <a:pt x="7736" y="13668"/>
                  </a:cubicBezTo>
                  <a:lnTo>
                    <a:pt x="7736" y="13676"/>
                  </a:lnTo>
                  <a:cubicBezTo>
                    <a:pt x="7877" y="13840"/>
                    <a:pt x="8010" y="14012"/>
                    <a:pt x="8158" y="14176"/>
                  </a:cubicBezTo>
                  <a:lnTo>
                    <a:pt x="8447" y="14496"/>
                  </a:lnTo>
                  <a:cubicBezTo>
                    <a:pt x="8705" y="14762"/>
                    <a:pt x="8955" y="15004"/>
                    <a:pt x="9229" y="15246"/>
                  </a:cubicBezTo>
                  <a:cubicBezTo>
                    <a:pt x="9291" y="15301"/>
                    <a:pt x="9338" y="15348"/>
                    <a:pt x="9401" y="15395"/>
                  </a:cubicBezTo>
                  <a:cubicBezTo>
                    <a:pt x="9456" y="15434"/>
                    <a:pt x="9502" y="15481"/>
                    <a:pt x="9565" y="15536"/>
                  </a:cubicBezTo>
                  <a:cubicBezTo>
                    <a:pt x="9620" y="15582"/>
                    <a:pt x="9674" y="15622"/>
                    <a:pt x="9729" y="15668"/>
                  </a:cubicBezTo>
                  <a:cubicBezTo>
                    <a:pt x="9792" y="15715"/>
                    <a:pt x="9846" y="15754"/>
                    <a:pt x="9909" y="15809"/>
                  </a:cubicBezTo>
                  <a:cubicBezTo>
                    <a:pt x="10034" y="15903"/>
                    <a:pt x="10159" y="15989"/>
                    <a:pt x="10284" y="16090"/>
                  </a:cubicBezTo>
                  <a:cubicBezTo>
                    <a:pt x="10339" y="16122"/>
                    <a:pt x="10385" y="16161"/>
                    <a:pt x="10432" y="16184"/>
                  </a:cubicBezTo>
                  <a:cubicBezTo>
                    <a:pt x="10495" y="16239"/>
                    <a:pt x="10550" y="16278"/>
                    <a:pt x="10612" y="16317"/>
                  </a:cubicBezTo>
                  <a:cubicBezTo>
                    <a:pt x="10667" y="16356"/>
                    <a:pt x="10714" y="16380"/>
                    <a:pt x="10776" y="16419"/>
                  </a:cubicBezTo>
                  <a:cubicBezTo>
                    <a:pt x="10784" y="16419"/>
                    <a:pt x="10784" y="16434"/>
                    <a:pt x="10792" y="16434"/>
                  </a:cubicBezTo>
                  <a:cubicBezTo>
                    <a:pt x="10854" y="16473"/>
                    <a:pt x="10925" y="16512"/>
                    <a:pt x="10979" y="16551"/>
                  </a:cubicBezTo>
                  <a:cubicBezTo>
                    <a:pt x="11112" y="16630"/>
                    <a:pt x="11237" y="16708"/>
                    <a:pt x="11362" y="16770"/>
                  </a:cubicBezTo>
                  <a:lnTo>
                    <a:pt x="11745" y="16981"/>
                  </a:lnTo>
                  <a:cubicBezTo>
                    <a:pt x="11792" y="17005"/>
                    <a:pt x="11839" y="17028"/>
                    <a:pt x="11894" y="17059"/>
                  </a:cubicBezTo>
                  <a:cubicBezTo>
                    <a:pt x="11917" y="17075"/>
                    <a:pt x="11956" y="17083"/>
                    <a:pt x="11987" y="17106"/>
                  </a:cubicBezTo>
                  <a:cubicBezTo>
                    <a:pt x="12034" y="17122"/>
                    <a:pt x="12089" y="17153"/>
                    <a:pt x="12136" y="17177"/>
                  </a:cubicBezTo>
                  <a:cubicBezTo>
                    <a:pt x="12151" y="17184"/>
                    <a:pt x="12183" y="17192"/>
                    <a:pt x="12206" y="17200"/>
                  </a:cubicBezTo>
                  <a:cubicBezTo>
                    <a:pt x="12230" y="17216"/>
                    <a:pt x="12261" y="17231"/>
                    <a:pt x="12292" y="17239"/>
                  </a:cubicBezTo>
                  <a:cubicBezTo>
                    <a:pt x="12441" y="17309"/>
                    <a:pt x="12573" y="17372"/>
                    <a:pt x="12722" y="17427"/>
                  </a:cubicBezTo>
                  <a:cubicBezTo>
                    <a:pt x="12738" y="17427"/>
                    <a:pt x="12761" y="17434"/>
                    <a:pt x="12777" y="17450"/>
                  </a:cubicBezTo>
                  <a:cubicBezTo>
                    <a:pt x="12839" y="17466"/>
                    <a:pt x="12894" y="17497"/>
                    <a:pt x="12956" y="17513"/>
                  </a:cubicBezTo>
                  <a:cubicBezTo>
                    <a:pt x="13027" y="17544"/>
                    <a:pt x="13089" y="17567"/>
                    <a:pt x="13160" y="17591"/>
                  </a:cubicBezTo>
                  <a:cubicBezTo>
                    <a:pt x="13160" y="17606"/>
                    <a:pt x="13167" y="17606"/>
                    <a:pt x="13167" y="17606"/>
                  </a:cubicBezTo>
                  <a:cubicBezTo>
                    <a:pt x="13238" y="17622"/>
                    <a:pt x="13300" y="17653"/>
                    <a:pt x="13363" y="17669"/>
                  </a:cubicBezTo>
                  <a:cubicBezTo>
                    <a:pt x="13433" y="17692"/>
                    <a:pt x="13503" y="17724"/>
                    <a:pt x="13574" y="17739"/>
                  </a:cubicBezTo>
                  <a:cubicBezTo>
                    <a:pt x="13652" y="17763"/>
                    <a:pt x="13714" y="17786"/>
                    <a:pt x="13785" y="17810"/>
                  </a:cubicBezTo>
                  <a:cubicBezTo>
                    <a:pt x="13855" y="17841"/>
                    <a:pt x="13933" y="17856"/>
                    <a:pt x="14004" y="17880"/>
                  </a:cubicBezTo>
                  <a:cubicBezTo>
                    <a:pt x="14089" y="17896"/>
                    <a:pt x="14168" y="17927"/>
                    <a:pt x="14246" y="17942"/>
                  </a:cubicBezTo>
                  <a:cubicBezTo>
                    <a:pt x="14300" y="17958"/>
                    <a:pt x="14355" y="17974"/>
                    <a:pt x="14402" y="17981"/>
                  </a:cubicBezTo>
                  <a:cubicBezTo>
                    <a:pt x="14558" y="18021"/>
                    <a:pt x="14722" y="18060"/>
                    <a:pt x="14879" y="18091"/>
                  </a:cubicBezTo>
                  <a:cubicBezTo>
                    <a:pt x="14941" y="18099"/>
                    <a:pt x="15004" y="18122"/>
                    <a:pt x="15066" y="18130"/>
                  </a:cubicBezTo>
                  <a:cubicBezTo>
                    <a:pt x="15355" y="18192"/>
                    <a:pt x="15668" y="18232"/>
                    <a:pt x="15973" y="18271"/>
                  </a:cubicBezTo>
                  <a:cubicBezTo>
                    <a:pt x="16035" y="18278"/>
                    <a:pt x="16082" y="18286"/>
                    <a:pt x="16129" y="18286"/>
                  </a:cubicBezTo>
                  <a:cubicBezTo>
                    <a:pt x="16176" y="18286"/>
                    <a:pt x="16238" y="18294"/>
                    <a:pt x="16285" y="18294"/>
                  </a:cubicBezTo>
                  <a:cubicBezTo>
                    <a:pt x="16348" y="18294"/>
                    <a:pt x="16395" y="18310"/>
                    <a:pt x="16449" y="18310"/>
                  </a:cubicBezTo>
                  <a:cubicBezTo>
                    <a:pt x="16528" y="18318"/>
                    <a:pt x="16606" y="18325"/>
                    <a:pt x="16684" y="18325"/>
                  </a:cubicBezTo>
                  <a:cubicBezTo>
                    <a:pt x="16762" y="18325"/>
                    <a:pt x="16832" y="18333"/>
                    <a:pt x="16910" y="18333"/>
                  </a:cubicBezTo>
                  <a:cubicBezTo>
                    <a:pt x="17067" y="18349"/>
                    <a:pt x="17223" y="18349"/>
                    <a:pt x="17379" y="18349"/>
                  </a:cubicBezTo>
                  <a:lnTo>
                    <a:pt x="17809" y="18349"/>
                  </a:lnTo>
                  <a:cubicBezTo>
                    <a:pt x="17895" y="18349"/>
                    <a:pt x="17973" y="18333"/>
                    <a:pt x="18051" y="18333"/>
                  </a:cubicBezTo>
                  <a:cubicBezTo>
                    <a:pt x="18114" y="18333"/>
                    <a:pt x="18169" y="18325"/>
                    <a:pt x="18231" y="18325"/>
                  </a:cubicBezTo>
                  <a:cubicBezTo>
                    <a:pt x="18255" y="18318"/>
                    <a:pt x="18294" y="18318"/>
                    <a:pt x="18325" y="18318"/>
                  </a:cubicBezTo>
                  <a:cubicBezTo>
                    <a:pt x="18372" y="18318"/>
                    <a:pt x="18434" y="18318"/>
                    <a:pt x="18481" y="18310"/>
                  </a:cubicBezTo>
                  <a:cubicBezTo>
                    <a:pt x="18520" y="18310"/>
                    <a:pt x="18567" y="18310"/>
                    <a:pt x="18622" y="18294"/>
                  </a:cubicBezTo>
                  <a:cubicBezTo>
                    <a:pt x="18786" y="18278"/>
                    <a:pt x="18942" y="18255"/>
                    <a:pt x="19099" y="18239"/>
                  </a:cubicBezTo>
                  <a:cubicBezTo>
                    <a:pt x="19122" y="18239"/>
                    <a:pt x="19145" y="18232"/>
                    <a:pt x="19177" y="18232"/>
                  </a:cubicBezTo>
                  <a:cubicBezTo>
                    <a:pt x="19224" y="18216"/>
                    <a:pt x="19286" y="18208"/>
                    <a:pt x="19341" y="18200"/>
                  </a:cubicBezTo>
                  <a:cubicBezTo>
                    <a:pt x="19411" y="18177"/>
                    <a:pt x="19481" y="18169"/>
                    <a:pt x="19544" y="18161"/>
                  </a:cubicBezTo>
                  <a:cubicBezTo>
                    <a:pt x="19622" y="18138"/>
                    <a:pt x="19716" y="18130"/>
                    <a:pt x="19794" y="18114"/>
                  </a:cubicBezTo>
                  <a:lnTo>
                    <a:pt x="19935" y="18083"/>
                  </a:lnTo>
                  <a:cubicBezTo>
                    <a:pt x="20099" y="18052"/>
                    <a:pt x="20247" y="18013"/>
                    <a:pt x="20396" y="17974"/>
                  </a:cubicBezTo>
                  <a:cubicBezTo>
                    <a:pt x="20458" y="17958"/>
                    <a:pt x="20505" y="17942"/>
                    <a:pt x="20568" y="17927"/>
                  </a:cubicBezTo>
                  <a:cubicBezTo>
                    <a:pt x="20857" y="17849"/>
                    <a:pt x="21138" y="17763"/>
                    <a:pt x="21412" y="17661"/>
                  </a:cubicBezTo>
                  <a:cubicBezTo>
                    <a:pt x="21474" y="17645"/>
                    <a:pt x="21521" y="17622"/>
                    <a:pt x="21583" y="17606"/>
                  </a:cubicBezTo>
                  <a:cubicBezTo>
                    <a:pt x="21724" y="17552"/>
                    <a:pt x="21873" y="17497"/>
                    <a:pt x="22021" y="17434"/>
                  </a:cubicBezTo>
                  <a:cubicBezTo>
                    <a:pt x="22076" y="17411"/>
                    <a:pt x="22138" y="17388"/>
                    <a:pt x="22193" y="17356"/>
                  </a:cubicBezTo>
                  <a:cubicBezTo>
                    <a:pt x="22263" y="17333"/>
                    <a:pt x="22326" y="17302"/>
                    <a:pt x="22388" y="17270"/>
                  </a:cubicBezTo>
                  <a:cubicBezTo>
                    <a:pt x="22420" y="17263"/>
                    <a:pt x="22443" y="17239"/>
                    <a:pt x="22467" y="17231"/>
                  </a:cubicBezTo>
                  <a:cubicBezTo>
                    <a:pt x="22568" y="17192"/>
                    <a:pt x="22662" y="17145"/>
                    <a:pt x="22763" y="17098"/>
                  </a:cubicBezTo>
                  <a:cubicBezTo>
                    <a:pt x="22818" y="17059"/>
                    <a:pt x="22889" y="17028"/>
                    <a:pt x="22951" y="16997"/>
                  </a:cubicBezTo>
                  <a:cubicBezTo>
                    <a:pt x="23475" y="16723"/>
                    <a:pt x="23983" y="16419"/>
                    <a:pt x="24459" y="16083"/>
                  </a:cubicBezTo>
                  <a:lnTo>
                    <a:pt x="24576" y="15989"/>
                  </a:lnTo>
                  <a:cubicBezTo>
                    <a:pt x="24717" y="15895"/>
                    <a:pt x="24842" y="15793"/>
                    <a:pt x="24967" y="15700"/>
                  </a:cubicBezTo>
                  <a:cubicBezTo>
                    <a:pt x="24998" y="15676"/>
                    <a:pt x="25022" y="15661"/>
                    <a:pt x="25045" y="15637"/>
                  </a:cubicBezTo>
                  <a:cubicBezTo>
                    <a:pt x="25545" y="15239"/>
                    <a:pt x="26006" y="14801"/>
                    <a:pt x="26436" y="14332"/>
                  </a:cubicBezTo>
                  <a:cubicBezTo>
                    <a:pt x="26507" y="14254"/>
                    <a:pt x="26561" y="14184"/>
                    <a:pt x="26632" y="14106"/>
                  </a:cubicBezTo>
                  <a:cubicBezTo>
                    <a:pt x="26671" y="14074"/>
                    <a:pt x="26702" y="14035"/>
                    <a:pt x="26725" y="14004"/>
                  </a:cubicBezTo>
                  <a:cubicBezTo>
                    <a:pt x="26897" y="13809"/>
                    <a:pt x="27061" y="13598"/>
                    <a:pt x="27218" y="13387"/>
                  </a:cubicBezTo>
                  <a:cubicBezTo>
                    <a:pt x="27296" y="13285"/>
                    <a:pt x="27366" y="13183"/>
                    <a:pt x="27444" y="13074"/>
                  </a:cubicBezTo>
                  <a:cubicBezTo>
                    <a:pt x="27647" y="12793"/>
                    <a:pt x="27819" y="12504"/>
                    <a:pt x="27999" y="12207"/>
                  </a:cubicBezTo>
                  <a:cubicBezTo>
                    <a:pt x="28046" y="12121"/>
                    <a:pt x="28093" y="12035"/>
                    <a:pt x="28148" y="11949"/>
                  </a:cubicBezTo>
                  <a:cubicBezTo>
                    <a:pt x="28163" y="11910"/>
                    <a:pt x="28195" y="11871"/>
                    <a:pt x="28210" y="11824"/>
                  </a:cubicBezTo>
                  <a:cubicBezTo>
                    <a:pt x="28234" y="11777"/>
                    <a:pt x="28265" y="11738"/>
                    <a:pt x="28280" y="11683"/>
                  </a:cubicBezTo>
                  <a:lnTo>
                    <a:pt x="28280" y="11683"/>
                  </a:lnTo>
                  <a:cubicBezTo>
                    <a:pt x="26046" y="14262"/>
                    <a:pt x="22732" y="15895"/>
                    <a:pt x="18973" y="15903"/>
                  </a:cubicBezTo>
                  <a:cubicBezTo>
                    <a:pt x="14996" y="15903"/>
                    <a:pt x="11456" y="13996"/>
                    <a:pt x="9221" y="11058"/>
                  </a:cubicBezTo>
                  <a:cubicBezTo>
                    <a:pt x="9182" y="11011"/>
                    <a:pt x="9166" y="10988"/>
                    <a:pt x="9096" y="10886"/>
                  </a:cubicBezTo>
                  <a:cubicBezTo>
                    <a:pt x="8752" y="10402"/>
                    <a:pt x="8440" y="9909"/>
                    <a:pt x="8166" y="9386"/>
                  </a:cubicBezTo>
                  <a:cubicBezTo>
                    <a:pt x="7267" y="7690"/>
                    <a:pt x="6752" y="5736"/>
                    <a:pt x="6752" y="3673"/>
                  </a:cubicBezTo>
                  <a:cubicBezTo>
                    <a:pt x="6752" y="3275"/>
                    <a:pt x="6767" y="2892"/>
                    <a:pt x="6806" y="2525"/>
                  </a:cubicBezTo>
                  <a:cubicBezTo>
                    <a:pt x="6900" y="1595"/>
                    <a:pt x="7111" y="751"/>
                    <a:pt x="7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57"/>
            <p:cNvSpPr/>
            <p:nvPr/>
          </p:nvSpPr>
          <p:spPr>
            <a:xfrm>
              <a:off x="-329384" y="3266991"/>
              <a:ext cx="2187135" cy="1419387"/>
            </a:xfrm>
            <a:custGeom>
              <a:avLst/>
              <a:gdLst/>
              <a:ahLst/>
              <a:cxnLst/>
              <a:rect l="l" t="t" r="r" b="b"/>
              <a:pathLst>
                <a:path w="28274" h="18349" extrusionOk="0">
                  <a:moveTo>
                    <a:pt x="7425" y="1"/>
                  </a:moveTo>
                  <a:lnTo>
                    <a:pt x="7292" y="141"/>
                  </a:lnTo>
                  <a:cubicBezTo>
                    <a:pt x="7253" y="165"/>
                    <a:pt x="7221" y="204"/>
                    <a:pt x="7182" y="243"/>
                  </a:cubicBezTo>
                  <a:lnTo>
                    <a:pt x="7151" y="274"/>
                  </a:lnTo>
                  <a:cubicBezTo>
                    <a:pt x="7104" y="321"/>
                    <a:pt x="7065" y="360"/>
                    <a:pt x="7026" y="415"/>
                  </a:cubicBezTo>
                  <a:lnTo>
                    <a:pt x="7018" y="423"/>
                  </a:lnTo>
                  <a:cubicBezTo>
                    <a:pt x="6979" y="462"/>
                    <a:pt x="6940" y="509"/>
                    <a:pt x="6901" y="555"/>
                  </a:cubicBezTo>
                  <a:cubicBezTo>
                    <a:pt x="6823" y="657"/>
                    <a:pt x="6745" y="751"/>
                    <a:pt x="6667" y="860"/>
                  </a:cubicBezTo>
                  <a:cubicBezTo>
                    <a:pt x="6635" y="899"/>
                    <a:pt x="6596" y="946"/>
                    <a:pt x="6565" y="985"/>
                  </a:cubicBezTo>
                  <a:cubicBezTo>
                    <a:pt x="6565" y="1009"/>
                    <a:pt x="6557" y="1016"/>
                    <a:pt x="6549" y="1024"/>
                  </a:cubicBezTo>
                  <a:cubicBezTo>
                    <a:pt x="6510" y="1087"/>
                    <a:pt x="6479" y="1134"/>
                    <a:pt x="6440" y="1181"/>
                  </a:cubicBezTo>
                  <a:cubicBezTo>
                    <a:pt x="6440" y="1196"/>
                    <a:pt x="6432" y="1196"/>
                    <a:pt x="6432" y="1204"/>
                  </a:cubicBezTo>
                  <a:cubicBezTo>
                    <a:pt x="6393" y="1251"/>
                    <a:pt x="6362" y="1298"/>
                    <a:pt x="6331" y="1353"/>
                  </a:cubicBezTo>
                  <a:cubicBezTo>
                    <a:pt x="6307" y="1407"/>
                    <a:pt x="6268" y="1454"/>
                    <a:pt x="6237" y="1517"/>
                  </a:cubicBezTo>
                  <a:cubicBezTo>
                    <a:pt x="6206" y="1571"/>
                    <a:pt x="6166" y="1634"/>
                    <a:pt x="6135" y="1689"/>
                  </a:cubicBezTo>
                  <a:cubicBezTo>
                    <a:pt x="6096" y="1751"/>
                    <a:pt x="6073" y="1806"/>
                    <a:pt x="6041" y="1868"/>
                  </a:cubicBezTo>
                  <a:lnTo>
                    <a:pt x="5955" y="2040"/>
                  </a:lnTo>
                  <a:cubicBezTo>
                    <a:pt x="5955" y="2056"/>
                    <a:pt x="5940" y="2064"/>
                    <a:pt x="5940" y="2071"/>
                  </a:cubicBezTo>
                  <a:cubicBezTo>
                    <a:pt x="5924" y="2118"/>
                    <a:pt x="5893" y="2173"/>
                    <a:pt x="5877" y="2220"/>
                  </a:cubicBezTo>
                  <a:cubicBezTo>
                    <a:pt x="5823" y="2337"/>
                    <a:pt x="5768" y="2462"/>
                    <a:pt x="5721" y="2587"/>
                  </a:cubicBezTo>
                  <a:cubicBezTo>
                    <a:pt x="5690" y="2650"/>
                    <a:pt x="5666" y="2704"/>
                    <a:pt x="5651" y="2767"/>
                  </a:cubicBezTo>
                  <a:cubicBezTo>
                    <a:pt x="5651" y="2775"/>
                    <a:pt x="5643" y="2775"/>
                    <a:pt x="5643" y="2783"/>
                  </a:cubicBezTo>
                  <a:cubicBezTo>
                    <a:pt x="5619" y="2853"/>
                    <a:pt x="5588" y="2915"/>
                    <a:pt x="5573" y="2978"/>
                  </a:cubicBezTo>
                  <a:cubicBezTo>
                    <a:pt x="5549" y="3040"/>
                    <a:pt x="5533" y="3111"/>
                    <a:pt x="5510" y="3173"/>
                  </a:cubicBezTo>
                  <a:cubicBezTo>
                    <a:pt x="5494" y="3236"/>
                    <a:pt x="5487" y="3283"/>
                    <a:pt x="5463" y="3345"/>
                  </a:cubicBezTo>
                  <a:cubicBezTo>
                    <a:pt x="5455" y="3400"/>
                    <a:pt x="5432" y="3447"/>
                    <a:pt x="5424" y="3509"/>
                  </a:cubicBezTo>
                  <a:cubicBezTo>
                    <a:pt x="5408" y="3603"/>
                    <a:pt x="5377" y="3705"/>
                    <a:pt x="5354" y="3798"/>
                  </a:cubicBezTo>
                  <a:cubicBezTo>
                    <a:pt x="5346" y="3861"/>
                    <a:pt x="5330" y="3916"/>
                    <a:pt x="5315" y="3978"/>
                  </a:cubicBezTo>
                  <a:cubicBezTo>
                    <a:pt x="5307" y="4009"/>
                    <a:pt x="5299" y="4025"/>
                    <a:pt x="5299" y="4056"/>
                  </a:cubicBezTo>
                  <a:lnTo>
                    <a:pt x="5268" y="4228"/>
                  </a:lnTo>
                  <a:cubicBezTo>
                    <a:pt x="5260" y="4291"/>
                    <a:pt x="5252" y="4338"/>
                    <a:pt x="5237" y="4400"/>
                  </a:cubicBezTo>
                  <a:cubicBezTo>
                    <a:pt x="5237" y="4424"/>
                    <a:pt x="5229" y="4447"/>
                    <a:pt x="5229" y="4478"/>
                  </a:cubicBezTo>
                  <a:cubicBezTo>
                    <a:pt x="5221" y="4541"/>
                    <a:pt x="5213" y="4619"/>
                    <a:pt x="5197" y="4697"/>
                  </a:cubicBezTo>
                  <a:cubicBezTo>
                    <a:pt x="5190" y="4767"/>
                    <a:pt x="5190" y="4830"/>
                    <a:pt x="5182" y="4892"/>
                  </a:cubicBezTo>
                  <a:cubicBezTo>
                    <a:pt x="5174" y="4955"/>
                    <a:pt x="5174" y="5010"/>
                    <a:pt x="5158" y="5080"/>
                  </a:cubicBezTo>
                  <a:cubicBezTo>
                    <a:pt x="5158" y="5119"/>
                    <a:pt x="5151" y="5158"/>
                    <a:pt x="5151" y="5197"/>
                  </a:cubicBezTo>
                  <a:cubicBezTo>
                    <a:pt x="5151" y="5260"/>
                    <a:pt x="5143" y="5322"/>
                    <a:pt x="5143" y="5385"/>
                  </a:cubicBezTo>
                  <a:cubicBezTo>
                    <a:pt x="5143" y="5463"/>
                    <a:pt x="5135" y="5533"/>
                    <a:pt x="5135" y="5596"/>
                  </a:cubicBezTo>
                  <a:lnTo>
                    <a:pt x="5135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35" y="6729"/>
                  </a:cubicBezTo>
                  <a:cubicBezTo>
                    <a:pt x="5143" y="6830"/>
                    <a:pt x="5143" y="6924"/>
                    <a:pt x="5151" y="7026"/>
                  </a:cubicBezTo>
                  <a:lnTo>
                    <a:pt x="5151" y="7073"/>
                  </a:lnTo>
                  <a:cubicBezTo>
                    <a:pt x="5158" y="7151"/>
                    <a:pt x="5158" y="7229"/>
                    <a:pt x="5174" y="7307"/>
                  </a:cubicBezTo>
                  <a:cubicBezTo>
                    <a:pt x="5174" y="7338"/>
                    <a:pt x="5182" y="7354"/>
                    <a:pt x="5182" y="7385"/>
                  </a:cubicBezTo>
                  <a:cubicBezTo>
                    <a:pt x="5182" y="7456"/>
                    <a:pt x="5190" y="7526"/>
                    <a:pt x="5197" y="7588"/>
                  </a:cubicBezTo>
                  <a:cubicBezTo>
                    <a:pt x="5213" y="7682"/>
                    <a:pt x="5221" y="7760"/>
                    <a:pt x="5229" y="7846"/>
                  </a:cubicBezTo>
                  <a:cubicBezTo>
                    <a:pt x="5237" y="7885"/>
                    <a:pt x="5237" y="7924"/>
                    <a:pt x="5252" y="7963"/>
                  </a:cubicBezTo>
                  <a:cubicBezTo>
                    <a:pt x="5260" y="8042"/>
                    <a:pt x="5268" y="8128"/>
                    <a:pt x="5291" y="8206"/>
                  </a:cubicBezTo>
                  <a:cubicBezTo>
                    <a:pt x="5299" y="8237"/>
                    <a:pt x="5299" y="8276"/>
                    <a:pt x="5307" y="8307"/>
                  </a:cubicBezTo>
                  <a:cubicBezTo>
                    <a:pt x="5315" y="8370"/>
                    <a:pt x="5338" y="8432"/>
                    <a:pt x="5346" y="8503"/>
                  </a:cubicBezTo>
                  <a:lnTo>
                    <a:pt x="5346" y="8518"/>
                  </a:lnTo>
                  <a:cubicBezTo>
                    <a:pt x="5369" y="8596"/>
                    <a:pt x="5377" y="8675"/>
                    <a:pt x="5393" y="8753"/>
                  </a:cubicBezTo>
                  <a:cubicBezTo>
                    <a:pt x="5393" y="8776"/>
                    <a:pt x="5408" y="8784"/>
                    <a:pt x="5408" y="8800"/>
                  </a:cubicBezTo>
                  <a:cubicBezTo>
                    <a:pt x="5424" y="8878"/>
                    <a:pt x="5448" y="8972"/>
                    <a:pt x="5463" y="9050"/>
                  </a:cubicBezTo>
                  <a:cubicBezTo>
                    <a:pt x="5463" y="9057"/>
                    <a:pt x="5471" y="9073"/>
                    <a:pt x="5471" y="9089"/>
                  </a:cubicBezTo>
                  <a:cubicBezTo>
                    <a:pt x="5494" y="9175"/>
                    <a:pt x="5510" y="9268"/>
                    <a:pt x="5541" y="9362"/>
                  </a:cubicBezTo>
                  <a:cubicBezTo>
                    <a:pt x="5549" y="9417"/>
                    <a:pt x="5573" y="9479"/>
                    <a:pt x="5588" y="9534"/>
                  </a:cubicBezTo>
                  <a:cubicBezTo>
                    <a:pt x="5604" y="9565"/>
                    <a:pt x="5612" y="9604"/>
                    <a:pt x="5619" y="9636"/>
                  </a:cubicBezTo>
                  <a:cubicBezTo>
                    <a:pt x="5651" y="9722"/>
                    <a:pt x="5682" y="9815"/>
                    <a:pt x="5705" y="9909"/>
                  </a:cubicBezTo>
                  <a:lnTo>
                    <a:pt x="5705" y="9917"/>
                  </a:lnTo>
                  <a:cubicBezTo>
                    <a:pt x="5799" y="10191"/>
                    <a:pt x="5893" y="10464"/>
                    <a:pt x="6002" y="10730"/>
                  </a:cubicBezTo>
                  <a:cubicBezTo>
                    <a:pt x="4236" y="10402"/>
                    <a:pt x="2986" y="9753"/>
                    <a:pt x="1829" y="8620"/>
                  </a:cubicBezTo>
                  <a:cubicBezTo>
                    <a:pt x="337" y="7143"/>
                    <a:pt x="173" y="3126"/>
                    <a:pt x="2884" y="1900"/>
                  </a:cubicBezTo>
                  <a:lnTo>
                    <a:pt x="2884" y="1900"/>
                  </a:lnTo>
                  <a:cubicBezTo>
                    <a:pt x="2830" y="1915"/>
                    <a:pt x="2759" y="1923"/>
                    <a:pt x="2697" y="1946"/>
                  </a:cubicBezTo>
                  <a:cubicBezTo>
                    <a:pt x="2650" y="1962"/>
                    <a:pt x="2595" y="1978"/>
                    <a:pt x="2541" y="1993"/>
                  </a:cubicBezTo>
                  <a:cubicBezTo>
                    <a:pt x="2533" y="1993"/>
                    <a:pt x="2525" y="2001"/>
                    <a:pt x="2517" y="2001"/>
                  </a:cubicBezTo>
                  <a:cubicBezTo>
                    <a:pt x="2462" y="2025"/>
                    <a:pt x="2408" y="2040"/>
                    <a:pt x="2361" y="2064"/>
                  </a:cubicBezTo>
                  <a:lnTo>
                    <a:pt x="2345" y="2064"/>
                  </a:lnTo>
                  <a:cubicBezTo>
                    <a:pt x="2244" y="2111"/>
                    <a:pt x="2134" y="2157"/>
                    <a:pt x="2033" y="2212"/>
                  </a:cubicBezTo>
                  <a:cubicBezTo>
                    <a:pt x="1947" y="2259"/>
                    <a:pt x="1853" y="2306"/>
                    <a:pt x="1759" y="2368"/>
                  </a:cubicBezTo>
                  <a:cubicBezTo>
                    <a:pt x="1751" y="2376"/>
                    <a:pt x="1743" y="2376"/>
                    <a:pt x="1736" y="2384"/>
                  </a:cubicBezTo>
                  <a:cubicBezTo>
                    <a:pt x="1642" y="2447"/>
                    <a:pt x="1556" y="2501"/>
                    <a:pt x="1478" y="2572"/>
                  </a:cubicBezTo>
                  <a:cubicBezTo>
                    <a:pt x="1431" y="2611"/>
                    <a:pt x="1392" y="2642"/>
                    <a:pt x="1353" y="2681"/>
                  </a:cubicBezTo>
                  <a:cubicBezTo>
                    <a:pt x="1267" y="2743"/>
                    <a:pt x="1189" y="2822"/>
                    <a:pt x="1118" y="2900"/>
                  </a:cubicBezTo>
                  <a:cubicBezTo>
                    <a:pt x="1079" y="2939"/>
                    <a:pt x="1040" y="2978"/>
                    <a:pt x="1009" y="3017"/>
                  </a:cubicBezTo>
                  <a:cubicBezTo>
                    <a:pt x="978" y="3056"/>
                    <a:pt x="939" y="3111"/>
                    <a:pt x="915" y="3150"/>
                  </a:cubicBezTo>
                  <a:cubicBezTo>
                    <a:pt x="876" y="3189"/>
                    <a:pt x="845" y="3236"/>
                    <a:pt x="814" y="3275"/>
                  </a:cubicBezTo>
                  <a:cubicBezTo>
                    <a:pt x="782" y="3322"/>
                    <a:pt x="759" y="3361"/>
                    <a:pt x="728" y="3408"/>
                  </a:cubicBezTo>
                  <a:cubicBezTo>
                    <a:pt x="696" y="3462"/>
                    <a:pt x="665" y="3501"/>
                    <a:pt x="642" y="3548"/>
                  </a:cubicBezTo>
                  <a:cubicBezTo>
                    <a:pt x="610" y="3595"/>
                    <a:pt x="587" y="3634"/>
                    <a:pt x="564" y="3681"/>
                  </a:cubicBezTo>
                  <a:cubicBezTo>
                    <a:pt x="540" y="3720"/>
                    <a:pt x="509" y="3775"/>
                    <a:pt x="493" y="3822"/>
                  </a:cubicBezTo>
                  <a:cubicBezTo>
                    <a:pt x="493" y="3822"/>
                    <a:pt x="485" y="3830"/>
                    <a:pt x="485" y="3837"/>
                  </a:cubicBezTo>
                  <a:cubicBezTo>
                    <a:pt x="462" y="3877"/>
                    <a:pt x="454" y="3916"/>
                    <a:pt x="431" y="3955"/>
                  </a:cubicBezTo>
                  <a:cubicBezTo>
                    <a:pt x="415" y="4009"/>
                    <a:pt x="392" y="4064"/>
                    <a:pt x="376" y="4111"/>
                  </a:cubicBezTo>
                  <a:cubicBezTo>
                    <a:pt x="368" y="4166"/>
                    <a:pt x="345" y="4213"/>
                    <a:pt x="329" y="4259"/>
                  </a:cubicBezTo>
                  <a:cubicBezTo>
                    <a:pt x="306" y="4306"/>
                    <a:pt x="298" y="4361"/>
                    <a:pt x="274" y="4416"/>
                  </a:cubicBezTo>
                  <a:cubicBezTo>
                    <a:pt x="267" y="4463"/>
                    <a:pt x="251" y="4517"/>
                    <a:pt x="235" y="4564"/>
                  </a:cubicBezTo>
                  <a:cubicBezTo>
                    <a:pt x="212" y="4674"/>
                    <a:pt x="188" y="4767"/>
                    <a:pt x="173" y="4877"/>
                  </a:cubicBezTo>
                  <a:cubicBezTo>
                    <a:pt x="157" y="4916"/>
                    <a:pt x="157" y="4955"/>
                    <a:pt x="149" y="4994"/>
                  </a:cubicBezTo>
                  <a:cubicBezTo>
                    <a:pt x="149" y="5002"/>
                    <a:pt x="142" y="5025"/>
                    <a:pt x="142" y="5041"/>
                  </a:cubicBezTo>
                  <a:cubicBezTo>
                    <a:pt x="134" y="5080"/>
                    <a:pt x="118" y="5127"/>
                    <a:pt x="118" y="5166"/>
                  </a:cubicBezTo>
                  <a:lnTo>
                    <a:pt x="118" y="5189"/>
                  </a:lnTo>
                  <a:cubicBezTo>
                    <a:pt x="110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95" y="5439"/>
                    <a:pt x="95" y="5494"/>
                  </a:cubicBezTo>
                  <a:cubicBezTo>
                    <a:pt x="1" y="6799"/>
                    <a:pt x="423" y="8120"/>
                    <a:pt x="1150" y="8831"/>
                  </a:cubicBezTo>
                  <a:cubicBezTo>
                    <a:pt x="1915" y="9597"/>
                    <a:pt x="2728" y="10144"/>
                    <a:pt x="3713" y="10511"/>
                  </a:cubicBezTo>
                  <a:cubicBezTo>
                    <a:pt x="3846" y="10558"/>
                    <a:pt x="3971" y="10613"/>
                    <a:pt x="4103" y="10652"/>
                  </a:cubicBezTo>
                  <a:lnTo>
                    <a:pt x="4400" y="10738"/>
                  </a:lnTo>
                  <a:cubicBezTo>
                    <a:pt x="4705" y="10824"/>
                    <a:pt x="5018" y="10894"/>
                    <a:pt x="5346" y="10949"/>
                  </a:cubicBezTo>
                  <a:lnTo>
                    <a:pt x="5549" y="10980"/>
                  </a:lnTo>
                  <a:lnTo>
                    <a:pt x="5729" y="11011"/>
                  </a:lnTo>
                  <a:cubicBezTo>
                    <a:pt x="5744" y="11011"/>
                    <a:pt x="5776" y="11019"/>
                    <a:pt x="5799" y="11019"/>
                  </a:cubicBezTo>
                  <a:cubicBezTo>
                    <a:pt x="5846" y="11027"/>
                    <a:pt x="5893" y="11027"/>
                    <a:pt x="5940" y="11042"/>
                  </a:cubicBezTo>
                  <a:lnTo>
                    <a:pt x="6174" y="11066"/>
                  </a:lnTo>
                  <a:cubicBezTo>
                    <a:pt x="6206" y="11128"/>
                    <a:pt x="6237" y="11199"/>
                    <a:pt x="6268" y="11261"/>
                  </a:cubicBezTo>
                  <a:lnTo>
                    <a:pt x="6557" y="11847"/>
                  </a:lnTo>
                  <a:cubicBezTo>
                    <a:pt x="6596" y="11918"/>
                    <a:pt x="6628" y="11980"/>
                    <a:pt x="6667" y="12043"/>
                  </a:cubicBezTo>
                  <a:cubicBezTo>
                    <a:pt x="6674" y="12058"/>
                    <a:pt x="6674" y="12066"/>
                    <a:pt x="6682" y="12074"/>
                  </a:cubicBezTo>
                  <a:cubicBezTo>
                    <a:pt x="6713" y="12121"/>
                    <a:pt x="6745" y="12183"/>
                    <a:pt x="6776" y="12230"/>
                  </a:cubicBezTo>
                  <a:cubicBezTo>
                    <a:pt x="6878" y="12418"/>
                    <a:pt x="6995" y="12605"/>
                    <a:pt x="7112" y="12785"/>
                  </a:cubicBezTo>
                  <a:cubicBezTo>
                    <a:pt x="7229" y="12965"/>
                    <a:pt x="7346" y="13137"/>
                    <a:pt x="7479" y="13316"/>
                  </a:cubicBezTo>
                  <a:lnTo>
                    <a:pt x="7487" y="13324"/>
                  </a:lnTo>
                  <a:cubicBezTo>
                    <a:pt x="7565" y="13441"/>
                    <a:pt x="7651" y="13559"/>
                    <a:pt x="7737" y="13668"/>
                  </a:cubicBezTo>
                  <a:lnTo>
                    <a:pt x="7737" y="13676"/>
                  </a:lnTo>
                  <a:cubicBezTo>
                    <a:pt x="7878" y="13840"/>
                    <a:pt x="8011" y="14012"/>
                    <a:pt x="8159" y="14176"/>
                  </a:cubicBezTo>
                  <a:lnTo>
                    <a:pt x="8456" y="14496"/>
                  </a:lnTo>
                  <a:cubicBezTo>
                    <a:pt x="8706" y="14762"/>
                    <a:pt x="8964" y="15004"/>
                    <a:pt x="9238" y="15246"/>
                  </a:cubicBezTo>
                  <a:cubicBezTo>
                    <a:pt x="9292" y="15301"/>
                    <a:pt x="9339" y="15348"/>
                    <a:pt x="9402" y="15395"/>
                  </a:cubicBezTo>
                  <a:cubicBezTo>
                    <a:pt x="9456" y="15434"/>
                    <a:pt x="9511" y="15481"/>
                    <a:pt x="9566" y="15536"/>
                  </a:cubicBezTo>
                  <a:cubicBezTo>
                    <a:pt x="9628" y="15582"/>
                    <a:pt x="9675" y="15622"/>
                    <a:pt x="9730" y="15668"/>
                  </a:cubicBezTo>
                  <a:cubicBezTo>
                    <a:pt x="9792" y="15715"/>
                    <a:pt x="9847" y="15754"/>
                    <a:pt x="9910" y="15809"/>
                  </a:cubicBezTo>
                  <a:cubicBezTo>
                    <a:pt x="10035" y="15903"/>
                    <a:pt x="10160" y="15989"/>
                    <a:pt x="10292" y="16090"/>
                  </a:cubicBezTo>
                  <a:cubicBezTo>
                    <a:pt x="10339" y="16122"/>
                    <a:pt x="10386" y="16161"/>
                    <a:pt x="10433" y="16184"/>
                  </a:cubicBezTo>
                  <a:cubicBezTo>
                    <a:pt x="10496" y="16239"/>
                    <a:pt x="10550" y="16278"/>
                    <a:pt x="10613" y="16317"/>
                  </a:cubicBezTo>
                  <a:cubicBezTo>
                    <a:pt x="10668" y="16356"/>
                    <a:pt x="10722" y="16380"/>
                    <a:pt x="10777" y="16419"/>
                  </a:cubicBezTo>
                  <a:cubicBezTo>
                    <a:pt x="10785" y="16419"/>
                    <a:pt x="10785" y="16434"/>
                    <a:pt x="10800" y="16434"/>
                  </a:cubicBezTo>
                  <a:cubicBezTo>
                    <a:pt x="10855" y="16473"/>
                    <a:pt x="10925" y="16512"/>
                    <a:pt x="10980" y="16551"/>
                  </a:cubicBezTo>
                  <a:cubicBezTo>
                    <a:pt x="11113" y="16630"/>
                    <a:pt x="11238" y="16708"/>
                    <a:pt x="11363" y="16770"/>
                  </a:cubicBezTo>
                  <a:lnTo>
                    <a:pt x="11746" y="16981"/>
                  </a:lnTo>
                  <a:cubicBezTo>
                    <a:pt x="11793" y="17005"/>
                    <a:pt x="11848" y="17028"/>
                    <a:pt x="11894" y="17059"/>
                  </a:cubicBezTo>
                  <a:cubicBezTo>
                    <a:pt x="11926" y="17075"/>
                    <a:pt x="11965" y="17083"/>
                    <a:pt x="11988" y="17106"/>
                  </a:cubicBezTo>
                  <a:cubicBezTo>
                    <a:pt x="12043" y="17122"/>
                    <a:pt x="12090" y="17153"/>
                    <a:pt x="12137" y="17177"/>
                  </a:cubicBezTo>
                  <a:cubicBezTo>
                    <a:pt x="12160" y="17184"/>
                    <a:pt x="12184" y="17192"/>
                    <a:pt x="12207" y="17200"/>
                  </a:cubicBezTo>
                  <a:cubicBezTo>
                    <a:pt x="12238" y="17216"/>
                    <a:pt x="12262" y="17231"/>
                    <a:pt x="12293" y="17239"/>
                  </a:cubicBezTo>
                  <a:cubicBezTo>
                    <a:pt x="12441" y="17309"/>
                    <a:pt x="12574" y="17372"/>
                    <a:pt x="12723" y="17427"/>
                  </a:cubicBezTo>
                  <a:cubicBezTo>
                    <a:pt x="12746" y="17427"/>
                    <a:pt x="12762" y="17434"/>
                    <a:pt x="12785" y="17450"/>
                  </a:cubicBezTo>
                  <a:cubicBezTo>
                    <a:pt x="12840" y="17466"/>
                    <a:pt x="12902" y="17497"/>
                    <a:pt x="12957" y="17513"/>
                  </a:cubicBezTo>
                  <a:cubicBezTo>
                    <a:pt x="13028" y="17544"/>
                    <a:pt x="13098" y="17567"/>
                    <a:pt x="13160" y="17591"/>
                  </a:cubicBezTo>
                  <a:cubicBezTo>
                    <a:pt x="13160" y="17606"/>
                    <a:pt x="13176" y="17606"/>
                    <a:pt x="13176" y="17606"/>
                  </a:cubicBezTo>
                  <a:cubicBezTo>
                    <a:pt x="13239" y="17622"/>
                    <a:pt x="13301" y="17653"/>
                    <a:pt x="13371" y="17669"/>
                  </a:cubicBezTo>
                  <a:cubicBezTo>
                    <a:pt x="13434" y="17692"/>
                    <a:pt x="13504" y="17724"/>
                    <a:pt x="13575" y="17739"/>
                  </a:cubicBezTo>
                  <a:cubicBezTo>
                    <a:pt x="13653" y="17763"/>
                    <a:pt x="13723" y="17786"/>
                    <a:pt x="13786" y="17810"/>
                  </a:cubicBezTo>
                  <a:cubicBezTo>
                    <a:pt x="13856" y="17841"/>
                    <a:pt x="13934" y="17856"/>
                    <a:pt x="14004" y="17880"/>
                  </a:cubicBezTo>
                  <a:cubicBezTo>
                    <a:pt x="14090" y="17896"/>
                    <a:pt x="14168" y="17927"/>
                    <a:pt x="14247" y="17942"/>
                  </a:cubicBezTo>
                  <a:cubicBezTo>
                    <a:pt x="14309" y="17958"/>
                    <a:pt x="14356" y="17974"/>
                    <a:pt x="14403" y="17981"/>
                  </a:cubicBezTo>
                  <a:cubicBezTo>
                    <a:pt x="14559" y="18021"/>
                    <a:pt x="14723" y="18060"/>
                    <a:pt x="14880" y="18091"/>
                  </a:cubicBezTo>
                  <a:cubicBezTo>
                    <a:pt x="14942" y="18099"/>
                    <a:pt x="15012" y="18122"/>
                    <a:pt x="15067" y="18130"/>
                  </a:cubicBezTo>
                  <a:cubicBezTo>
                    <a:pt x="15364" y="18192"/>
                    <a:pt x="15677" y="18232"/>
                    <a:pt x="15974" y="18271"/>
                  </a:cubicBezTo>
                  <a:cubicBezTo>
                    <a:pt x="16036" y="18278"/>
                    <a:pt x="16083" y="18286"/>
                    <a:pt x="16130" y="18286"/>
                  </a:cubicBezTo>
                  <a:cubicBezTo>
                    <a:pt x="16185" y="18286"/>
                    <a:pt x="16239" y="18294"/>
                    <a:pt x="16286" y="18294"/>
                  </a:cubicBezTo>
                  <a:cubicBezTo>
                    <a:pt x="16349" y="18294"/>
                    <a:pt x="16396" y="18310"/>
                    <a:pt x="16458" y="18310"/>
                  </a:cubicBezTo>
                  <a:cubicBezTo>
                    <a:pt x="16536" y="18318"/>
                    <a:pt x="16614" y="18325"/>
                    <a:pt x="16692" y="18325"/>
                  </a:cubicBezTo>
                  <a:cubicBezTo>
                    <a:pt x="16771" y="18325"/>
                    <a:pt x="16833" y="18333"/>
                    <a:pt x="16911" y="18333"/>
                  </a:cubicBezTo>
                  <a:cubicBezTo>
                    <a:pt x="17068" y="18349"/>
                    <a:pt x="17224" y="18349"/>
                    <a:pt x="17380" y="18349"/>
                  </a:cubicBezTo>
                  <a:lnTo>
                    <a:pt x="17810" y="18349"/>
                  </a:lnTo>
                  <a:cubicBezTo>
                    <a:pt x="17888" y="18349"/>
                    <a:pt x="17966" y="18333"/>
                    <a:pt x="18044" y="18333"/>
                  </a:cubicBezTo>
                  <a:cubicBezTo>
                    <a:pt x="18107" y="18333"/>
                    <a:pt x="18162" y="18325"/>
                    <a:pt x="18224" y="18325"/>
                  </a:cubicBezTo>
                  <a:cubicBezTo>
                    <a:pt x="18248" y="18318"/>
                    <a:pt x="18287" y="18318"/>
                    <a:pt x="18318" y="18318"/>
                  </a:cubicBezTo>
                  <a:cubicBezTo>
                    <a:pt x="18365" y="18318"/>
                    <a:pt x="18427" y="18318"/>
                    <a:pt x="18474" y="18310"/>
                  </a:cubicBezTo>
                  <a:cubicBezTo>
                    <a:pt x="18513" y="18310"/>
                    <a:pt x="18560" y="18310"/>
                    <a:pt x="18615" y="18294"/>
                  </a:cubicBezTo>
                  <a:cubicBezTo>
                    <a:pt x="18779" y="18278"/>
                    <a:pt x="18935" y="18255"/>
                    <a:pt x="19092" y="18239"/>
                  </a:cubicBezTo>
                  <a:cubicBezTo>
                    <a:pt x="19115" y="18239"/>
                    <a:pt x="19138" y="18232"/>
                    <a:pt x="19170" y="18232"/>
                  </a:cubicBezTo>
                  <a:cubicBezTo>
                    <a:pt x="19217" y="18216"/>
                    <a:pt x="19279" y="18208"/>
                    <a:pt x="19334" y="18200"/>
                  </a:cubicBezTo>
                  <a:cubicBezTo>
                    <a:pt x="19404" y="18177"/>
                    <a:pt x="19474" y="18169"/>
                    <a:pt x="19537" y="18161"/>
                  </a:cubicBezTo>
                  <a:cubicBezTo>
                    <a:pt x="19615" y="18138"/>
                    <a:pt x="19709" y="18130"/>
                    <a:pt x="19787" y="18114"/>
                  </a:cubicBezTo>
                  <a:lnTo>
                    <a:pt x="19928" y="18083"/>
                  </a:lnTo>
                  <a:cubicBezTo>
                    <a:pt x="20092" y="18052"/>
                    <a:pt x="20240" y="18013"/>
                    <a:pt x="20389" y="17974"/>
                  </a:cubicBezTo>
                  <a:cubicBezTo>
                    <a:pt x="20436" y="17958"/>
                    <a:pt x="20498" y="17942"/>
                    <a:pt x="20561" y="17927"/>
                  </a:cubicBezTo>
                  <a:cubicBezTo>
                    <a:pt x="20850" y="17849"/>
                    <a:pt x="21131" y="17763"/>
                    <a:pt x="21405" y="17661"/>
                  </a:cubicBezTo>
                  <a:cubicBezTo>
                    <a:pt x="21467" y="17645"/>
                    <a:pt x="21514" y="17622"/>
                    <a:pt x="21576" y="17606"/>
                  </a:cubicBezTo>
                  <a:cubicBezTo>
                    <a:pt x="21717" y="17552"/>
                    <a:pt x="21866" y="17497"/>
                    <a:pt x="22014" y="17434"/>
                  </a:cubicBezTo>
                  <a:cubicBezTo>
                    <a:pt x="22069" y="17411"/>
                    <a:pt x="22131" y="17388"/>
                    <a:pt x="22186" y="17356"/>
                  </a:cubicBezTo>
                  <a:cubicBezTo>
                    <a:pt x="22256" y="17333"/>
                    <a:pt x="22319" y="17302"/>
                    <a:pt x="22381" y="17270"/>
                  </a:cubicBezTo>
                  <a:cubicBezTo>
                    <a:pt x="22413" y="17263"/>
                    <a:pt x="22436" y="17239"/>
                    <a:pt x="22460" y="17231"/>
                  </a:cubicBezTo>
                  <a:cubicBezTo>
                    <a:pt x="22569" y="17192"/>
                    <a:pt x="22663" y="17145"/>
                    <a:pt x="22764" y="17098"/>
                  </a:cubicBezTo>
                  <a:cubicBezTo>
                    <a:pt x="22827" y="17059"/>
                    <a:pt x="22889" y="17028"/>
                    <a:pt x="22952" y="16997"/>
                  </a:cubicBezTo>
                  <a:cubicBezTo>
                    <a:pt x="23475" y="16723"/>
                    <a:pt x="23983" y="16419"/>
                    <a:pt x="24468" y="16083"/>
                  </a:cubicBezTo>
                  <a:lnTo>
                    <a:pt x="24585" y="15989"/>
                  </a:lnTo>
                  <a:lnTo>
                    <a:pt x="24960" y="15700"/>
                  </a:lnTo>
                  <a:cubicBezTo>
                    <a:pt x="24984" y="15676"/>
                    <a:pt x="25015" y="15661"/>
                    <a:pt x="25038" y="15637"/>
                  </a:cubicBezTo>
                  <a:cubicBezTo>
                    <a:pt x="25538" y="15239"/>
                    <a:pt x="25999" y="14801"/>
                    <a:pt x="26429" y="14332"/>
                  </a:cubicBezTo>
                  <a:cubicBezTo>
                    <a:pt x="26500" y="14254"/>
                    <a:pt x="26554" y="14184"/>
                    <a:pt x="26625" y="14106"/>
                  </a:cubicBezTo>
                  <a:cubicBezTo>
                    <a:pt x="26664" y="14074"/>
                    <a:pt x="26695" y="14035"/>
                    <a:pt x="26718" y="14004"/>
                  </a:cubicBezTo>
                  <a:cubicBezTo>
                    <a:pt x="26890" y="13809"/>
                    <a:pt x="27054" y="13598"/>
                    <a:pt x="27211" y="13387"/>
                  </a:cubicBezTo>
                  <a:cubicBezTo>
                    <a:pt x="27289" y="13285"/>
                    <a:pt x="27359" y="13183"/>
                    <a:pt x="27437" y="13074"/>
                  </a:cubicBezTo>
                  <a:cubicBezTo>
                    <a:pt x="27640" y="12793"/>
                    <a:pt x="27812" y="12504"/>
                    <a:pt x="27992" y="12207"/>
                  </a:cubicBezTo>
                  <a:cubicBezTo>
                    <a:pt x="28039" y="12121"/>
                    <a:pt x="28086" y="12035"/>
                    <a:pt x="28141" y="11949"/>
                  </a:cubicBezTo>
                  <a:cubicBezTo>
                    <a:pt x="28156" y="11910"/>
                    <a:pt x="28188" y="11871"/>
                    <a:pt x="28203" y="11824"/>
                  </a:cubicBezTo>
                  <a:cubicBezTo>
                    <a:pt x="28227" y="11777"/>
                    <a:pt x="28258" y="11738"/>
                    <a:pt x="28273" y="11683"/>
                  </a:cubicBezTo>
                  <a:lnTo>
                    <a:pt x="28273" y="11683"/>
                  </a:lnTo>
                  <a:cubicBezTo>
                    <a:pt x="26039" y="14262"/>
                    <a:pt x="22725" y="15895"/>
                    <a:pt x="18974" y="15903"/>
                  </a:cubicBezTo>
                  <a:cubicBezTo>
                    <a:pt x="14997" y="15903"/>
                    <a:pt x="11465" y="13996"/>
                    <a:pt x="9222" y="11058"/>
                  </a:cubicBezTo>
                  <a:cubicBezTo>
                    <a:pt x="9183" y="11011"/>
                    <a:pt x="9167" y="10988"/>
                    <a:pt x="9097" y="10886"/>
                  </a:cubicBezTo>
                  <a:cubicBezTo>
                    <a:pt x="8753" y="10402"/>
                    <a:pt x="8440" y="9909"/>
                    <a:pt x="8167" y="9386"/>
                  </a:cubicBezTo>
                  <a:cubicBezTo>
                    <a:pt x="7268" y="7690"/>
                    <a:pt x="6753" y="5736"/>
                    <a:pt x="6753" y="3673"/>
                  </a:cubicBezTo>
                  <a:cubicBezTo>
                    <a:pt x="6753" y="3275"/>
                    <a:pt x="6776" y="2892"/>
                    <a:pt x="6815" y="2525"/>
                  </a:cubicBezTo>
                  <a:cubicBezTo>
                    <a:pt x="6901" y="1595"/>
                    <a:pt x="7112" y="751"/>
                    <a:pt x="7425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57"/>
            <p:cNvSpPr/>
            <p:nvPr/>
          </p:nvSpPr>
          <p:spPr>
            <a:xfrm>
              <a:off x="367319" y="2791258"/>
              <a:ext cx="699444" cy="559199"/>
            </a:xfrm>
            <a:custGeom>
              <a:avLst/>
              <a:gdLst/>
              <a:ahLst/>
              <a:cxnLst/>
              <a:rect l="l" t="t" r="r" b="b"/>
              <a:pathLst>
                <a:path w="9042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8416" y="7229"/>
                    <a:pt x="8674" y="7229"/>
                    <a:pt x="8916" y="7221"/>
                  </a:cubicBezTo>
                  <a:cubicBezTo>
                    <a:pt x="4759" y="7088"/>
                    <a:pt x="1500" y="5940"/>
                    <a:pt x="1516" y="4541"/>
                  </a:cubicBezTo>
                  <a:cubicBezTo>
                    <a:pt x="1516" y="3142"/>
                    <a:pt x="4876" y="345"/>
                    <a:pt x="9041" y="32"/>
                  </a:cubicBezTo>
                  <a:cubicBezTo>
                    <a:pt x="8799" y="9"/>
                    <a:pt x="8549" y="1"/>
                    <a:pt x="82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57"/>
            <p:cNvSpPr/>
            <p:nvPr/>
          </p:nvSpPr>
          <p:spPr>
            <a:xfrm>
              <a:off x="888924" y="2599650"/>
              <a:ext cx="237635" cy="237635"/>
            </a:xfrm>
            <a:custGeom>
              <a:avLst/>
              <a:gdLst/>
              <a:ahLst/>
              <a:cxnLst/>
              <a:rect l="l" t="t" r="r" b="b"/>
              <a:pathLst>
                <a:path w="3072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2392" y="3072"/>
                    <a:pt x="3072" y="2392"/>
                    <a:pt x="3072" y="1540"/>
                  </a:cubicBezTo>
                  <a:cubicBezTo>
                    <a:pt x="3072" y="696"/>
                    <a:pt x="2392" y="16"/>
                    <a:pt x="1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57"/>
            <p:cNvSpPr/>
            <p:nvPr/>
          </p:nvSpPr>
          <p:spPr>
            <a:xfrm>
              <a:off x="888924" y="2599650"/>
              <a:ext cx="133669" cy="237635"/>
            </a:xfrm>
            <a:custGeom>
              <a:avLst/>
              <a:gdLst/>
              <a:ahLst/>
              <a:cxnLst/>
              <a:rect l="l" t="t" r="r" b="b"/>
              <a:pathLst>
                <a:path w="1728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1595" y="3072"/>
                    <a:pt x="1665" y="3072"/>
                    <a:pt x="1728" y="3064"/>
                  </a:cubicBezTo>
                  <a:cubicBezTo>
                    <a:pt x="970" y="2962"/>
                    <a:pt x="384" y="2321"/>
                    <a:pt x="384" y="1540"/>
                  </a:cubicBezTo>
                  <a:cubicBezTo>
                    <a:pt x="384" y="751"/>
                    <a:pt x="962" y="102"/>
                    <a:pt x="1728" y="16"/>
                  </a:cubicBezTo>
                  <a:cubicBezTo>
                    <a:pt x="1665" y="1"/>
                    <a:pt x="1611" y="1"/>
                    <a:pt x="1540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57"/>
            <p:cNvSpPr/>
            <p:nvPr/>
          </p:nvSpPr>
          <p:spPr>
            <a:xfrm>
              <a:off x="1162219" y="2891897"/>
              <a:ext cx="325897" cy="179232"/>
            </a:xfrm>
            <a:custGeom>
              <a:avLst/>
              <a:gdLst/>
              <a:ahLst/>
              <a:cxnLst/>
              <a:rect l="l" t="t" r="r" b="b"/>
              <a:pathLst>
                <a:path w="4213" h="2317" extrusionOk="0">
                  <a:moveTo>
                    <a:pt x="779" y="1"/>
                  </a:moveTo>
                  <a:cubicBezTo>
                    <a:pt x="477" y="1"/>
                    <a:pt x="262" y="78"/>
                    <a:pt x="188" y="239"/>
                  </a:cubicBezTo>
                  <a:cubicBezTo>
                    <a:pt x="0" y="622"/>
                    <a:pt x="703" y="1357"/>
                    <a:pt x="1766" y="1865"/>
                  </a:cubicBezTo>
                  <a:cubicBezTo>
                    <a:pt x="2382" y="2161"/>
                    <a:pt x="2985" y="2317"/>
                    <a:pt x="3418" y="2317"/>
                  </a:cubicBezTo>
                  <a:cubicBezTo>
                    <a:pt x="3725" y="2317"/>
                    <a:pt x="3947" y="2238"/>
                    <a:pt x="4024" y="2076"/>
                  </a:cubicBezTo>
                  <a:cubicBezTo>
                    <a:pt x="4212" y="1685"/>
                    <a:pt x="3509" y="958"/>
                    <a:pt x="2438" y="458"/>
                  </a:cubicBezTo>
                  <a:cubicBezTo>
                    <a:pt x="1817" y="159"/>
                    <a:pt x="1210" y="1"/>
                    <a:pt x="77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57"/>
            <p:cNvSpPr/>
            <p:nvPr/>
          </p:nvSpPr>
          <p:spPr>
            <a:xfrm>
              <a:off x="1564156" y="3326168"/>
              <a:ext cx="272135" cy="297662"/>
            </a:xfrm>
            <a:custGeom>
              <a:avLst/>
              <a:gdLst/>
              <a:ahLst/>
              <a:cxnLst/>
              <a:rect l="l" t="t" r="r" b="b"/>
              <a:pathLst>
                <a:path w="3518" h="3848" extrusionOk="0">
                  <a:moveTo>
                    <a:pt x="1075" y="0"/>
                  </a:moveTo>
                  <a:cubicBezTo>
                    <a:pt x="900" y="0"/>
                    <a:pt x="737" y="43"/>
                    <a:pt x="595" y="134"/>
                  </a:cubicBezTo>
                  <a:cubicBezTo>
                    <a:pt x="1" y="517"/>
                    <a:pt x="32" y="1642"/>
                    <a:pt x="665" y="2627"/>
                  </a:cubicBezTo>
                  <a:cubicBezTo>
                    <a:pt x="1150" y="3382"/>
                    <a:pt x="1856" y="3847"/>
                    <a:pt x="2430" y="3847"/>
                  </a:cubicBezTo>
                  <a:cubicBezTo>
                    <a:pt x="2605" y="3847"/>
                    <a:pt x="2767" y="3804"/>
                    <a:pt x="2908" y="3713"/>
                  </a:cubicBezTo>
                  <a:cubicBezTo>
                    <a:pt x="3517" y="3323"/>
                    <a:pt x="3486" y="2205"/>
                    <a:pt x="2845" y="1220"/>
                  </a:cubicBezTo>
                  <a:cubicBezTo>
                    <a:pt x="2354" y="466"/>
                    <a:pt x="1651" y="0"/>
                    <a:pt x="10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57"/>
            <p:cNvSpPr/>
            <p:nvPr/>
          </p:nvSpPr>
          <p:spPr>
            <a:xfrm>
              <a:off x="1671138" y="3391842"/>
              <a:ext cx="95611" cy="112474"/>
            </a:xfrm>
            <a:custGeom>
              <a:avLst/>
              <a:gdLst/>
              <a:ahLst/>
              <a:cxnLst/>
              <a:rect l="l" t="t" r="r" b="b"/>
              <a:pathLst>
                <a:path w="1236" h="1454" extrusionOk="0">
                  <a:moveTo>
                    <a:pt x="268" y="1"/>
                  </a:moveTo>
                  <a:cubicBezTo>
                    <a:pt x="232" y="1"/>
                    <a:pt x="200" y="9"/>
                    <a:pt x="173" y="28"/>
                  </a:cubicBezTo>
                  <a:cubicBezTo>
                    <a:pt x="1" y="129"/>
                    <a:pt x="71" y="528"/>
                    <a:pt x="329" y="918"/>
                  </a:cubicBezTo>
                  <a:cubicBezTo>
                    <a:pt x="537" y="1237"/>
                    <a:pt x="805" y="1453"/>
                    <a:pt x="984" y="1453"/>
                  </a:cubicBezTo>
                  <a:cubicBezTo>
                    <a:pt x="1020" y="1453"/>
                    <a:pt x="1052" y="1445"/>
                    <a:pt x="1079" y="1426"/>
                  </a:cubicBezTo>
                  <a:cubicBezTo>
                    <a:pt x="1235" y="1317"/>
                    <a:pt x="1165" y="918"/>
                    <a:pt x="923" y="536"/>
                  </a:cubicBezTo>
                  <a:cubicBezTo>
                    <a:pt x="708" y="217"/>
                    <a:pt x="444" y="1"/>
                    <a:pt x="268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57"/>
            <p:cNvSpPr/>
            <p:nvPr/>
          </p:nvSpPr>
          <p:spPr>
            <a:xfrm>
              <a:off x="1510936" y="3991807"/>
              <a:ext cx="39374" cy="39296"/>
            </a:xfrm>
            <a:custGeom>
              <a:avLst/>
              <a:gdLst/>
              <a:ahLst/>
              <a:cxnLst/>
              <a:rect l="l" t="t" r="r" b="b"/>
              <a:pathLst>
                <a:path w="509" h="508" extrusionOk="0">
                  <a:moveTo>
                    <a:pt x="259" y="0"/>
                  </a:moveTo>
                  <a:cubicBezTo>
                    <a:pt x="118" y="0"/>
                    <a:pt x="1" y="117"/>
                    <a:pt x="1" y="258"/>
                  </a:cubicBezTo>
                  <a:cubicBezTo>
                    <a:pt x="1" y="391"/>
                    <a:pt x="118" y="508"/>
                    <a:pt x="259" y="508"/>
                  </a:cubicBezTo>
                  <a:cubicBezTo>
                    <a:pt x="392" y="508"/>
                    <a:pt x="509" y="391"/>
                    <a:pt x="509" y="258"/>
                  </a:cubicBezTo>
                  <a:cubicBezTo>
                    <a:pt x="509" y="117"/>
                    <a:pt x="407" y="0"/>
                    <a:pt x="2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57"/>
            <p:cNvSpPr/>
            <p:nvPr/>
          </p:nvSpPr>
          <p:spPr>
            <a:xfrm>
              <a:off x="1128957" y="3914916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5159" y="0"/>
                  </a:moveTo>
                  <a:cubicBezTo>
                    <a:pt x="4807" y="0"/>
                    <a:pt x="4368" y="260"/>
                    <a:pt x="4181" y="807"/>
                  </a:cubicBezTo>
                  <a:cubicBezTo>
                    <a:pt x="4134" y="947"/>
                    <a:pt x="4095" y="1119"/>
                    <a:pt x="4033" y="1314"/>
                  </a:cubicBezTo>
                  <a:cubicBezTo>
                    <a:pt x="3751" y="2362"/>
                    <a:pt x="3314" y="3932"/>
                    <a:pt x="1884" y="3932"/>
                  </a:cubicBezTo>
                  <a:cubicBezTo>
                    <a:pt x="469" y="3932"/>
                    <a:pt x="110" y="3010"/>
                    <a:pt x="86" y="2971"/>
                  </a:cubicBezTo>
                  <a:lnTo>
                    <a:pt x="0" y="3010"/>
                  </a:lnTo>
                  <a:cubicBezTo>
                    <a:pt x="8" y="3018"/>
                    <a:pt x="407" y="4034"/>
                    <a:pt x="1891" y="4034"/>
                  </a:cubicBezTo>
                  <a:cubicBezTo>
                    <a:pt x="3400" y="4034"/>
                    <a:pt x="3845" y="2408"/>
                    <a:pt x="4134" y="1346"/>
                  </a:cubicBezTo>
                  <a:cubicBezTo>
                    <a:pt x="4181" y="1150"/>
                    <a:pt x="4228" y="986"/>
                    <a:pt x="4275" y="846"/>
                  </a:cubicBezTo>
                  <a:cubicBezTo>
                    <a:pt x="4451" y="331"/>
                    <a:pt x="4862" y="103"/>
                    <a:pt x="5188" y="103"/>
                  </a:cubicBezTo>
                  <a:cubicBezTo>
                    <a:pt x="5194" y="103"/>
                    <a:pt x="5199" y="103"/>
                    <a:pt x="5205" y="103"/>
                  </a:cubicBezTo>
                  <a:cubicBezTo>
                    <a:pt x="5502" y="119"/>
                    <a:pt x="5720" y="291"/>
                    <a:pt x="5799" y="588"/>
                  </a:cubicBezTo>
                  <a:cubicBezTo>
                    <a:pt x="5916" y="1057"/>
                    <a:pt x="5666" y="1314"/>
                    <a:pt x="5408" y="1408"/>
                  </a:cubicBezTo>
                  <a:cubicBezTo>
                    <a:pt x="5352" y="1424"/>
                    <a:pt x="5297" y="1432"/>
                    <a:pt x="5248" y="1432"/>
                  </a:cubicBezTo>
                  <a:cubicBezTo>
                    <a:pt x="5151" y="1432"/>
                    <a:pt x="5074" y="1402"/>
                    <a:pt x="5048" y="1346"/>
                  </a:cubicBezTo>
                  <a:lnTo>
                    <a:pt x="4962" y="1385"/>
                  </a:lnTo>
                  <a:cubicBezTo>
                    <a:pt x="4999" y="1480"/>
                    <a:pt x="5100" y="1532"/>
                    <a:pt x="5231" y="1532"/>
                  </a:cubicBezTo>
                  <a:cubicBezTo>
                    <a:pt x="5295" y="1532"/>
                    <a:pt x="5365" y="1520"/>
                    <a:pt x="5439" y="1494"/>
                  </a:cubicBezTo>
                  <a:cubicBezTo>
                    <a:pt x="5759" y="1385"/>
                    <a:pt x="6017" y="1057"/>
                    <a:pt x="5892" y="556"/>
                  </a:cubicBezTo>
                  <a:cubicBezTo>
                    <a:pt x="5799" y="220"/>
                    <a:pt x="5541" y="9"/>
                    <a:pt x="5205" y="2"/>
                  </a:cubicBezTo>
                  <a:cubicBezTo>
                    <a:pt x="5190" y="1"/>
                    <a:pt x="5175" y="0"/>
                    <a:pt x="51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57"/>
            <p:cNvSpPr/>
            <p:nvPr/>
          </p:nvSpPr>
          <p:spPr>
            <a:xfrm>
              <a:off x="512979" y="4000239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8" y="0"/>
                  </a:moveTo>
                  <a:cubicBezTo>
                    <a:pt x="110" y="0"/>
                    <a:pt x="0" y="118"/>
                    <a:pt x="0" y="251"/>
                  </a:cubicBezTo>
                  <a:cubicBezTo>
                    <a:pt x="0" y="391"/>
                    <a:pt x="118" y="508"/>
                    <a:pt x="258" y="508"/>
                  </a:cubicBezTo>
                  <a:cubicBezTo>
                    <a:pt x="391" y="508"/>
                    <a:pt x="508" y="391"/>
                    <a:pt x="508" y="251"/>
                  </a:cubicBezTo>
                  <a:cubicBezTo>
                    <a:pt x="508" y="118"/>
                    <a:pt x="391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57"/>
            <p:cNvSpPr/>
            <p:nvPr/>
          </p:nvSpPr>
          <p:spPr>
            <a:xfrm>
              <a:off x="468267" y="3922806"/>
              <a:ext cx="465522" cy="312669"/>
            </a:xfrm>
            <a:custGeom>
              <a:avLst/>
              <a:gdLst/>
              <a:ahLst/>
              <a:cxnLst/>
              <a:rect l="l" t="t" r="r" b="b"/>
              <a:pathLst>
                <a:path w="6018" h="4042" extrusionOk="0">
                  <a:moveTo>
                    <a:pt x="846" y="1"/>
                  </a:moveTo>
                  <a:cubicBezTo>
                    <a:pt x="835" y="1"/>
                    <a:pt x="824" y="1"/>
                    <a:pt x="813" y="1"/>
                  </a:cubicBezTo>
                  <a:cubicBezTo>
                    <a:pt x="485" y="9"/>
                    <a:pt x="219" y="228"/>
                    <a:pt x="133" y="556"/>
                  </a:cubicBezTo>
                  <a:cubicBezTo>
                    <a:pt x="0" y="1056"/>
                    <a:pt x="258" y="1392"/>
                    <a:pt x="578" y="1494"/>
                  </a:cubicBezTo>
                  <a:cubicBezTo>
                    <a:pt x="650" y="1520"/>
                    <a:pt x="721" y="1532"/>
                    <a:pt x="785" y="1532"/>
                  </a:cubicBezTo>
                  <a:cubicBezTo>
                    <a:pt x="915" y="1532"/>
                    <a:pt x="1018" y="1481"/>
                    <a:pt x="1055" y="1392"/>
                  </a:cubicBezTo>
                  <a:lnTo>
                    <a:pt x="969" y="1353"/>
                  </a:lnTo>
                  <a:cubicBezTo>
                    <a:pt x="944" y="1408"/>
                    <a:pt x="871" y="1441"/>
                    <a:pt x="779" y="1441"/>
                  </a:cubicBezTo>
                  <a:cubicBezTo>
                    <a:pt x="727" y="1441"/>
                    <a:pt x="669" y="1430"/>
                    <a:pt x="610" y="1408"/>
                  </a:cubicBezTo>
                  <a:cubicBezTo>
                    <a:pt x="344" y="1322"/>
                    <a:pt x="94" y="1056"/>
                    <a:pt x="219" y="587"/>
                  </a:cubicBezTo>
                  <a:cubicBezTo>
                    <a:pt x="297" y="306"/>
                    <a:pt x="524" y="118"/>
                    <a:pt x="813" y="111"/>
                  </a:cubicBezTo>
                  <a:cubicBezTo>
                    <a:pt x="823" y="110"/>
                    <a:pt x="833" y="110"/>
                    <a:pt x="843" y="110"/>
                  </a:cubicBezTo>
                  <a:cubicBezTo>
                    <a:pt x="1159" y="110"/>
                    <a:pt x="1561" y="346"/>
                    <a:pt x="1743" y="853"/>
                  </a:cubicBezTo>
                  <a:cubicBezTo>
                    <a:pt x="1790" y="994"/>
                    <a:pt x="1829" y="1158"/>
                    <a:pt x="1891" y="1353"/>
                  </a:cubicBezTo>
                  <a:cubicBezTo>
                    <a:pt x="2180" y="2416"/>
                    <a:pt x="2634" y="4041"/>
                    <a:pt x="4134" y="4041"/>
                  </a:cubicBezTo>
                  <a:cubicBezTo>
                    <a:pt x="5619" y="4041"/>
                    <a:pt x="6017" y="3025"/>
                    <a:pt x="6017" y="3010"/>
                  </a:cubicBezTo>
                  <a:lnTo>
                    <a:pt x="5931" y="2971"/>
                  </a:lnTo>
                  <a:cubicBezTo>
                    <a:pt x="5916" y="3010"/>
                    <a:pt x="5548" y="3940"/>
                    <a:pt x="4134" y="3940"/>
                  </a:cubicBezTo>
                  <a:cubicBezTo>
                    <a:pt x="2712" y="3940"/>
                    <a:pt x="2266" y="2369"/>
                    <a:pt x="1985" y="1322"/>
                  </a:cubicBezTo>
                  <a:cubicBezTo>
                    <a:pt x="1938" y="1126"/>
                    <a:pt x="1891" y="947"/>
                    <a:pt x="1836" y="814"/>
                  </a:cubicBezTo>
                  <a:cubicBezTo>
                    <a:pt x="1647" y="253"/>
                    <a:pt x="1214" y="1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57"/>
            <p:cNvSpPr/>
            <p:nvPr/>
          </p:nvSpPr>
          <p:spPr>
            <a:xfrm>
              <a:off x="496657" y="3760825"/>
              <a:ext cx="38755" cy="39374"/>
            </a:xfrm>
            <a:custGeom>
              <a:avLst/>
              <a:gdLst/>
              <a:ahLst/>
              <a:cxnLst/>
              <a:rect l="l" t="t" r="r" b="b"/>
              <a:pathLst>
                <a:path w="501" h="509" extrusionOk="0">
                  <a:moveTo>
                    <a:pt x="250" y="1"/>
                  </a:moveTo>
                  <a:cubicBezTo>
                    <a:pt x="118" y="1"/>
                    <a:pt x="0" y="118"/>
                    <a:pt x="0" y="251"/>
                  </a:cubicBezTo>
                  <a:cubicBezTo>
                    <a:pt x="0" y="399"/>
                    <a:pt x="118" y="509"/>
                    <a:pt x="250" y="509"/>
                  </a:cubicBezTo>
                  <a:cubicBezTo>
                    <a:pt x="383" y="509"/>
                    <a:pt x="501" y="392"/>
                    <a:pt x="501" y="251"/>
                  </a:cubicBezTo>
                  <a:cubicBezTo>
                    <a:pt x="501" y="118"/>
                    <a:pt x="391" y="1"/>
                    <a:pt x="250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57"/>
            <p:cNvSpPr/>
            <p:nvPr/>
          </p:nvSpPr>
          <p:spPr>
            <a:xfrm>
              <a:off x="451945" y="3565040"/>
              <a:ext cx="465522" cy="311973"/>
            </a:xfrm>
            <a:custGeom>
              <a:avLst/>
              <a:gdLst/>
              <a:ahLst/>
              <a:cxnLst/>
              <a:rect l="l" t="t" r="r" b="b"/>
              <a:pathLst>
                <a:path w="6018" h="4033" extrusionOk="0">
                  <a:moveTo>
                    <a:pt x="4134" y="0"/>
                  </a:moveTo>
                  <a:cubicBezTo>
                    <a:pt x="2626" y="0"/>
                    <a:pt x="2173" y="1610"/>
                    <a:pt x="1883" y="2680"/>
                  </a:cubicBezTo>
                  <a:cubicBezTo>
                    <a:pt x="1837" y="2876"/>
                    <a:pt x="1782" y="3048"/>
                    <a:pt x="1735" y="3181"/>
                  </a:cubicBezTo>
                  <a:cubicBezTo>
                    <a:pt x="1566" y="3703"/>
                    <a:pt x="1155" y="3923"/>
                    <a:pt x="822" y="3923"/>
                  </a:cubicBezTo>
                  <a:cubicBezTo>
                    <a:pt x="817" y="3923"/>
                    <a:pt x="811" y="3923"/>
                    <a:pt x="805" y="3923"/>
                  </a:cubicBezTo>
                  <a:cubicBezTo>
                    <a:pt x="516" y="3915"/>
                    <a:pt x="289" y="3735"/>
                    <a:pt x="211" y="3446"/>
                  </a:cubicBezTo>
                  <a:cubicBezTo>
                    <a:pt x="94" y="2977"/>
                    <a:pt x="352" y="2712"/>
                    <a:pt x="602" y="2626"/>
                  </a:cubicBezTo>
                  <a:cubicBezTo>
                    <a:pt x="664" y="2609"/>
                    <a:pt x="723" y="2600"/>
                    <a:pt x="776" y="2600"/>
                  </a:cubicBezTo>
                  <a:cubicBezTo>
                    <a:pt x="871" y="2600"/>
                    <a:pt x="944" y="2628"/>
                    <a:pt x="969" y="2688"/>
                  </a:cubicBezTo>
                  <a:lnTo>
                    <a:pt x="1055" y="2649"/>
                  </a:lnTo>
                  <a:cubicBezTo>
                    <a:pt x="1013" y="2554"/>
                    <a:pt x="910" y="2502"/>
                    <a:pt x="781" y="2502"/>
                  </a:cubicBezTo>
                  <a:cubicBezTo>
                    <a:pt x="718" y="2502"/>
                    <a:pt x="650" y="2514"/>
                    <a:pt x="578" y="2540"/>
                  </a:cubicBezTo>
                  <a:cubicBezTo>
                    <a:pt x="250" y="2649"/>
                    <a:pt x="0" y="2977"/>
                    <a:pt x="125" y="3478"/>
                  </a:cubicBezTo>
                  <a:cubicBezTo>
                    <a:pt x="211" y="3806"/>
                    <a:pt x="477" y="4025"/>
                    <a:pt x="813" y="4032"/>
                  </a:cubicBezTo>
                  <a:lnTo>
                    <a:pt x="836" y="4032"/>
                  </a:lnTo>
                  <a:cubicBezTo>
                    <a:pt x="1196" y="4032"/>
                    <a:pt x="1641" y="3790"/>
                    <a:pt x="1837" y="3220"/>
                  </a:cubicBezTo>
                  <a:cubicBezTo>
                    <a:pt x="1883" y="3087"/>
                    <a:pt x="1922" y="2907"/>
                    <a:pt x="1977" y="2712"/>
                  </a:cubicBezTo>
                  <a:cubicBezTo>
                    <a:pt x="2266" y="1665"/>
                    <a:pt x="2704" y="94"/>
                    <a:pt x="4126" y="94"/>
                  </a:cubicBezTo>
                  <a:cubicBezTo>
                    <a:pt x="5548" y="94"/>
                    <a:pt x="5908" y="1024"/>
                    <a:pt x="5923" y="1063"/>
                  </a:cubicBezTo>
                  <a:lnTo>
                    <a:pt x="6017" y="1024"/>
                  </a:lnTo>
                  <a:cubicBezTo>
                    <a:pt x="6017" y="1016"/>
                    <a:pt x="5619" y="0"/>
                    <a:pt x="4134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57"/>
            <p:cNvSpPr/>
            <p:nvPr/>
          </p:nvSpPr>
          <p:spPr>
            <a:xfrm>
              <a:off x="1515809" y="3751156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1" y="1"/>
                  </a:moveTo>
                  <a:cubicBezTo>
                    <a:pt x="110" y="1"/>
                    <a:pt x="0" y="118"/>
                    <a:pt x="0" y="259"/>
                  </a:cubicBezTo>
                  <a:cubicBezTo>
                    <a:pt x="0" y="399"/>
                    <a:pt x="110" y="509"/>
                    <a:pt x="251" y="509"/>
                  </a:cubicBezTo>
                  <a:cubicBezTo>
                    <a:pt x="391" y="509"/>
                    <a:pt x="508" y="399"/>
                    <a:pt x="508" y="259"/>
                  </a:cubicBezTo>
                  <a:cubicBezTo>
                    <a:pt x="508" y="118"/>
                    <a:pt x="391" y="1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57"/>
            <p:cNvSpPr/>
            <p:nvPr/>
          </p:nvSpPr>
          <p:spPr>
            <a:xfrm>
              <a:off x="1134990" y="3555912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1884" y="1"/>
                  </a:moveTo>
                  <a:cubicBezTo>
                    <a:pt x="407" y="1"/>
                    <a:pt x="0" y="1017"/>
                    <a:pt x="0" y="1025"/>
                  </a:cubicBezTo>
                  <a:lnTo>
                    <a:pt x="86" y="1064"/>
                  </a:lnTo>
                  <a:cubicBezTo>
                    <a:pt x="110" y="1025"/>
                    <a:pt x="469" y="95"/>
                    <a:pt x="1884" y="95"/>
                  </a:cubicBezTo>
                  <a:cubicBezTo>
                    <a:pt x="3314" y="95"/>
                    <a:pt x="3751" y="1673"/>
                    <a:pt x="4033" y="2712"/>
                  </a:cubicBezTo>
                  <a:cubicBezTo>
                    <a:pt x="4080" y="2908"/>
                    <a:pt x="4134" y="3088"/>
                    <a:pt x="4181" y="3220"/>
                  </a:cubicBezTo>
                  <a:cubicBezTo>
                    <a:pt x="4376" y="3791"/>
                    <a:pt x="4814" y="4033"/>
                    <a:pt x="5174" y="4033"/>
                  </a:cubicBezTo>
                  <a:lnTo>
                    <a:pt x="5205" y="4033"/>
                  </a:lnTo>
                  <a:cubicBezTo>
                    <a:pt x="5533" y="4025"/>
                    <a:pt x="5799" y="3806"/>
                    <a:pt x="5885" y="3478"/>
                  </a:cubicBezTo>
                  <a:cubicBezTo>
                    <a:pt x="6018" y="2978"/>
                    <a:pt x="5760" y="2650"/>
                    <a:pt x="5439" y="2541"/>
                  </a:cubicBezTo>
                  <a:cubicBezTo>
                    <a:pt x="5368" y="2515"/>
                    <a:pt x="5298" y="2503"/>
                    <a:pt x="5235" y="2503"/>
                  </a:cubicBezTo>
                  <a:cubicBezTo>
                    <a:pt x="5104" y="2503"/>
                    <a:pt x="4999" y="2555"/>
                    <a:pt x="4963" y="2650"/>
                  </a:cubicBezTo>
                  <a:lnTo>
                    <a:pt x="5049" y="2689"/>
                  </a:lnTo>
                  <a:cubicBezTo>
                    <a:pt x="5074" y="2629"/>
                    <a:pt x="5147" y="2597"/>
                    <a:pt x="5240" y="2597"/>
                  </a:cubicBezTo>
                  <a:cubicBezTo>
                    <a:pt x="5292" y="2597"/>
                    <a:pt x="5350" y="2607"/>
                    <a:pt x="5408" y="2627"/>
                  </a:cubicBezTo>
                  <a:cubicBezTo>
                    <a:pt x="5674" y="2712"/>
                    <a:pt x="5924" y="2978"/>
                    <a:pt x="5799" y="3447"/>
                  </a:cubicBezTo>
                  <a:cubicBezTo>
                    <a:pt x="5721" y="3728"/>
                    <a:pt x="5494" y="3916"/>
                    <a:pt x="5205" y="3924"/>
                  </a:cubicBezTo>
                  <a:cubicBezTo>
                    <a:pt x="5194" y="3924"/>
                    <a:pt x="5183" y="3924"/>
                    <a:pt x="5172" y="3924"/>
                  </a:cubicBezTo>
                  <a:cubicBezTo>
                    <a:pt x="4843" y="3924"/>
                    <a:pt x="4456" y="3696"/>
                    <a:pt x="4275" y="3181"/>
                  </a:cubicBezTo>
                  <a:cubicBezTo>
                    <a:pt x="4228" y="3048"/>
                    <a:pt x="4189" y="2884"/>
                    <a:pt x="4126" y="2689"/>
                  </a:cubicBezTo>
                  <a:cubicBezTo>
                    <a:pt x="3837" y="1618"/>
                    <a:pt x="3392" y="1"/>
                    <a:pt x="188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57"/>
            <p:cNvSpPr/>
            <p:nvPr/>
          </p:nvSpPr>
          <p:spPr>
            <a:xfrm>
              <a:off x="652604" y="3538430"/>
              <a:ext cx="749647" cy="721258"/>
            </a:xfrm>
            <a:custGeom>
              <a:avLst/>
              <a:gdLst/>
              <a:ahLst/>
              <a:cxnLst/>
              <a:rect l="l" t="t" r="r" b="b"/>
              <a:pathLst>
                <a:path w="9691" h="9324" extrusionOk="0">
                  <a:moveTo>
                    <a:pt x="4802" y="0"/>
                  </a:moveTo>
                  <a:cubicBezTo>
                    <a:pt x="4399" y="0"/>
                    <a:pt x="4042" y="163"/>
                    <a:pt x="3767" y="430"/>
                  </a:cubicBezTo>
                  <a:cubicBezTo>
                    <a:pt x="3595" y="594"/>
                    <a:pt x="3462" y="790"/>
                    <a:pt x="3361" y="1008"/>
                  </a:cubicBezTo>
                  <a:cubicBezTo>
                    <a:pt x="3283" y="1040"/>
                    <a:pt x="3220" y="1063"/>
                    <a:pt x="3150" y="1094"/>
                  </a:cubicBezTo>
                  <a:cubicBezTo>
                    <a:pt x="2937" y="1029"/>
                    <a:pt x="2715" y="995"/>
                    <a:pt x="2497" y="995"/>
                  </a:cubicBezTo>
                  <a:cubicBezTo>
                    <a:pt x="2092" y="995"/>
                    <a:pt x="1703" y="1113"/>
                    <a:pt x="1423" y="1368"/>
                  </a:cubicBezTo>
                  <a:lnTo>
                    <a:pt x="1391" y="1399"/>
                  </a:lnTo>
                  <a:cubicBezTo>
                    <a:pt x="1071" y="1704"/>
                    <a:pt x="954" y="2134"/>
                    <a:pt x="993" y="2548"/>
                  </a:cubicBezTo>
                  <a:cubicBezTo>
                    <a:pt x="1009" y="2735"/>
                    <a:pt x="1055" y="2923"/>
                    <a:pt x="1126" y="3095"/>
                  </a:cubicBezTo>
                  <a:cubicBezTo>
                    <a:pt x="1095" y="3157"/>
                    <a:pt x="1071" y="3228"/>
                    <a:pt x="1048" y="3290"/>
                  </a:cubicBezTo>
                  <a:cubicBezTo>
                    <a:pt x="844" y="3392"/>
                    <a:pt x="657" y="3517"/>
                    <a:pt x="501" y="3673"/>
                  </a:cubicBezTo>
                  <a:cubicBezTo>
                    <a:pt x="211" y="3947"/>
                    <a:pt x="24" y="4298"/>
                    <a:pt x="16" y="4681"/>
                  </a:cubicBezTo>
                  <a:cubicBezTo>
                    <a:pt x="1" y="5080"/>
                    <a:pt x="180" y="5431"/>
                    <a:pt x="462" y="5705"/>
                  </a:cubicBezTo>
                  <a:cubicBezTo>
                    <a:pt x="626" y="5861"/>
                    <a:pt x="837" y="6002"/>
                    <a:pt x="1055" y="6088"/>
                  </a:cubicBezTo>
                  <a:cubicBezTo>
                    <a:pt x="1087" y="6166"/>
                    <a:pt x="1118" y="6228"/>
                    <a:pt x="1157" y="6299"/>
                  </a:cubicBezTo>
                  <a:cubicBezTo>
                    <a:pt x="962" y="6885"/>
                    <a:pt x="1040" y="7549"/>
                    <a:pt x="1446" y="7963"/>
                  </a:cubicBezTo>
                  <a:lnTo>
                    <a:pt x="1477" y="7987"/>
                  </a:lnTo>
                  <a:cubicBezTo>
                    <a:pt x="1765" y="8260"/>
                    <a:pt x="2140" y="8382"/>
                    <a:pt x="2541" y="8382"/>
                  </a:cubicBezTo>
                  <a:cubicBezTo>
                    <a:pt x="2587" y="8382"/>
                    <a:pt x="2634" y="8381"/>
                    <a:pt x="2681" y="8377"/>
                  </a:cubicBezTo>
                  <a:cubicBezTo>
                    <a:pt x="2845" y="8369"/>
                    <a:pt x="3009" y="8330"/>
                    <a:pt x="3181" y="8276"/>
                  </a:cubicBezTo>
                  <a:cubicBezTo>
                    <a:pt x="3275" y="8323"/>
                    <a:pt x="3376" y="8362"/>
                    <a:pt x="3478" y="8393"/>
                  </a:cubicBezTo>
                  <a:cubicBezTo>
                    <a:pt x="3580" y="8557"/>
                    <a:pt x="3697" y="8713"/>
                    <a:pt x="3830" y="8854"/>
                  </a:cubicBezTo>
                  <a:cubicBezTo>
                    <a:pt x="4127" y="9127"/>
                    <a:pt x="4486" y="9307"/>
                    <a:pt x="4877" y="9323"/>
                  </a:cubicBezTo>
                  <a:cubicBezTo>
                    <a:pt x="4886" y="9323"/>
                    <a:pt x="4895" y="9323"/>
                    <a:pt x="4904" y="9323"/>
                  </a:cubicBezTo>
                  <a:cubicBezTo>
                    <a:pt x="5307" y="9323"/>
                    <a:pt x="5664" y="9153"/>
                    <a:pt x="5939" y="8893"/>
                  </a:cubicBezTo>
                  <a:cubicBezTo>
                    <a:pt x="6088" y="8745"/>
                    <a:pt x="6213" y="8573"/>
                    <a:pt x="6307" y="8377"/>
                  </a:cubicBezTo>
                  <a:cubicBezTo>
                    <a:pt x="6424" y="8346"/>
                    <a:pt x="6526" y="8291"/>
                    <a:pt x="6635" y="8244"/>
                  </a:cubicBezTo>
                  <a:cubicBezTo>
                    <a:pt x="6821" y="8294"/>
                    <a:pt x="7015" y="8320"/>
                    <a:pt x="7205" y="8320"/>
                  </a:cubicBezTo>
                  <a:cubicBezTo>
                    <a:pt x="7613" y="8320"/>
                    <a:pt x="8007" y="8201"/>
                    <a:pt x="8284" y="7940"/>
                  </a:cubicBezTo>
                  <a:lnTo>
                    <a:pt x="8315" y="7916"/>
                  </a:lnTo>
                  <a:cubicBezTo>
                    <a:pt x="8635" y="7611"/>
                    <a:pt x="8753" y="7182"/>
                    <a:pt x="8714" y="6760"/>
                  </a:cubicBezTo>
                  <a:cubicBezTo>
                    <a:pt x="8706" y="6596"/>
                    <a:pt x="8667" y="6439"/>
                    <a:pt x="8612" y="6283"/>
                  </a:cubicBezTo>
                  <a:cubicBezTo>
                    <a:pt x="8651" y="6181"/>
                    <a:pt x="8698" y="6088"/>
                    <a:pt x="8729" y="5986"/>
                  </a:cubicBezTo>
                  <a:cubicBezTo>
                    <a:pt x="8885" y="5900"/>
                    <a:pt x="9050" y="5783"/>
                    <a:pt x="9198" y="5650"/>
                  </a:cubicBezTo>
                  <a:cubicBezTo>
                    <a:pt x="9487" y="5377"/>
                    <a:pt x="9675" y="5025"/>
                    <a:pt x="9683" y="4642"/>
                  </a:cubicBezTo>
                  <a:cubicBezTo>
                    <a:pt x="9690" y="4243"/>
                    <a:pt x="9518" y="3892"/>
                    <a:pt x="9237" y="3618"/>
                  </a:cubicBezTo>
                  <a:cubicBezTo>
                    <a:pt x="9081" y="3462"/>
                    <a:pt x="8885" y="3329"/>
                    <a:pt x="8667" y="3243"/>
                  </a:cubicBezTo>
                  <a:cubicBezTo>
                    <a:pt x="8628" y="3157"/>
                    <a:pt x="8596" y="3071"/>
                    <a:pt x="8549" y="2993"/>
                  </a:cubicBezTo>
                  <a:cubicBezTo>
                    <a:pt x="8737" y="2415"/>
                    <a:pt x="8659" y="1759"/>
                    <a:pt x="8260" y="1360"/>
                  </a:cubicBezTo>
                  <a:lnTo>
                    <a:pt x="8229" y="1329"/>
                  </a:lnTo>
                  <a:cubicBezTo>
                    <a:pt x="7942" y="1056"/>
                    <a:pt x="7567" y="933"/>
                    <a:pt x="7166" y="933"/>
                  </a:cubicBezTo>
                  <a:cubicBezTo>
                    <a:pt x="7120" y="933"/>
                    <a:pt x="7073" y="935"/>
                    <a:pt x="7026" y="938"/>
                  </a:cubicBezTo>
                  <a:cubicBezTo>
                    <a:pt x="6854" y="946"/>
                    <a:pt x="6666" y="1001"/>
                    <a:pt x="6502" y="1055"/>
                  </a:cubicBezTo>
                  <a:cubicBezTo>
                    <a:pt x="6408" y="1016"/>
                    <a:pt x="6330" y="985"/>
                    <a:pt x="6244" y="961"/>
                  </a:cubicBezTo>
                  <a:cubicBezTo>
                    <a:pt x="6150" y="774"/>
                    <a:pt x="6018" y="610"/>
                    <a:pt x="5877" y="469"/>
                  </a:cubicBezTo>
                  <a:cubicBezTo>
                    <a:pt x="5588" y="196"/>
                    <a:pt x="5221" y="8"/>
                    <a:pt x="4830" y="0"/>
                  </a:cubicBezTo>
                  <a:cubicBezTo>
                    <a:pt x="4820" y="0"/>
                    <a:pt x="4811" y="0"/>
                    <a:pt x="480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57"/>
            <p:cNvSpPr/>
            <p:nvPr/>
          </p:nvSpPr>
          <p:spPr>
            <a:xfrm>
              <a:off x="930077" y="3946400"/>
              <a:ext cx="206228" cy="284202"/>
            </a:xfrm>
            <a:custGeom>
              <a:avLst/>
              <a:gdLst/>
              <a:ahLst/>
              <a:cxnLst/>
              <a:rect l="l" t="t" r="r" b="b"/>
              <a:pathLst>
                <a:path w="2666" h="3674" extrusionOk="0">
                  <a:moveTo>
                    <a:pt x="1329" y="1"/>
                  </a:moveTo>
                  <a:cubicBezTo>
                    <a:pt x="1321" y="1"/>
                    <a:pt x="1313" y="9"/>
                    <a:pt x="1298" y="24"/>
                  </a:cubicBezTo>
                  <a:cubicBezTo>
                    <a:pt x="1212" y="103"/>
                    <a:pt x="1079" y="314"/>
                    <a:pt x="961" y="431"/>
                  </a:cubicBezTo>
                  <a:lnTo>
                    <a:pt x="946" y="439"/>
                  </a:lnTo>
                  <a:lnTo>
                    <a:pt x="946" y="478"/>
                  </a:lnTo>
                  <a:cubicBezTo>
                    <a:pt x="946" y="814"/>
                    <a:pt x="1008" y="1158"/>
                    <a:pt x="969" y="1494"/>
                  </a:cubicBezTo>
                  <a:cubicBezTo>
                    <a:pt x="930" y="1861"/>
                    <a:pt x="751" y="2173"/>
                    <a:pt x="508" y="2416"/>
                  </a:cubicBezTo>
                  <a:cubicBezTo>
                    <a:pt x="360" y="2548"/>
                    <a:pt x="188" y="2666"/>
                    <a:pt x="0" y="2759"/>
                  </a:cubicBezTo>
                  <a:cubicBezTo>
                    <a:pt x="102" y="2939"/>
                    <a:pt x="219" y="3111"/>
                    <a:pt x="360" y="3244"/>
                  </a:cubicBezTo>
                  <a:cubicBezTo>
                    <a:pt x="625" y="3502"/>
                    <a:pt x="961" y="3666"/>
                    <a:pt x="1321" y="3674"/>
                  </a:cubicBezTo>
                  <a:cubicBezTo>
                    <a:pt x="1330" y="3674"/>
                    <a:pt x="1339" y="3674"/>
                    <a:pt x="1348" y="3674"/>
                  </a:cubicBezTo>
                  <a:cubicBezTo>
                    <a:pt x="1720" y="3674"/>
                    <a:pt x="2038" y="3519"/>
                    <a:pt x="2298" y="3275"/>
                  </a:cubicBezTo>
                  <a:cubicBezTo>
                    <a:pt x="2454" y="3119"/>
                    <a:pt x="2579" y="2931"/>
                    <a:pt x="2665" y="2736"/>
                  </a:cubicBezTo>
                  <a:cubicBezTo>
                    <a:pt x="2431" y="2650"/>
                    <a:pt x="2227" y="2509"/>
                    <a:pt x="2056" y="2345"/>
                  </a:cubicBezTo>
                  <a:cubicBezTo>
                    <a:pt x="1805" y="2111"/>
                    <a:pt x="1641" y="1798"/>
                    <a:pt x="1610" y="1439"/>
                  </a:cubicBezTo>
                  <a:cubicBezTo>
                    <a:pt x="1594" y="1095"/>
                    <a:pt x="1665" y="751"/>
                    <a:pt x="1673" y="423"/>
                  </a:cubicBezTo>
                  <a:cubicBezTo>
                    <a:pt x="1555" y="298"/>
                    <a:pt x="1438" y="110"/>
                    <a:pt x="1352" y="32"/>
                  </a:cubicBezTo>
                  <a:cubicBezTo>
                    <a:pt x="1352" y="24"/>
                    <a:pt x="1337" y="9"/>
                    <a:pt x="13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57"/>
            <p:cNvSpPr/>
            <p:nvPr/>
          </p:nvSpPr>
          <p:spPr>
            <a:xfrm>
              <a:off x="754790" y="3936063"/>
              <a:ext cx="244287" cy="230827"/>
            </a:xfrm>
            <a:custGeom>
              <a:avLst/>
              <a:gdLst/>
              <a:ahLst/>
              <a:cxnLst/>
              <a:rect l="l" t="t" r="r" b="b"/>
              <a:pathLst>
                <a:path w="3158" h="2984" extrusionOk="0">
                  <a:moveTo>
                    <a:pt x="3095" y="1"/>
                  </a:moveTo>
                  <a:cubicBezTo>
                    <a:pt x="3056" y="1"/>
                    <a:pt x="3001" y="9"/>
                    <a:pt x="2938" y="17"/>
                  </a:cubicBezTo>
                  <a:cubicBezTo>
                    <a:pt x="2821" y="40"/>
                    <a:pt x="2680" y="56"/>
                    <a:pt x="2571" y="56"/>
                  </a:cubicBezTo>
                  <a:lnTo>
                    <a:pt x="2563" y="56"/>
                  </a:lnTo>
                  <a:cubicBezTo>
                    <a:pt x="2548" y="71"/>
                    <a:pt x="2540" y="71"/>
                    <a:pt x="2532" y="79"/>
                  </a:cubicBezTo>
                  <a:cubicBezTo>
                    <a:pt x="2344" y="267"/>
                    <a:pt x="2173" y="470"/>
                    <a:pt x="1985" y="657"/>
                  </a:cubicBezTo>
                  <a:cubicBezTo>
                    <a:pt x="1922" y="712"/>
                    <a:pt x="1868" y="759"/>
                    <a:pt x="1797" y="814"/>
                  </a:cubicBezTo>
                  <a:cubicBezTo>
                    <a:pt x="1502" y="1045"/>
                    <a:pt x="1147" y="1146"/>
                    <a:pt x="794" y="1146"/>
                  </a:cubicBezTo>
                  <a:cubicBezTo>
                    <a:pt x="587" y="1146"/>
                    <a:pt x="381" y="1112"/>
                    <a:pt x="188" y="1048"/>
                  </a:cubicBezTo>
                  <a:lnTo>
                    <a:pt x="188" y="1048"/>
                  </a:lnTo>
                  <a:cubicBezTo>
                    <a:pt x="0" y="1579"/>
                    <a:pt x="63" y="2205"/>
                    <a:pt x="453" y="2595"/>
                  </a:cubicBezTo>
                  <a:lnTo>
                    <a:pt x="469" y="2619"/>
                  </a:lnTo>
                  <a:cubicBezTo>
                    <a:pt x="733" y="2869"/>
                    <a:pt x="1078" y="2983"/>
                    <a:pt x="1437" y="2983"/>
                  </a:cubicBezTo>
                  <a:cubicBezTo>
                    <a:pt x="1482" y="2983"/>
                    <a:pt x="1526" y="2982"/>
                    <a:pt x="1571" y="2978"/>
                  </a:cubicBezTo>
                  <a:cubicBezTo>
                    <a:pt x="1985" y="2947"/>
                    <a:pt x="2384" y="2767"/>
                    <a:pt x="2680" y="2494"/>
                  </a:cubicBezTo>
                  <a:cubicBezTo>
                    <a:pt x="2915" y="2267"/>
                    <a:pt x="3071" y="1986"/>
                    <a:pt x="3095" y="1650"/>
                  </a:cubicBezTo>
                  <a:cubicBezTo>
                    <a:pt x="3126" y="1329"/>
                    <a:pt x="3079" y="993"/>
                    <a:pt x="3079" y="642"/>
                  </a:cubicBezTo>
                  <a:cubicBezTo>
                    <a:pt x="3079" y="540"/>
                    <a:pt x="3102" y="392"/>
                    <a:pt x="3126" y="267"/>
                  </a:cubicBezTo>
                  <a:cubicBezTo>
                    <a:pt x="3149" y="149"/>
                    <a:pt x="3157" y="32"/>
                    <a:pt x="314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57"/>
            <p:cNvSpPr/>
            <p:nvPr/>
          </p:nvSpPr>
          <p:spPr>
            <a:xfrm>
              <a:off x="687646" y="3804328"/>
              <a:ext cx="294490" cy="210328"/>
            </a:xfrm>
            <a:custGeom>
              <a:avLst/>
              <a:gdLst/>
              <a:ahLst/>
              <a:cxnLst/>
              <a:rect l="l" t="t" r="r" b="b"/>
              <a:pathLst>
                <a:path w="3807" h="2719" extrusionOk="0">
                  <a:moveTo>
                    <a:pt x="970" y="0"/>
                  </a:moveTo>
                  <a:cubicBezTo>
                    <a:pt x="782" y="86"/>
                    <a:pt x="602" y="211"/>
                    <a:pt x="454" y="352"/>
                  </a:cubicBezTo>
                  <a:cubicBezTo>
                    <a:pt x="196" y="610"/>
                    <a:pt x="16" y="930"/>
                    <a:pt x="9" y="1274"/>
                  </a:cubicBezTo>
                  <a:cubicBezTo>
                    <a:pt x="1" y="1634"/>
                    <a:pt x="165" y="1970"/>
                    <a:pt x="423" y="2220"/>
                  </a:cubicBezTo>
                  <a:cubicBezTo>
                    <a:pt x="743" y="2531"/>
                    <a:pt x="1206" y="2719"/>
                    <a:pt x="1665" y="2719"/>
                  </a:cubicBezTo>
                  <a:cubicBezTo>
                    <a:pt x="1989" y="2719"/>
                    <a:pt x="2311" y="2625"/>
                    <a:pt x="2579" y="2415"/>
                  </a:cubicBezTo>
                  <a:cubicBezTo>
                    <a:pt x="2634" y="2368"/>
                    <a:pt x="2697" y="2321"/>
                    <a:pt x="2751" y="2259"/>
                  </a:cubicBezTo>
                  <a:cubicBezTo>
                    <a:pt x="2939" y="2087"/>
                    <a:pt x="3103" y="1868"/>
                    <a:pt x="3298" y="1680"/>
                  </a:cubicBezTo>
                  <a:lnTo>
                    <a:pt x="3306" y="1673"/>
                  </a:lnTo>
                  <a:cubicBezTo>
                    <a:pt x="3439" y="1555"/>
                    <a:pt x="3681" y="1399"/>
                    <a:pt x="3775" y="1313"/>
                  </a:cubicBezTo>
                  <a:cubicBezTo>
                    <a:pt x="3799" y="1290"/>
                    <a:pt x="3806" y="1282"/>
                    <a:pt x="3806" y="1274"/>
                  </a:cubicBezTo>
                  <a:cubicBezTo>
                    <a:pt x="3806" y="1258"/>
                    <a:pt x="3799" y="1251"/>
                    <a:pt x="3791" y="1243"/>
                  </a:cubicBezTo>
                  <a:cubicBezTo>
                    <a:pt x="3697" y="1165"/>
                    <a:pt x="3486" y="1032"/>
                    <a:pt x="3369" y="922"/>
                  </a:cubicBezTo>
                  <a:lnTo>
                    <a:pt x="3361" y="915"/>
                  </a:lnTo>
                  <a:lnTo>
                    <a:pt x="3322" y="915"/>
                  </a:lnTo>
                  <a:cubicBezTo>
                    <a:pt x="3068" y="921"/>
                    <a:pt x="2801" y="949"/>
                    <a:pt x="2534" y="949"/>
                  </a:cubicBezTo>
                  <a:cubicBezTo>
                    <a:pt x="2448" y="949"/>
                    <a:pt x="2361" y="946"/>
                    <a:pt x="2275" y="938"/>
                  </a:cubicBezTo>
                  <a:cubicBezTo>
                    <a:pt x="1892" y="899"/>
                    <a:pt x="1571" y="735"/>
                    <a:pt x="1329" y="493"/>
                  </a:cubicBezTo>
                  <a:cubicBezTo>
                    <a:pt x="1181" y="352"/>
                    <a:pt x="1063" y="188"/>
                    <a:pt x="9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57"/>
            <p:cNvSpPr/>
            <p:nvPr/>
          </p:nvSpPr>
          <p:spPr>
            <a:xfrm>
              <a:off x="754790" y="3641805"/>
              <a:ext cx="241812" cy="228120"/>
            </a:xfrm>
            <a:custGeom>
              <a:avLst/>
              <a:gdLst/>
              <a:ahLst/>
              <a:cxnLst/>
              <a:rect l="l" t="t" r="r" b="b"/>
              <a:pathLst>
                <a:path w="3126" h="2949" extrusionOk="0">
                  <a:moveTo>
                    <a:pt x="1425" y="0"/>
                  </a:moveTo>
                  <a:cubicBezTo>
                    <a:pt x="1050" y="0"/>
                    <a:pt x="687" y="112"/>
                    <a:pt x="430" y="343"/>
                  </a:cubicBezTo>
                  <a:cubicBezTo>
                    <a:pt x="422" y="359"/>
                    <a:pt x="414" y="367"/>
                    <a:pt x="399" y="367"/>
                  </a:cubicBezTo>
                  <a:cubicBezTo>
                    <a:pt x="110" y="648"/>
                    <a:pt x="0" y="1039"/>
                    <a:pt x="31" y="1429"/>
                  </a:cubicBezTo>
                  <a:cubicBezTo>
                    <a:pt x="70" y="1820"/>
                    <a:pt x="242" y="2211"/>
                    <a:pt x="539" y="2492"/>
                  </a:cubicBezTo>
                  <a:cubicBezTo>
                    <a:pt x="774" y="2719"/>
                    <a:pt x="1063" y="2867"/>
                    <a:pt x="1407" y="2906"/>
                  </a:cubicBezTo>
                  <a:cubicBezTo>
                    <a:pt x="1481" y="2913"/>
                    <a:pt x="1557" y="2916"/>
                    <a:pt x="1633" y="2916"/>
                  </a:cubicBezTo>
                  <a:cubicBezTo>
                    <a:pt x="1899" y="2916"/>
                    <a:pt x="2174" y="2883"/>
                    <a:pt x="2454" y="2883"/>
                  </a:cubicBezTo>
                  <a:cubicBezTo>
                    <a:pt x="2571" y="2883"/>
                    <a:pt x="2720" y="2914"/>
                    <a:pt x="2852" y="2922"/>
                  </a:cubicBezTo>
                  <a:cubicBezTo>
                    <a:pt x="2940" y="2939"/>
                    <a:pt x="3028" y="2948"/>
                    <a:pt x="3083" y="2948"/>
                  </a:cubicBezTo>
                  <a:cubicBezTo>
                    <a:pt x="3101" y="2948"/>
                    <a:pt x="3116" y="2947"/>
                    <a:pt x="3126" y="2945"/>
                  </a:cubicBezTo>
                  <a:lnTo>
                    <a:pt x="3126" y="2906"/>
                  </a:lnTo>
                  <a:cubicBezTo>
                    <a:pt x="3126" y="2867"/>
                    <a:pt x="3118" y="2820"/>
                    <a:pt x="3110" y="2758"/>
                  </a:cubicBezTo>
                  <a:cubicBezTo>
                    <a:pt x="3087" y="2641"/>
                    <a:pt x="3071" y="2508"/>
                    <a:pt x="3071" y="2398"/>
                  </a:cubicBezTo>
                  <a:lnTo>
                    <a:pt x="3071" y="2390"/>
                  </a:lnTo>
                  <a:lnTo>
                    <a:pt x="3040" y="2359"/>
                  </a:lnTo>
                  <a:cubicBezTo>
                    <a:pt x="2860" y="2179"/>
                    <a:pt x="2649" y="2015"/>
                    <a:pt x="2454" y="1828"/>
                  </a:cubicBezTo>
                  <a:cubicBezTo>
                    <a:pt x="2391" y="1773"/>
                    <a:pt x="2337" y="1711"/>
                    <a:pt x="2290" y="1656"/>
                  </a:cubicBezTo>
                  <a:cubicBezTo>
                    <a:pt x="1907" y="1203"/>
                    <a:pt x="1860" y="609"/>
                    <a:pt x="2040" y="101"/>
                  </a:cubicBezTo>
                  <a:cubicBezTo>
                    <a:pt x="1842" y="34"/>
                    <a:pt x="1632" y="0"/>
                    <a:pt x="14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57"/>
            <p:cNvSpPr/>
            <p:nvPr/>
          </p:nvSpPr>
          <p:spPr>
            <a:xfrm>
              <a:off x="899212" y="3571567"/>
              <a:ext cx="233999" cy="284202"/>
            </a:xfrm>
            <a:custGeom>
              <a:avLst/>
              <a:gdLst/>
              <a:ahLst/>
              <a:cxnLst/>
              <a:rect l="l" t="t" r="r" b="b"/>
              <a:pathLst>
                <a:path w="3025" h="3674" extrusionOk="0">
                  <a:moveTo>
                    <a:pt x="1685" y="1"/>
                  </a:moveTo>
                  <a:cubicBezTo>
                    <a:pt x="1313" y="1"/>
                    <a:pt x="987" y="155"/>
                    <a:pt x="735" y="407"/>
                  </a:cubicBezTo>
                  <a:cubicBezTo>
                    <a:pt x="188" y="931"/>
                    <a:pt x="1" y="1868"/>
                    <a:pt x="524" y="2486"/>
                  </a:cubicBezTo>
                  <a:cubicBezTo>
                    <a:pt x="579" y="2540"/>
                    <a:pt x="626" y="2603"/>
                    <a:pt x="681" y="2650"/>
                  </a:cubicBezTo>
                  <a:cubicBezTo>
                    <a:pt x="868" y="2830"/>
                    <a:pt x="1087" y="2994"/>
                    <a:pt x="1282" y="3181"/>
                  </a:cubicBezTo>
                  <a:cubicBezTo>
                    <a:pt x="1407" y="3306"/>
                    <a:pt x="1564" y="3549"/>
                    <a:pt x="1673" y="3650"/>
                  </a:cubicBezTo>
                  <a:cubicBezTo>
                    <a:pt x="1689" y="3666"/>
                    <a:pt x="1697" y="3674"/>
                    <a:pt x="1712" y="3674"/>
                  </a:cubicBezTo>
                  <a:cubicBezTo>
                    <a:pt x="1720" y="3674"/>
                    <a:pt x="1728" y="3666"/>
                    <a:pt x="1736" y="3658"/>
                  </a:cubicBezTo>
                  <a:cubicBezTo>
                    <a:pt x="1829" y="3580"/>
                    <a:pt x="1962" y="3361"/>
                    <a:pt x="2079" y="3244"/>
                  </a:cubicBezTo>
                  <a:lnTo>
                    <a:pt x="2087" y="3236"/>
                  </a:lnTo>
                  <a:lnTo>
                    <a:pt x="2087" y="3197"/>
                  </a:lnTo>
                  <a:cubicBezTo>
                    <a:pt x="2079" y="2869"/>
                    <a:pt x="2025" y="2525"/>
                    <a:pt x="2064" y="2181"/>
                  </a:cubicBezTo>
                  <a:cubicBezTo>
                    <a:pt x="2103" y="1822"/>
                    <a:pt x="2275" y="1509"/>
                    <a:pt x="2517" y="1267"/>
                  </a:cubicBezTo>
                  <a:cubicBezTo>
                    <a:pt x="2666" y="1126"/>
                    <a:pt x="2845" y="1009"/>
                    <a:pt x="3025" y="923"/>
                  </a:cubicBezTo>
                  <a:cubicBezTo>
                    <a:pt x="2931" y="735"/>
                    <a:pt x="2814" y="571"/>
                    <a:pt x="2666" y="431"/>
                  </a:cubicBezTo>
                  <a:cubicBezTo>
                    <a:pt x="2400" y="181"/>
                    <a:pt x="2072" y="16"/>
                    <a:pt x="1712" y="1"/>
                  </a:cubicBezTo>
                  <a:cubicBezTo>
                    <a:pt x="1703" y="1"/>
                    <a:pt x="1694" y="1"/>
                    <a:pt x="168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57"/>
            <p:cNvSpPr/>
            <p:nvPr/>
          </p:nvSpPr>
          <p:spPr>
            <a:xfrm>
              <a:off x="1064829" y="3635510"/>
              <a:ext cx="243746" cy="231214"/>
            </a:xfrm>
            <a:custGeom>
              <a:avLst/>
              <a:gdLst/>
              <a:ahLst/>
              <a:cxnLst/>
              <a:rect l="l" t="t" r="r" b="b"/>
              <a:pathLst>
                <a:path w="3151" h="2989" extrusionOk="0">
                  <a:moveTo>
                    <a:pt x="1693" y="0"/>
                  </a:moveTo>
                  <a:cubicBezTo>
                    <a:pt x="1655" y="0"/>
                    <a:pt x="1617" y="1"/>
                    <a:pt x="1579" y="3"/>
                  </a:cubicBezTo>
                  <a:cubicBezTo>
                    <a:pt x="1173" y="35"/>
                    <a:pt x="759" y="222"/>
                    <a:pt x="478" y="496"/>
                  </a:cubicBezTo>
                  <a:cubicBezTo>
                    <a:pt x="251" y="714"/>
                    <a:pt x="87" y="1004"/>
                    <a:pt x="56" y="1332"/>
                  </a:cubicBezTo>
                  <a:cubicBezTo>
                    <a:pt x="24" y="1652"/>
                    <a:pt x="79" y="1988"/>
                    <a:pt x="79" y="2340"/>
                  </a:cubicBezTo>
                  <a:cubicBezTo>
                    <a:pt x="79" y="2449"/>
                    <a:pt x="48" y="2598"/>
                    <a:pt x="24" y="2723"/>
                  </a:cubicBezTo>
                  <a:cubicBezTo>
                    <a:pt x="9" y="2840"/>
                    <a:pt x="1" y="2942"/>
                    <a:pt x="9" y="2988"/>
                  </a:cubicBezTo>
                  <a:lnTo>
                    <a:pt x="56" y="2988"/>
                  </a:lnTo>
                  <a:cubicBezTo>
                    <a:pt x="95" y="2988"/>
                    <a:pt x="157" y="2973"/>
                    <a:pt x="212" y="2965"/>
                  </a:cubicBezTo>
                  <a:cubicBezTo>
                    <a:pt x="329" y="2942"/>
                    <a:pt x="478" y="2926"/>
                    <a:pt x="587" y="2926"/>
                  </a:cubicBezTo>
                  <a:lnTo>
                    <a:pt x="595" y="2926"/>
                  </a:lnTo>
                  <a:cubicBezTo>
                    <a:pt x="603" y="2918"/>
                    <a:pt x="610" y="2918"/>
                    <a:pt x="610" y="2903"/>
                  </a:cubicBezTo>
                  <a:cubicBezTo>
                    <a:pt x="798" y="2723"/>
                    <a:pt x="978" y="2512"/>
                    <a:pt x="1157" y="2332"/>
                  </a:cubicBezTo>
                  <a:cubicBezTo>
                    <a:pt x="1220" y="2270"/>
                    <a:pt x="1275" y="2223"/>
                    <a:pt x="1345" y="2176"/>
                  </a:cubicBezTo>
                  <a:cubicBezTo>
                    <a:pt x="1639" y="1941"/>
                    <a:pt x="1991" y="1838"/>
                    <a:pt x="2342" y="1838"/>
                  </a:cubicBezTo>
                  <a:cubicBezTo>
                    <a:pt x="2551" y="1838"/>
                    <a:pt x="2759" y="1874"/>
                    <a:pt x="2955" y="1941"/>
                  </a:cubicBezTo>
                  <a:cubicBezTo>
                    <a:pt x="3150" y="1394"/>
                    <a:pt x="3088" y="769"/>
                    <a:pt x="2705" y="386"/>
                  </a:cubicBezTo>
                  <a:lnTo>
                    <a:pt x="2681" y="371"/>
                  </a:lnTo>
                  <a:cubicBezTo>
                    <a:pt x="2419" y="108"/>
                    <a:pt x="2066" y="0"/>
                    <a:pt x="16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57"/>
            <p:cNvSpPr/>
            <p:nvPr/>
          </p:nvSpPr>
          <p:spPr>
            <a:xfrm>
              <a:off x="1081151" y="3787126"/>
              <a:ext cx="295109" cy="210174"/>
            </a:xfrm>
            <a:custGeom>
              <a:avLst/>
              <a:gdLst/>
              <a:ahLst/>
              <a:cxnLst/>
              <a:rect l="l" t="t" r="r" b="b"/>
              <a:pathLst>
                <a:path w="3815" h="2717" extrusionOk="0">
                  <a:moveTo>
                    <a:pt x="2142" y="0"/>
                  </a:moveTo>
                  <a:cubicBezTo>
                    <a:pt x="1819" y="0"/>
                    <a:pt x="1499" y="93"/>
                    <a:pt x="1236" y="302"/>
                  </a:cubicBezTo>
                  <a:cubicBezTo>
                    <a:pt x="1173" y="349"/>
                    <a:pt x="1118" y="403"/>
                    <a:pt x="1056" y="458"/>
                  </a:cubicBezTo>
                  <a:cubicBezTo>
                    <a:pt x="868" y="638"/>
                    <a:pt x="704" y="841"/>
                    <a:pt x="509" y="1036"/>
                  </a:cubicBezTo>
                  <a:cubicBezTo>
                    <a:pt x="384" y="1161"/>
                    <a:pt x="126" y="1310"/>
                    <a:pt x="32" y="1404"/>
                  </a:cubicBezTo>
                  <a:cubicBezTo>
                    <a:pt x="9" y="1427"/>
                    <a:pt x="1" y="1435"/>
                    <a:pt x="1" y="1443"/>
                  </a:cubicBezTo>
                  <a:cubicBezTo>
                    <a:pt x="1" y="1450"/>
                    <a:pt x="9" y="1466"/>
                    <a:pt x="24" y="1474"/>
                  </a:cubicBezTo>
                  <a:cubicBezTo>
                    <a:pt x="110" y="1552"/>
                    <a:pt x="321" y="1685"/>
                    <a:pt x="439" y="1794"/>
                  </a:cubicBezTo>
                  <a:lnTo>
                    <a:pt x="478" y="1794"/>
                  </a:lnTo>
                  <a:cubicBezTo>
                    <a:pt x="536" y="1798"/>
                    <a:pt x="593" y="1800"/>
                    <a:pt x="651" y="1800"/>
                  </a:cubicBezTo>
                  <a:cubicBezTo>
                    <a:pt x="872" y="1800"/>
                    <a:pt x="1092" y="1778"/>
                    <a:pt x="1313" y="1778"/>
                  </a:cubicBezTo>
                  <a:cubicBezTo>
                    <a:pt x="1386" y="1778"/>
                    <a:pt x="1459" y="1780"/>
                    <a:pt x="1533" y="1786"/>
                  </a:cubicBezTo>
                  <a:cubicBezTo>
                    <a:pt x="1915" y="1826"/>
                    <a:pt x="2236" y="1990"/>
                    <a:pt x="2486" y="2224"/>
                  </a:cubicBezTo>
                  <a:cubicBezTo>
                    <a:pt x="2627" y="2365"/>
                    <a:pt x="2744" y="2529"/>
                    <a:pt x="2845" y="2716"/>
                  </a:cubicBezTo>
                  <a:cubicBezTo>
                    <a:pt x="3033" y="2630"/>
                    <a:pt x="3205" y="2513"/>
                    <a:pt x="3353" y="2365"/>
                  </a:cubicBezTo>
                  <a:cubicBezTo>
                    <a:pt x="3619" y="2107"/>
                    <a:pt x="3791" y="1786"/>
                    <a:pt x="3799" y="1443"/>
                  </a:cubicBezTo>
                  <a:cubicBezTo>
                    <a:pt x="3814" y="1083"/>
                    <a:pt x="3642" y="755"/>
                    <a:pt x="3392" y="497"/>
                  </a:cubicBezTo>
                  <a:cubicBezTo>
                    <a:pt x="3071" y="189"/>
                    <a:pt x="2603" y="0"/>
                    <a:pt x="2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57"/>
            <p:cNvSpPr/>
            <p:nvPr/>
          </p:nvSpPr>
          <p:spPr>
            <a:xfrm>
              <a:off x="1063669" y="3931702"/>
              <a:ext cx="244287" cy="228661"/>
            </a:xfrm>
            <a:custGeom>
              <a:avLst/>
              <a:gdLst/>
              <a:ahLst/>
              <a:cxnLst/>
              <a:rect l="l" t="t" r="r" b="b"/>
              <a:pathLst>
                <a:path w="3158" h="2956" extrusionOk="0">
                  <a:moveTo>
                    <a:pt x="74" y="1"/>
                  </a:moveTo>
                  <a:cubicBezTo>
                    <a:pt x="56" y="1"/>
                    <a:pt x="41" y="1"/>
                    <a:pt x="32" y="3"/>
                  </a:cubicBezTo>
                  <a:lnTo>
                    <a:pt x="32" y="43"/>
                  </a:lnTo>
                  <a:cubicBezTo>
                    <a:pt x="32" y="82"/>
                    <a:pt x="39" y="136"/>
                    <a:pt x="55" y="191"/>
                  </a:cubicBezTo>
                  <a:cubicBezTo>
                    <a:pt x="71" y="308"/>
                    <a:pt x="94" y="449"/>
                    <a:pt x="94" y="550"/>
                  </a:cubicBezTo>
                  <a:cubicBezTo>
                    <a:pt x="94" y="926"/>
                    <a:pt x="0" y="1285"/>
                    <a:pt x="32" y="1621"/>
                  </a:cubicBezTo>
                  <a:cubicBezTo>
                    <a:pt x="55" y="1949"/>
                    <a:pt x="211" y="2223"/>
                    <a:pt x="430" y="2449"/>
                  </a:cubicBezTo>
                  <a:cubicBezTo>
                    <a:pt x="768" y="2774"/>
                    <a:pt x="1269" y="2956"/>
                    <a:pt x="1747" y="2956"/>
                  </a:cubicBezTo>
                  <a:cubicBezTo>
                    <a:pt x="2120" y="2956"/>
                    <a:pt x="2479" y="2845"/>
                    <a:pt x="2735" y="2606"/>
                  </a:cubicBezTo>
                  <a:lnTo>
                    <a:pt x="2759" y="2582"/>
                  </a:lnTo>
                  <a:cubicBezTo>
                    <a:pt x="3048" y="2301"/>
                    <a:pt x="3157" y="1910"/>
                    <a:pt x="3126" y="1519"/>
                  </a:cubicBezTo>
                  <a:cubicBezTo>
                    <a:pt x="3103" y="1129"/>
                    <a:pt x="2915" y="738"/>
                    <a:pt x="2618" y="457"/>
                  </a:cubicBezTo>
                  <a:cubicBezTo>
                    <a:pt x="2384" y="230"/>
                    <a:pt x="2095" y="82"/>
                    <a:pt x="1751" y="43"/>
                  </a:cubicBezTo>
                  <a:cubicBezTo>
                    <a:pt x="1684" y="38"/>
                    <a:pt x="1616" y="36"/>
                    <a:pt x="1547" y="36"/>
                  </a:cubicBezTo>
                  <a:cubicBezTo>
                    <a:pt x="1274" y="36"/>
                    <a:pt x="991" y="66"/>
                    <a:pt x="704" y="66"/>
                  </a:cubicBezTo>
                  <a:cubicBezTo>
                    <a:pt x="586" y="66"/>
                    <a:pt x="438" y="35"/>
                    <a:pt x="305" y="27"/>
                  </a:cubicBezTo>
                  <a:cubicBezTo>
                    <a:pt x="217" y="9"/>
                    <a:pt x="12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57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57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57"/>
            <p:cNvSpPr/>
            <p:nvPr/>
          </p:nvSpPr>
          <p:spPr>
            <a:xfrm>
              <a:off x="2453352" y="3090003"/>
              <a:ext cx="90196" cy="164844"/>
            </a:xfrm>
            <a:custGeom>
              <a:avLst/>
              <a:gdLst/>
              <a:ahLst/>
              <a:cxnLst/>
              <a:rect l="l" t="t" r="r" b="b"/>
              <a:pathLst>
                <a:path w="1166" h="2131" extrusionOk="0">
                  <a:moveTo>
                    <a:pt x="371" y="1"/>
                  </a:moveTo>
                  <a:cubicBezTo>
                    <a:pt x="354" y="1"/>
                    <a:pt x="338" y="3"/>
                    <a:pt x="321" y="7"/>
                  </a:cubicBezTo>
                  <a:cubicBezTo>
                    <a:pt x="305" y="7"/>
                    <a:pt x="290" y="7"/>
                    <a:pt x="282" y="15"/>
                  </a:cubicBezTo>
                  <a:cubicBezTo>
                    <a:pt x="63" y="116"/>
                    <a:pt x="1" y="609"/>
                    <a:pt x="141" y="1171"/>
                  </a:cubicBezTo>
                  <a:cubicBezTo>
                    <a:pt x="165" y="1273"/>
                    <a:pt x="196" y="1374"/>
                    <a:pt x="235" y="1468"/>
                  </a:cubicBezTo>
                  <a:cubicBezTo>
                    <a:pt x="376" y="1843"/>
                    <a:pt x="579" y="2093"/>
                    <a:pt x="766" y="2125"/>
                  </a:cubicBezTo>
                  <a:cubicBezTo>
                    <a:pt x="778" y="2128"/>
                    <a:pt x="790" y="2130"/>
                    <a:pt x="803" y="2130"/>
                  </a:cubicBezTo>
                  <a:cubicBezTo>
                    <a:pt x="815" y="2130"/>
                    <a:pt x="829" y="2128"/>
                    <a:pt x="845" y="2125"/>
                  </a:cubicBezTo>
                  <a:cubicBezTo>
                    <a:pt x="1087" y="2054"/>
                    <a:pt x="1165" y="1538"/>
                    <a:pt x="1024" y="952"/>
                  </a:cubicBezTo>
                  <a:cubicBezTo>
                    <a:pt x="893" y="405"/>
                    <a:pt x="612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57"/>
            <p:cNvSpPr/>
            <p:nvPr/>
          </p:nvSpPr>
          <p:spPr>
            <a:xfrm>
              <a:off x="2449098" y="3086290"/>
              <a:ext cx="98628" cy="172966"/>
            </a:xfrm>
            <a:custGeom>
              <a:avLst/>
              <a:gdLst/>
              <a:ahLst/>
              <a:cxnLst/>
              <a:rect l="l" t="t" r="r" b="b"/>
              <a:pathLst>
                <a:path w="1275" h="2236" extrusionOk="0">
                  <a:moveTo>
                    <a:pt x="415" y="102"/>
                  </a:moveTo>
                  <a:cubicBezTo>
                    <a:pt x="603" y="102"/>
                    <a:pt x="876" y="446"/>
                    <a:pt x="1017" y="1024"/>
                  </a:cubicBezTo>
                  <a:cubicBezTo>
                    <a:pt x="1173" y="1618"/>
                    <a:pt x="1064" y="2079"/>
                    <a:pt x="876" y="2126"/>
                  </a:cubicBezTo>
                  <a:lnTo>
                    <a:pt x="821" y="2126"/>
                  </a:lnTo>
                  <a:cubicBezTo>
                    <a:pt x="665" y="2094"/>
                    <a:pt x="470" y="1852"/>
                    <a:pt x="329" y="1500"/>
                  </a:cubicBezTo>
                  <a:cubicBezTo>
                    <a:pt x="290" y="1399"/>
                    <a:pt x="259" y="1305"/>
                    <a:pt x="235" y="1204"/>
                  </a:cubicBezTo>
                  <a:cubicBezTo>
                    <a:pt x="87" y="633"/>
                    <a:pt x="181" y="188"/>
                    <a:pt x="353" y="110"/>
                  </a:cubicBezTo>
                  <a:cubicBezTo>
                    <a:pt x="360" y="110"/>
                    <a:pt x="368" y="102"/>
                    <a:pt x="376" y="102"/>
                  </a:cubicBezTo>
                  <a:close/>
                  <a:moveTo>
                    <a:pt x="415" y="0"/>
                  </a:moveTo>
                  <a:cubicBezTo>
                    <a:pt x="400" y="0"/>
                    <a:pt x="376" y="16"/>
                    <a:pt x="360" y="16"/>
                  </a:cubicBezTo>
                  <a:cubicBezTo>
                    <a:pt x="337" y="24"/>
                    <a:pt x="321" y="31"/>
                    <a:pt x="314" y="31"/>
                  </a:cubicBezTo>
                  <a:cubicBezTo>
                    <a:pt x="79" y="149"/>
                    <a:pt x="1" y="672"/>
                    <a:pt x="142" y="1243"/>
                  </a:cubicBezTo>
                  <a:cubicBezTo>
                    <a:pt x="173" y="1344"/>
                    <a:pt x="204" y="1454"/>
                    <a:pt x="243" y="1547"/>
                  </a:cubicBezTo>
                  <a:cubicBezTo>
                    <a:pt x="392" y="1938"/>
                    <a:pt x="610" y="2204"/>
                    <a:pt x="806" y="2235"/>
                  </a:cubicBezTo>
                  <a:lnTo>
                    <a:pt x="845" y="2235"/>
                  </a:lnTo>
                  <a:cubicBezTo>
                    <a:pt x="868" y="2235"/>
                    <a:pt x="876" y="2219"/>
                    <a:pt x="900" y="2219"/>
                  </a:cubicBezTo>
                  <a:lnTo>
                    <a:pt x="915" y="2219"/>
                  </a:lnTo>
                  <a:lnTo>
                    <a:pt x="923" y="2212"/>
                  </a:lnTo>
                  <a:cubicBezTo>
                    <a:pt x="1189" y="2126"/>
                    <a:pt x="1275" y="1594"/>
                    <a:pt x="1118" y="993"/>
                  </a:cubicBezTo>
                  <a:cubicBezTo>
                    <a:pt x="978" y="422"/>
                    <a:pt x="681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4" name="Google Shape;18474;p57"/>
          <p:cNvGrpSpPr/>
          <p:nvPr/>
        </p:nvGrpSpPr>
        <p:grpSpPr>
          <a:xfrm rot="-1123819" flipH="1">
            <a:off x="1865379" y="676441"/>
            <a:ext cx="388907" cy="409658"/>
            <a:chOff x="9310391" y="2486565"/>
            <a:chExt cx="261975" cy="275936"/>
          </a:xfrm>
        </p:grpSpPr>
        <p:sp>
          <p:nvSpPr>
            <p:cNvPr id="18475" name="Google Shape;18475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8" name="Google Shape;18478;p57"/>
          <p:cNvGrpSpPr/>
          <p:nvPr/>
        </p:nvGrpSpPr>
        <p:grpSpPr>
          <a:xfrm rot="1595974" flipH="1">
            <a:off x="351655" y="1962939"/>
            <a:ext cx="388908" cy="409659"/>
            <a:chOff x="9310391" y="2486565"/>
            <a:chExt cx="261975" cy="275936"/>
          </a:xfrm>
        </p:grpSpPr>
        <p:sp>
          <p:nvSpPr>
            <p:cNvPr id="18479" name="Google Shape;18479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482" name="Google Shape;18482;p5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611023" y="249786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83" name="Google Shape;18483;p57"/>
          <p:cNvGrpSpPr/>
          <p:nvPr/>
        </p:nvGrpSpPr>
        <p:grpSpPr>
          <a:xfrm rot="1595974" flipH="1">
            <a:off x="7696355" y="1697364"/>
            <a:ext cx="388908" cy="409659"/>
            <a:chOff x="9310391" y="2486565"/>
            <a:chExt cx="261975" cy="275936"/>
          </a:xfrm>
        </p:grpSpPr>
        <p:sp>
          <p:nvSpPr>
            <p:cNvPr id="18484" name="Google Shape;18484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487" name="Google Shape;18487;p5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080098" y="-2303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88" name="Google Shape;18488;p57"/>
          <p:cNvGrpSpPr/>
          <p:nvPr/>
        </p:nvGrpSpPr>
        <p:grpSpPr>
          <a:xfrm rot="2290981" flipH="1">
            <a:off x="5942292" y="335552"/>
            <a:ext cx="388909" cy="409652"/>
            <a:chOff x="9310391" y="2486565"/>
            <a:chExt cx="261975" cy="275936"/>
          </a:xfrm>
        </p:grpSpPr>
        <p:sp>
          <p:nvSpPr>
            <p:cNvPr id="18489" name="Google Shape;18489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2" name="Google Shape;15152;p46"/>
          <p:cNvSpPr txBox="1">
            <a:spLocks noGrp="1"/>
          </p:cNvSpPr>
          <p:nvPr>
            <p:ph type="title"/>
          </p:nvPr>
        </p:nvSpPr>
        <p:spPr>
          <a:xfrm>
            <a:off x="695062" y="232834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Let’s Practice</a:t>
            </a:r>
            <a:endParaRPr dirty="0"/>
          </a:p>
        </p:txBody>
      </p:sp>
      <p:grpSp>
        <p:nvGrpSpPr>
          <p:cNvPr id="15162" name="Google Shape;15162;p46"/>
          <p:cNvGrpSpPr/>
          <p:nvPr/>
        </p:nvGrpSpPr>
        <p:grpSpPr>
          <a:xfrm rot="5187736">
            <a:off x="802119" y="3745250"/>
            <a:ext cx="572681" cy="1715520"/>
            <a:chOff x="2574229" y="141275"/>
            <a:chExt cx="281128" cy="842146"/>
          </a:xfrm>
        </p:grpSpPr>
        <p:sp>
          <p:nvSpPr>
            <p:cNvPr id="15163" name="Google Shape;15163;p46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46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46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46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46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46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46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46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46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46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46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46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46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46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46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46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46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46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46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46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46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46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5" name="Google Shape;15185;p46"/>
          <p:cNvGrpSpPr/>
          <p:nvPr/>
        </p:nvGrpSpPr>
        <p:grpSpPr>
          <a:xfrm rot="5400000">
            <a:off x="8434371" y="2208583"/>
            <a:ext cx="388902" cy="409654"/>
            <a:chOff x="9310391" y="2486565"/>
            <a:chExt cx="261975" cy="275936"/>
          </a:xfrm>
        </p:grpSpPr>
        <p:sp>
          <p:nvSpPr>
            <p:cNvPr id="15186" name="Google Shape;15186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9" name="Google Shape;15189;p46"/>
          <p:cNvGrpSpPr/>
          <p:nvPr/>
        </p:nvGrpSpPr>
        <p:grpSpPr>
          <a:xfrm rot="-4179207">
            <a:off x="586571" y="2460244"/>
            <a:ext cx="271696" cy="286201"/>
            <a:chOff x="9310391" y="2486565"/>
            <a:chExt cx="261975" cy="275936"/>
          </a:xfrm>
        </p:grpSpPr>
        <p:sp>
          <p:nvSpPr>
            <p:cNvPr id="15190" name="Google Shape;15190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3" name="Google Shape;15193;p46"/>
          <p:cNvGrpSpPr/>
          <p:nvPr/>
        </p:nvGrpSpPr>
        <p:grpSpPr>
          <a:xfrm rot="1123819">
            <a:off x="3010161" y="4315866"/>
            <a:ext cx="388907" cy="409658"/>
            <a:chOff x="9310391" y="2486565"/>
            <a:chExt cx="261975" cy="275936"/>
          </a:xfrm>
        </p:grpSpPr>
        <p:sp>
          <p:nvSpPr>
            <p:cNvPr id="15194" name="Google Shape;15194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197" name="Google Shape;15197;p4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-162712" y="38386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198" name="Google Shape;15198;p4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8119788" y="-26863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199" name="Google Shape;15199;p46"/>
          <p:cNvGrpSpPr/>
          <p:nvPr/>
        </p:nvGrpSpPr>
        <p:grpSpPr>
          <a:xfrm rot="1123819">
            <a:off x="6113786" y="51591"/>
            <a:ext cx="388907" cy="409658"/>
            <a:chOff x="9310391" y="2486565"/>
            <a:chExt cx="261975" cy="275936"/>
          </a:xfrm>
        </p:grpSpPr>
        <p:sp>
          <p:nvSpPr>
            <p:cNvPr id="15200" name="Google Shape;15200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3" name="Google Shape;15203;p46"/>
          <p:cNvGrpSpPr/>
          <p:nvPr/>
        </p:nvGrpSpPr>
        <p:grpSpPr>
          <a:xfrm rot="-3386718">
            <a:off x="7742532" y="3923711"/>
            <a:ext cx="670258" cy="868429"/>
            <a:chOff x="8554518" y="2257354"/>
            <a:chExt cx="1119593" cy="1450616"/>
          </a:xfrm>
        </p:grpSpPr>
        <p:grpSp>
          <p:nvGrpSpPr>
            <p:cNvPr id="15204" name="Google Shape;15204;p46"/>
            <p:cNvGrpSpPr/>
            <p:nvPr/>
          </p:nvGrpSpPr>
          <p:grpSpPr>
            <a:xfrm>
              <a:off x="8554518" y="2257354"/>
              <a:ext cx="1119593" cy="1450616"/>
              <a:chOff x="7046312" y="3330886"/>
              <a:chExt cx="556956" cy="721628"/>
            </a:xfrm>
          </p:grpSpPr>
          <p:sp>
            <p:nvSpPr>
              <p:cNvPr id="15205" name="Google Shape;15205;p46"/>
              <p:cNvSpPr/>
              <p:nvPr/>
            </p:nvSpPr>
            <p:spPr>
              <a:xfrm>
                <a:off x="7046312" y="3605037"/>
                <a:ext cx="490446" cy="447478"/>
              </a:xfrm>
              <a:custGeom>
                <a:avLst/>
                <a:gdLst/>
                <a:ahLst/>
                <a:cxnLst/>
                <a:rect l="l" t="t" r="r" b="b"/>
                <a:pathLst>
                  <a:path w="10832" h="9883" extrusionOk="0">
                    <a:moveTo>
                      <a:pt x="8005" y="6663"/>
                    </a:moveTo>
                    <a:cubicBezTo>
                      <a:pt x="8080" y="6663"/>
                      <a:pt x="8190" y="6701"/>
                      <a:pt x="8362" y="6760"/>
                    </a:cubicBezTo>
                    <a:cubicBezTo>
                      <a:pt x="8416" y="6776"/>
                      <a:pt x="8479" y="6783"/>
                      <a:pt x="8534" y="6807"/>
                    </a:cubicBezTo>
                    <a:cubicBezTo>
                      <a:pt x="8768" y="6869"/>
                      <a:pt x="8792" y="6901"/>
                      <a:pt x="8706" y="7127"/>
                    </a:cubicBezTo>
                    <a:cubicBezTo>
                      <a:pt x="8573" y="7440"/>
                      <a:pt x="8448" y="7760"/>
                      <a:pt x="8315" y="8073"/>
                    </a:cubicBezTo>
                    <a:cubicBezTo>
                      <a:pt x="8213" y="8284"/>
                      <a:pt x="8104" y="8495"/>
                      <a:pt x="7908" y="8674"/>
                    </a:cubicBezTo>
                    <a:cubicBezTo>
                      <a:pt x="7737" y="8284"/>
                      <a:pt x="7697" y="7901"/>
                      <a:pt x="7737" y="7526"/>
                    </a:cubicBezTo>
                    <a:cubicBezTo>
                      <a:pt x="7744" y="7377"/>
                      <a:pt x="7776" y="7244"/>
                      <a:pt x="7791" y="7112"/>
                    </a:cubicBezTo>
                    <a:cubicBezTo>
                      <a:pt x="7851" y="6782"/>
                      <a:pt x="7873" y="6663"/>
                      <a:pt x="8005" y="6663"/>
                    </a:cubicBezTo>
                    <a:close/>
                    <a:moveTo>
                      <a:pt x="7502" y="0"/>
                    </a:moveTo>
                    <a:cubicBezTo>
                      <a:pt x="7377" y="47"/>
                      <a:pt x="7299" y="141"/>
                      <a:pt x="7221" y="243"/>
                    </a:cubicBezTo>
                    <a:cubicBezTo>
                      <a:pt x="6455" y="1110"/>
                      <a:pt x="5486" y="1618"/>
                      <a:pt x="4415" y="1962"/>
                    </a:cubicBezTo>
                    <a:cubicBezTo>
                      <a:pt x="3947" y="2110"/>
                      <a:pt x="3470" y="2251"/>
                      <a:pt x="2970" y="2321"/>
                    </a:cubicBezTo>
                    <a:cubicBezTo>
                      <a:pt x="2699" y="2362"/>
                      <a:pt x="2428" y="2388"/>
                      <a:pt x="2159" y="2388"/>
                    </a:cubicBezTo>
                    <a:cubicBezTo>
                      <a:pt x="1853" y="2388"/>
                      <a:pt x="1550" y="2354"/>
                      <a:pt x="1251" y="2267"/>
                    </a:cubicBezTo>
                    <a:cubicBezTo>
                      <a:pt x="899" y="2157"/>
                      <a:pt x="594" y="1978"/>
                      <a:pt x="352" y="1696"/>
                    </a:cubicBezTo>
                    <a:cubicBezTo>
                      <a:pt x="274" y="1602"/>
                      <a:pt x="172" y="1524"/>
                      <a:pt x="86" y="1431"/>
                    </a:cubicBezTo>
                    <a:lnTo>
                      <a:pt x="86" y="1431"/>
                    </a:lnTo>
                    <a:cubicBezTo>
                      <a:pt x="0" y="2048"/>
                      <a:pt x="289" y="2446"/>
                      <a:pt x="821" y="2712"/>
                    </a:cubicBezTo>
                    <a:cubicBezTo>
                      <a:pt x="915" y="2759"/>
                      <a:pt x="1016" y="2814"/>
                      <a:pt x="1126" y="2837"/>
                    </a:cubicBezTo>
                    <a:cubicBezTo>
                      <a:pt x="1423" y="2939"/>
                      <a:pt x="1727" y="3009"/>
                      <a:pt x="2040" y="3025"/>
                    </a:cubicBezTo>
                    <a:cubicBezTo>
                      <a:pt x="2244" y="3038"/>
                      <a:pt x="2451" y="3047"/>
                      <a:pt x="2661" y="3047"/>
                    </a:cubicBezTo>
                    <a:cubicBezTo>
                      <a:pt x="2812" y="3047"/>
                      <a:pt x="2964" y="3042"/>
                      <a:pt x="3118" y="3032"/>
                    </a:cubicBezTo>
                    <a:cubicBezTo>
                      <a:pt x="3132" y="3032"/>
                      <a:pt x="3145" y="3032"/>
                      <a:pt x="3157" y="3032"/>
                    </a:cubicBezTo>
                    <a:cubicBezTo>
                      <a:pt x="3304" y="3032"/>
                      <a:pt x="3336" y="3079"/>
                      <a:pt x="3321" y="3259"/>
                    </a:cubicBezTo>
                    <a:cubicBezTo>
                      <a:pt x="3290" y="3712"/>
                      <a:pt x="3259" y="4158"/>
                      <a:pt x="3196" y="4611"/>
                    </a:cubicBezTo>
                    <a:cubicBezTo>
                      <a:pt x="3001" y="5939"/>
                      <a:pt x="3314" y="7119"/>
                      <a:pt x="4095" y="8190"/>
                    </a:cubicBezTo>
                    <a:cubicBezTo>
                      <a:pt x="4345" y="8534"/>
                      <a:pt x="4650" y="8831"/>
                      <a:pt x="5017" y="9042"/>
                    </a:cubicBezTo>
                    <a:cubicBezTo>
                      <a:pt x="5697" y="9425"/>
                      <a:pt x="6408" y="9698"/>
                      <a:pt x="7158" y="9854"/>
                    </a:cubicBezTo>
                    <a:cubicBezTo>
                      <a:pt x="7259" y="9872"/>
                      <a:pt x="7357" y="9882"/>
                      <a:pt x="7454" y="9882"/>
                    </a:cubicBezTo>
                    <a:cubicBezTo>
                      <a:pt x="7615" y="9882"/>
                      <a:pt x="7774" y="9855"/>
                      <a:pt x="7940" y="9792"/>
                    </a:cubicBezTo>
                    <a:cubicBezTo>
                      <a:pt x="8299" y="9667"/>
                      <a:pt x="8635" y="9503"/>
                      <a:pt x="8948" y="9300"/>
                    </a:cubicBezTo>
                    <a:cubicBezTo>
                      <a:pt x="9354" y="9026"/>
                      <a:pt x="9667" y="8659"/>
                      <a:pt x="9886" y="8213"/>
                    </a:cubicBezTo>
                    <a:cubicBezTo>
                      <a:pt x="10057" y="7838"/>
                      <a:pt x="10175" y="7463"/>
                      <a:pt x="10253" y="7057"/>
                    </a:cubicBezTo>
                    <a:cubicBezTo>
                      <a:pt x="10284" y="6901"/>
                      <a:pt x="10347" y="6776"/>
                      <a:pt x="10511" y="6705"/>
                    </a:cubicBezTo>
                    <a:cubicBezTo>
                      <a:pt x="10714" y="6619"/>
                      <a:pt x="10815" y="6447"/>
                      <a:pt x="10831" y="6229"/>
                    </a:cubicBezTo>
                    <a:cubicBezTo>
                      <a:pt x="10808" y="6229"/>
                      <a:pt x="10784" y="6227"/>
                      <a:pt x="10762" y="6227"/>
                    </a:cubicBezTo>
                    <a:cubicBezTo>
                      <a:pt x="10739" y="6227"/>
                      <a:pt x="10718" y="6229"/>
                      <a:pt x="10698" y="6236"/>
                    </a:cubicBezTo>
                    <a:cubicBezTo>
                      <a:pt x="10372" y="6380"/>
                      <a:pt x="10046" y="6440"/>
                      <a:pt x="9724" y="6440"/>
                    </a:cubicBezTo>
                    <a:cubicBezTo>
                      <a:pt x="9274" y="6440"/>
                      <a:pt x="8830" y="6323"/>
                      <a:pt x="8393" y="6150"/>
                    </a:cubicBezTo>
                    <a:cubicBezTo>
                      <a:pt x="8213" y="6080"/>
                      <a:pt x="8049" y="5994"/>
                      <a:pt x="7885" y="5916"/>
                    </a:cubicBezTo>
                    <a:cubicBezTo>
                      <a:pt x="7455" y="5713"/>
                      <a:pt x="7088" y="5416"/>
                      <a:pt x="6893" y="4970"/>
                    </a:cubicBezTo>
                    <a:cubicBezTo>
                      <a:pt x="6869" y="4900"/>
                      <a:pt x="6814" y="4845"/>
                      <a:pt x="6736" y="4814"/>
                    </a:cubicBezTo>
                    <a:lnTo>
                      <a:pt x="6736" y="4814"/>
                    </a:lnTo>
                    <a:cubicBezTo>
                      <a:pt x="6502" y="5205"/>
                      <a:pt x="6502" y="5353"/>
                      <a:pt x="6775" y="5682"/>
                    </a:cubicBezTo>
                    <a:cubicBezTo>
                      <a:pt x="6893" y="5830"/>
                      <a:pt x="7041" y="5955"/>
                      <a:pt x="7166" y="6080"/>
                    </a:cubicBezTo>
                    <a:cubicBezTo>
                      <a:pt x="7244" y="6158"/>
                      <a:pt x="7354" y="6213"/>
                      <a:pt x="7377" y="6330"/>
                    </a:cubicBezTo>
                    <a:cubicBezTo>
                      <a:pt x="7401" y="6377"/>
                      <a:pt x="7377" y="6408"/>
                      <a:pt x="7338" y="6416"/>
                    </a:cubicBezTo>
                    <a:lnTo>
                      <a:pt x="7322" y="6447"/>
                    </a:lnTo>
                    <a:cubicBezTo>
                      <a:pt x="7322" y="6510"/>
                      <a:pt x="7307" y="6572"/>
                      <a:pt x="7236" y="6604"/>
                    </a:cubicBezTo>
                    <a:cubicBezTo>
                      <a:pt x="6838" y="7323"/>
                      <a:pt x="6674" y="8088"/>
                      <a:pt x="6885" y="8909"/>
                    </a:cubicBezTo>
                    <a:cubicBezTo>
                      <a:pt x="6924" y="8956"/>
                      <a:pt x="6955" y="9003"/>
                      <a:pt x="6877" y="9026"/>
                    </a:cubicBezTo>
                    <a:cubicBezTo>
                      <a:pt x="6874" y="9027"/>
                      <a:pt x="6872" y="9027"/>
                      <a:pt x="6868" y="9027"/>
                    </a:cubicBezTo>
                    <a:cubicBezTo>
                      <a:pt x="6843" y="9027"/>
                      <a:pt x="6802" y="9002"/>
                      <a:pt x="6768" y="8995"/>
                    </a:cubicBezTo>
                    <a:cubicBezTo>
                      <a:pt x="5986" y="8518"/>
                      <a:pt x="5502" y="7823"/>
                      <a:pt x="5314" y="6916"/>
                    </a:cubicBezTo>
                    <a:cubicBezTo>
                      <a:pt x="5158" y="6150"/>
                      <a:pt x="5197" y="5392"/>
                      <a:pt x="5267" y="4627"/>
                    </a:cubicBezTo>
                    <a:cubicBezTo>
                      <a:pt x="5306" y="4197"/>
                      <a:pt x="5361" y="3767"/>
                      <a:pt x="5400" y="3329"/>
                    </a:cubicBezTo>
                    <a:cubicBezTo>
                      <a:pt x="5423" y="3064"/>
                      <a:pt x="5431" y="2798"/>
                      <a:pt x="5447" y="2540"/>
                    </a:cubicBezTo>
                    <a:cubicBezTo>
                      <a:pt x="5666" y="2353"/>
                      <a:pt x="5939" y="2282"/>
                      <a:pt x="6181" y="2149"/>
                    </a:cubicBezTo>
                    <a:cubicBezTo>
                      <a:pt x="6603" y="1915"/>
                      <a:pt x="7025" y="1665"/>
                      <a:pt x="7401" y="1376"/>
                    </a:cubicBezTo>
                    <a:cubicBezTo>
                      <a:pt x="7752" y="1102"/>
                      <a:pt x="7830" y="860"/>
                      <a:pt x="7690" y="430"/>
                    </a:cubicBezTo>
                    <a:cubicBezTo>
                      <a:pt x="7635" y="282"/>
                      <a:pt x="7557" y="141"/>
                      <a:pt x="7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6" name="Google Shape;15206;p46"/>
              <p:cNvSpPr/>
              <p:nvPr/>
            </p:nvSpPr>
            <p:spPr>
              <a:xfrm>
                <a:off x="7051609" y="3416640"/>
                <a:ext cx="335823" cy="29779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577" extrusionOk="0">
                    <a:moveTo>
                      <a:pt x="3422" y="566"/>
                    </a:moveTo>
                    <a:cubicBezTo>
                      <a:pt x="3687" y="566"/>
                      <a:pt x="3962" y="858"/>
                      <a:pt x="3962" y="1130"/>
                    </a:cubicBezTo>
                    <a:cubicBezTo>
                      <a:pt x="3962" y="1450"/>
                      <a:pt x="3751" y="1669"/>
                      <a:pt x="3447" y="1677"/>
                    </a:cubicBezTo>
                    <a:cubicBezTo>
                      <a:pt x="3442" y="1677"/>
                      <a:pt x="3437" y="1677"/>
                      <a:pt x="3432" y="1677"/>
                    </a:cubicBezTo>
                    <a:cubicBezTo>
                      <a:pt x="3127" y="1677"/>
                      <a:pt x="2900" y="1429"/>
                      <a:pt x="2900" y="1098"/>
                    </a:cubicBezTo>
                    <a:cubicBezTo>
                      <a:pt x="2907" y="817"/>
                      <a:pt x="3126" y="583"/>
                      <a:pt x="3392" y="567"/>
                    </a:cubicBezTo>
                    <a:cubicBezTo>
                      <a:pt x="3402" y="566"/>
                      <a:pt x="3412" y="566"/>
                      <a:pt x="3422" y="566"/>
                    </a:cubicBezTo>
                    <a:close/>
                    <a:moveTo>
                      <a:pt x="4604" y="1853"/>
                    </a:moveTo>
                    <a:cubicBezTo>
                      <a:pt x="4619" y="1853"/>
                      <a:pt x="4634" y="1854"/>
                      <a:pt x="4650" y="1856"/>
                    </a:cubicBezTo>
                    <a:cubicBezTo>
                      <a:pt x="4845" y="1864"/>
                      <a:pt x="4963" y="1997"/>
                      <a:pt x="4955" y="2192"/>
                    </a:cubicBezTo>
                    <a:cubicBezTo>
                      <a:pt x="4941" y="2369"/>
                      <a:pt x="4824" y="2501"/>
                      <a:pt x="4668" y="2501"/>
                    </a:cubicBezTo>
                    <a:cubicBezTo>
                      <a:pt x="4652" y="2501"/>
                      <a:pt x="4636" y="2500"/>
                      <a:pt x="4619" y="2497"/>
                    </a:cubicBezTo>
                    <a:cubicBezTo>
                      <a:pt x="4447" y="2481"/>
                      <a:pt x="4306" y="2325"/>
                      <a:pt x="4306" y="2145"/>
                    </a:cubicBezTo>
                    <a:cubicBezTo>
                      <a:pt x="4306" y="1973"/>
                      <a:pt x="4432" y="1853"/>
                      <a:pt x="4604" y="1853"/>
                    </a:cubicBezTo>
                    <a:close/>
                    <a:moveTo>
                      <a:pt x="2032" y="1841"/>
                    </a:moveTo>
                    <a:cubicBezTo>
                      <a:pt x="2384" y="1856"/>
                      <a:pt x="2611" y="2052"/>
                      <a:pt x="2587" y="2341"/>
                    </a:cubicBezTo>
                    <a:cubicBezTo>
                      <a:pt x="2571" y="2661"/>
                      <a:pt x="2321" y="2911"/>
                      <a:pt x="2024" y="2911"/>
                    </a:cubicBezTo>
                    <a:cubicBezTo>
                      <a:pt x="2020" y="2911"/>
                      <a:pt x="2016" y="2911"/>
                      <a:pt x="2012" y="2911"/>
                    </a:cubicBezTo>
                    <a:cubicBezTo>
                      <a:pt x="1559" y="2911"/>
                      <a:pt x="1308" y="2501"/>
                      <a:pt x="1524" y="2099"/>
                    </a:cubicBezTo>
                    <a:cubicBezTo>
                      <a:pt x="1595" y="1958"/>
                      <a:pt x="1688" y="1872"/>
                      <a:pt x="1845" y="1856"/>
                    </a:cubicBezTo>
                    <a:cubicBezTo>
                      <a:pt x="1907" y="1841"/>
                      <a:pt x="1970" y="1841"/>
                      <a:pt x="2032" y="1841"/>
                    </a:cubicBezTo>
                    <a:close/>
                    <a:moveTo>
                      <a:pt x="5735" y="2801"/>
                    </a:moveTo>
                    <a:cubicBezTo>
                      <a:pt x="6000" y="2801"/>
                      <a:pt x="6244" y="3075"/>
                      <a:pt x="6229" y="3349"/>
                    </a:cubicBezTo>
                    <a:cubicBezTo>
                      <a:pt x="6221" y="3591"/>
                      <a:pt x="6025" y="3755"/>
                      <a:pt x="5752" y="3755"/>
                    </a:cubicBezTo>
                    <a:cubicBezTo>
                      <a:pt x="5739" y="3756"/>
                      <a:pt x="5726" y="3756"/>
                      <a:pt x="5714" y="3756"/>
                    </a:cubicBezTo>
                    <a:cubicBezTo>
                      <a:pt x="5416" y="3756"/>
                      <a:pt x="5235" y="3579"/>
                      <a:pt x="5213" y="3302"/>
                    </a:cubicBezTo>
                    <a:cubicBezTo>
                      <a:pt x="5205" y="3021"/>
                      <a:pt x="5408" y="2810"/>
                      <a:pt x="5713" y="2802"/>
                    </a:cubicBezTo>
                    <a:cubicBezTo>
                      <a:pt x="5720" y="2801"/>
                      <a:pt x="5727" y="2801"/>
                      <a:pt x="5735" y="2801"/>
                    </a:cubicBezTo>
                    <a:close/>
                    <a:moveTo>
                      <a:pt x="3726" y="2744"/>
                    </a:moveTo>
                    <a:cubicBezTo>
                      <a:pt x="3863" y="2744"/>
                      <a:pt x="4000" y="2789"/>
                      <a:pt x="4134" y="2856"/>
                    </a:cubicBezTo>
                    <a:cubicBezTo>
                      <a:pt x="4369" y="2966"/>
                      <a:pt x="4463" y="3169"/>
                      <a:pt x="4470" y="3388"/>
                    </a:cubicBezTo>
                    <a:cubicBezTo>
                      <a:pt x="4463" y="3747"/>
                      <a:pt x="4212" y="4013"/>
                      <a:pt x="3876" y="4021"/>
                    </a:cubicBezTo>
                    <a:cubicBezTo>
                      <a:pt x="3860" y="4022"/>
                      <a:pt x="3843" y="4023"/>
                      <a:pt x="3827" y="4023"/>
                    </a:cubicBezTo>
                    <a:cubicBezTo>
                      <a:pt x="3496" y="4023"/>
                      <a:pt x="3217" y="3802"/>
                      <a:pt x="3165" y="3482"/>
                    </a:cubicBezTo>
                    <a:cubicBezTo>
                      <a:pt x="3126" y="3239"/>
                      <a:pt x="3173" y="3013"/>
                      <a:pt x="3376" y="2856"/>
                    </a:cubicBezTo>
                    <a:cubicBezTo>
                      <a:pt x="3492" y="2777"/>
                      <a:pt x="3609" y="2744"/>
                      <a:pt x="3726" y="2744"/>
                    </a:cubicBezTo>
                    <a:close/>
                    <a:moveTo>
                      <a:pt x="1102" y="3380"/>
                    </a:moveTo>
                    <a:cubicBezTo>
                      <a:pt x="1282" y="3380"/>
                      <a:pt x="1438" y="3521"/>
                      <a:pt x="1454" y="3693"/>
                    </a:cubicBezTo>
                    <a:cubicBezTo>
                      <a:pt x="1477" y="3865"/>
                      <a:pt x="1329" y="4021"/>
                      <a:pt x="1149" y="4029"/>
                    </a:cubicBezTo>
                    <a:cubicBezTo>
                      <a:pt x="954" y="4029"/>
                      <a:pt x="829" y="3927"/>
                      <a:pt x="821" y="3732"/>
                    </a:cubicBezTo>
                    <a:cubicBezTo>
                      <a:pt x="798" y="3536"/>
                      <a:pt x="930" y="3380"/>
                      <a:pt x="1102" y="3380"/>
                    </a:cubicBezTo>
                    <a:close/>
                    <a:moveTo>
                      <a:pt x="4738" y="4504"/>
                    </a:moveTo>
                    <a:cubicBezTo>
                      <a:pt x="4795" y="4504"/>
                      <a:pt x="4854" y="4515"/>
                      <a:pt x="4916" y="4537"/>
                    </a:cubicBezTo>
                    <a:cubicBezTo>
                      <a:pt x="5080" y="4599"/>
                      <a:pt x="5213" y="4693"/>
                      <a:pt x="5306" y="4849"/>
                    </a:cubicBezTo>
                    <a:cubicBezTo>
                      <a:pt x="5392" y="5021"/>
                      <a:pt x="5385" y="5185"/>
                      <a:pt x="5252" y="5318"/>
                    </a:cubicBezTo>
                    <a:cubicBezTo>
                      <a:pt x="5150" y="5451"/>
                      <a:pt x="4900" y="5568"/>
                      <a:pt x="4767" y="5568"/>
                    </a:cubicBezTo>
                    <a:cubicBezTo>
                      <a:pt x="4572" y="5568"/>
                      <a:pt x="4369" y="5420"/>
                      <a:pt x="4267" y="5193"/>
                    </a:cubicBezTo>
                    <a:cubicBezTo>
                      <a:pt x="4189" y="4998"/>
                      <a:pt x="4228" y="4826"/>
                      <a:pt x="4369" y="4677"/>
                    </a:cubicBezTo>
                    <a:cubicBezTo>
                      <a:pt x="4470" y="4571"/>
                      <a:pt x="4595" y="4504"/>
                      <a:pt x="4738" y="4504"/>
                    </a:cubicBezTo>
                    <a:close/>
                    <a:moveTo>
                      <a:pt x="1973" y="4383"/>
                    </a:moveTo>
                    <a:cubicBezTo>
                      <a:pt x="2105" y="4383"/>
                      <a:pt x="2233" y="4429"/>
                      <a:pt x="2353" y="4521"/>
                    </a:cubicBezTo>
                    <a:cubicBezTo>
                      <a:pt x="2532" y="4654"/>
                      <a:pt x="2595" y="4841"/>
                      <a:pt x="2595" y="4982"/>
                    </a:cubicBezTo>
                    <a:cubicBezTo>
                      <a:pt x="2611" y="5388"/>
                      <a:pt x="2376" y="5662"/>
                      <a:pt x="2048" y="5693"/>
                    </a:cubicBezTo>
                    <a:cubicBezTo>
                      <a:pt x="2033" y="5694"/>
                      <a:pt x="2019" y="5695"/>
                      <a:pt x="2004" y="5695"/>
                    </a:cubicBezTo>
                    <a:cubicBezTo>
                      <a:pt x="1686" y="5695"/>
                      <a:pt x="1406" y="5451"/>
                      <a:pt x="1376" y="5115"/>
                    </a:cubicBezTo>
                    <a:cubicBezTo>
                      <a:pt x="1337" y="4802"/>
                      <a:pt x="1446" y="4568"/>
                      <a:pt x="1688" y="4451"/>
                    </a:cubicBezTo>
                    <a:cubicBezTo>
                      <a:pt x="1785" y="4406"/>
                      <a:pt x="1880" y="4383"/>
                      <a:pt x="1973" y="4383"/>
                    </a:cubicBezTo>
                    <a:close/>
                    <a:moveTo>
                      <a:pt x="3336" y="5434"/>
                    </a:moveTo>
                    <a:cubicBezTo>
                      <a:pt x="3344" y="5434"/>
                      <a:pt x="3352" y="5434"/>
                      <a:pt x="3361" y="5435"/>
                    </a:cubicBezTo>
                    <a:cubicBezTo>
                      <a:pt x="3548" y="5459"/>
                      <a:pt x="3665" y="5592"/>
                      <a:pt x="3650" y="5787"/>
                    </a:cubicBezTo>
                    <a:cubicBezTo>
                      <a:pt x="3642" y="5976"/>
                      <a:pt x="3517" y="6092"/>
                      <a:pt x="3332" y="6092"/>
                    </a:cubicBezTo>
                    <a:cubicBezTo>
                      <a:pt x="3326" y="6092"/>
                      <a:pt x="3320" y="6092"/>
                      <a:pt x="3314" y="6092"/>
                    </a:cubicBezTo>
                    <a:cubicBezTo>
                      <a:pt x="3142" y="6076"/>
                      <a:pt x="2993" y="5904"/>
                      <a:pt x="3009" y="5740"/>
                    </a:cubicBezTo>
                    <a:cubicBezTo>
                      <a:pt x="3024" y="5576"/>
                      <a:pt x="3173" y="5434"/>
                      <a:pt x="3336" y="5434"/>
                    </a:cubicBezTo>
                    <a:close/>
                    <a:moveTo>
                      <a:pt x="3176" y="0"/>
                    </a:moveTo>
                    <a:cubicBezTo>
                      <a:pt x="2745" y="0"/>
                      <a:pt x="2349" y="172"/>
                      <a:pt x="1985" y="504"/>
                    </a:cubicBezTo>
                    <a:cubicBezTo>
                      <a:pt x="1743" y="723"/>
                      <a:pt x="1571" y="973"/>
                      <a:pt x="1423" y="1247"/>
                    </a:cubicBezTo>
                    <a:cubicBezTo>
                      <a:pt x="1173" y="1708"/>
                      <a:pt x="977" y="2208"/>
                      <a:pt x="829" y="2716"/>
                    </a:cubicBezTo>
                    <a:cubicBezTo>
                      <a:pt x="665" y="3302"/>
                      <a:pt x="493" y="3888"/>
                      <a:pt x="282" y="4451"/>
                    </a:cubicBezTo>
                    <a:cubicBezTo>
                      <a:pt x="133" y="4826"/>
                      <a:pt x="8" y="5216"/>
                      <a:pt x="0" y="5623"/>
                    </a:cubicBezTo>
                    <a:cubicBezTo>
                      <a:pt x="86" y="5709"/>
                      <a:pt x="188" y="5787"/>
                      <a:pt x="258" y="5888"/>
                    </a:cubicBezTo>
                    <a:cubicBezTo>
                      <a:pt x="508" y="6170"/>
                      <a:pt x="813" y="6350"/>
                      <a:pt x="1165" y="6451"/>
                    </a:cubicBezTo>
                    <a:cubicBezTo>
                      <a:pt x="1464" y="6543"/>
                      <a:pt x="1768" y="6577"/>
                      <a:pt x="2074" y="6577"/>
                    </a:cubicBezTo>
                    <a:cubicBezTo>
                      <a:pt x="2343" y="6577"/>
                      <a:pt x="2613" y="6550"/>
                      <a:pt x="2884" y="6514"/>
                    </a:cubicBezTo>
                    <a:cubicBezTo>
                      <a:pt x="3369" y="6443"/>
                      <a:pt x="3845" y="6310"/>
                      <a:pt x="4330" y="6154"/>
                    </a:cubicBezTo>
                    <a:cubicBezTo>
                      <a:pt x="5400" y="5803"/>
                      <a:pt x="6377" y="5302"/>
                      <a:pt x="7127" y="4435"/>
                    </a:cubicBezTo>
                    <a:cubicBezTo>
                      <a:pt x="7221" y="4333"/>
                      <a:pt x="7284" y="4224"/>
                      <a:pt x="7416" y="4185"/>
                    </a:cubicBezTo>
                    <a:cubicBezTo>
                      <a:pt x="7401" y="4138"/>
                      <a:pt x="7393" y="4091"/>
                      <a:pt x="7385" y="4060"/>
                    </a:cubicBezTo>
                    <a:cubicBezTo>
                      <a:pt x="6737" y="2739"/>
                      <a:pt x="5853" y="1606"/>
                      <a:pt x="4720" y="668"/>
                    </a:cubicBezTo>
                    <a:cubicBezTo>
                      <a:pt x="4463" y="465"/>
                      <a:pt x="4197" y="270"/>
                      <a:pt x="3884" y="145"/>
                    </a:cubicBezTo>
                    <a:cubicBezTo>
                      <a:pt x="3639" y="48"/>
                      <a:pt x="3403" y="0"/>
                      <a:pt x="3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7" name="Google Shape;15207;p46"/>
              <p:cNvSpPr/>
              <p:nvPr/>
            </p:nvSpPr>
            <p:spPr>
              <a:xfrm>
                <a:off x="7389151" y="3330886"/>
                <a:ext cx="213755" cy="204066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4507" extrusionOk="0">
                    <a:moveTo>
                      <a:pt x="2417" y="599"/>
                    </a:moveTo>
                    <a:cubicBezTo>
                      <a:pt x="2427" y="599"/>
                      <a:pt x="2437" y="600"/>
                      <a:pt x="2446" y="601"/>
                    </a:cubicBezTo>
                    <a:cubicBezTo>
                      <a:pt x="2626" y="625"/>
                      <a:pt x="2751" y="757"/>
                      <a:pt x="2751" y="945"/>
                    </a:cubicBezTo>
                    <a:cubicBezTo>
                      <a:pt x="2744" y="1134"/>
                      <a:pt x="2626" y="1250"/>
                      <a:pt x="2441" y="1250"/>
                    </a:cubicBezTo>
                    <a:cubicBezTo>
                      <a:pt x="2435" y="1250"/>
                      <a:pt x="2429" y="1250"/>
                      <a:pt x="2423" y="1250"/>
                    </a:cubicBezTo>
                    <a:cubicBezTo>
                      <a:pt x="2243" y="1234"/>
                      <a:pt x="2110" y="1093"/>
                      <a:pt x="2118" y="914"/>
                    </a:cubicBezTo>
                    <a:cubicBezTo>
                      <a:pt x="2118" y="760"/>
                      <a:pt x="2269" y="599"/>
                      <a:pt x="2417" y="599"/>
                    </a:cubicBezTo>
                    <a:close/>
                    <a:moveTo>
                      <a:pt x="3421" y="1030"/>
                    </a:moveTo>
                    <a:cubicBezTo>
                      <a:pt x="3427" y="1030"/>
                      <a:pt x="3433" y="1031"/>
                      <a:pt x="3439" y="1031"/>
                    </a:cubicBezTo>
                    <a:cubicBezTo>
                      <a:pt x="3611" y="1031"/>
                      <a:pt x="3751" y="1187"/>
                      <a:pt x="3751" y="1367"/>
                    </a:cubicBezTo>
                    <a:cubicBezTo>
                      <a:pt x="3751" y="1531"/>
                      <a:pt x="3579" y="1687"/>
                      <a:pt x="3415" y="1687"/>
                    </a:cubicBezTo>
                    <a:cubicBezTo>
                      <a:pt x="3243" y="1687"/>
                      <a:pt x="3111" y="1539"/>
                      <a:pt x="3111" y="1343"/>
                    </a:cubicBezTo>
                    <a:cubicBezTo>
                      <a:pt x="3126" y="1147"/>
                      <a:pt x="3236" y="1030"/>
                      <a:pt x="3421" y="1030"/>
                    </a:cubicBezTo>
                    <a:close/>
                    <a:moveTo>
                      <a:pt x="1532" y="1536"/>
                    </a:moveTo>
                    <a:cubicBezTo>
                      <a:pt x="1548" y="1536"/>
                      <a:pt x="1563" y="1537"/>
                      <a:pt x="1579" y="1539"/>
                    </a:cubicBezTo>
                    <a:cubicBezTo>
                      <a:pt x="1837" y="1570"/>
                      <a:pt x="2009" y="1804"/>
                      <a:pt x="1978" y="2078"/>
                    </a:cubicBezTo>
                    <a:cubicBezTo>
                      <a:pt x="1963" y="2309"/>
                      <a:pt x="1777" y="2462"/>
                      <a:pt x="1529" y="2462"/>
                    </a:cubicBezTo>
                    <a:cubicBezTo>
                      <a:pt x="1517" y="2462"/>
                      <a:pt x="1505" y="2462"/>
                      <a:pt x="1493" y="2461"/>
                    </a:cubicBezTo>
                    <a:cubicBezTo>
                      <a:pt x="1251" y="2437"/>
                      <a:pt x="1071" y="2226"/>
                      <a:pt x="1079" y="1992"/>
                    </a:cubicBezTo>
                    <a:cubicBezTo>
                      <a:pt x="1093" y="1743"/>
                      <a:pt x="1307" y="1536"/>
                      <a:pt x="1532" y="1536"/>
                    </a:cubicBezTo>
                    <a:close/>
                    <a:moveTo>
                      <a:pt x="2886" y="1890"/>
                    </a:moveTo>
                    <a:cubicBezTo>
                      <a:pt x="2891" y="1890"/>
                      <a:pt x="2895" y="1890"/>
                      <a:pt x="2900" y="1890"/>
                    </a:cubicBezTo>
                    <a:cubicBezTo>
                      <a:pt x="3322" y="1898"/>
                      <a:pt x="3619" y="2187"/>
                      <a:pt x="3611" y="2586"/>
                    </a:cubicBezTo>
                    <a:cubicBezTo>
                      <a:pt x="3611" y="2928"/>
                      <a:pt x="3345" y="3188"/>
                      <a:pt x="3014" y="3188"/>
                    </a:cubicBezTo>
                    <a:cubicBezTo>
                      <a:pt x="3005" y="3188"/>
                      <a:pt x="2995" y="3188"/>
                      <a:pt x="2986" y="3188"/>
                    </a:cubicBezTo>
                    <a:cubicBezTo>
                      <a:pt x="2642" y="3180"/>
                      <a:pt x="2282" y="2820"/>
                      <a:pt x="2306" y="2484"/>
                    </a:cubicBezTo>
                    <a:cubicBezTo>
                      <a:pt x="2321" y="2153"/>
                      <a:pt x="2579" y="1890"/>
                      <a:pt x="2886" y="1890"/>
                    </a:cubicBezTo>
                    <a:close/>
                    <a:moveTo>
                      <a:pt x="1266" y="2703"/>
                    </a:moveTo>
                    <a:cubicBezTo>
                      <a:pt x="1587" y="2711"/>
                      <a:pt x="1860" y="2945"/>
                      <a:pt x="1884" y="3227"/>
                    </a:cubicBezTo>
                    <a:cubicBezTo>
                      <a:pt x="1892" y="3438"/>
                      <a:pt x="1540" y="3735"/>
                      <a:pt x="1290" y="3735"/>
                    </a:cubicBezTo>
                    <a:cubicBezTo>
                      <a:pt x="1016" y="3735"/>
                      <a:pt x="758" y="3485"/>
                      <a:pt x="758" y="3188"/>
                    </a:cubicBezTo>
                    <a:cubicBezTo>
                      <a:pt x="758" y="2891"/>
                      <a:pt x="954" y="2703"/>
                      <a:pt x="1266" y="2703"/>
                    </a:cubicBezTo>
                    <a:close/>
                    <a:moveTo>
                      <a:pt x="3934" y="3226"/>
                    </a:moveTo>
                    <a:cubicBezTo>
                      <a:pt x="4109" y="3226"/>
                      <a:pt x="4259" y="3410"/>
                      <a:pt x="4244" y="3602"/>
                    </a:cubicBezTo>
                    <a:cubicBezTo>
                      <a:pt x="4236" y="3766"/>
                      <a:pt x="4103" y="3907"/>
                      <a:pt x="3955" y="3907"/>
                    </a:cubicBezTo>
                    <a:cubicBezTo>
                      <a:pt x="3767" y="3891"/>
                      <a:pt x="3603" y="3711"/>
                      <a:pt x="3619" y="3531"/>
                    </a:cubicBezTo>
                    <a:cubicBezTo>
                      <a:pt x="3634" y="3383"/>
                      <a:pt x="3775" y="3227"/>
                      <a:pt x="3923" y="3227"/>
                    </a:cubicBezTo>
                    <a:cubicBezTo>
                      <a:pt x="3927" y="3227"/>
                      <a:pt x="3931" y="3226"/>
                      <a:pt x="3934" y="3226"/>
                    </a:cubicBezTo>
                    <a:close/>
                    <a:moveTo>
                      <a:pt x="2425" y="3398"/>
                    </a:moveTo>
                    <a:cubicBezTo>
                      <a:pt x="2602" y="3398"/>
                      <a:pt x="2751" y="3548"/>
                      <a:pt x="2751" y="3735"/>
                    </a:cubicBezTo>
                    <a:cubicBezTo>
                      <a:pt x="2751" y="3915"/>
                      <a:pt x="2645" y="4042"/>
                      <a:pt x="2481" y="4042"/>
                    </a:cubicBezTo>
                    <a:cubicBezTo>
                      <a:pt x="2467" y="4042"/>
                      <a:pt x="2453" y="4041"/>
                      <a:pt x="2439" y="4039"/>
                    </a:cubicBezTo>
                    <a:cubicBezTo>
                      <a:pt x="2267" y="4032"/>
                      <a:pt x="2118" y="3875"/>
                      <a:pt x="2118" y="3711"/>
                    </a:cubicBezTo>
                    <a:cubicBezTo>
                      <a:pt x="2118" y="3563"/>
                      <a:pt x="2251" y="3406"/>
                      <a:pt x="2399" y="3399"/>
                    </a:cubicBezTo>
                    <a:cubicBezTo>
                      <a:pt x="2408" y="3398"/>
                      <a:pt x="2417" y="3398"/>
                      <a:pt x="2425" y="3398"/>
                    </a:cubicBezTo>
                    <a:close/>
                    <a:moveTo>
                      <a:pt x="2660" y="1"/>
                    </a:moveTo>
                    <a:cubicBezTo>
                      <a:pt x="2487" y="1"/>
                      <a:pt x="2309" y="44"/>
                      <a:pt x="2126" y="132"/>
                    </a:cubicBezTo>
                    <a:cubicBezTo>
                      <a:pt x="1782" y="296"/>
                      <a:pt x="1501" y="539"/>
                      <a:pt x="1274" y="843"/>
                    </a:cubicBezTo>
                    <a:cubicBezTo>
                      <a:pt x="1071" y="1109"/>
                      <a:pt x="915" y="1406"/>
                      <a:pt x="782" y="1695"/>
                    </a:cubicBezTo>
                    <a:cubicBezTo>
                      <a:pt x="477" y="2359"/>
                      <a:pt x="235" y="3047"/>
                      <a:pt x="0" y="3735"/>
                    </a:cubicBezTo>
                    <a:cubicBezTo>
                      <a:pt x="24" y="3758"/>
                      <a:pt x="79" y="3789"/>
                      <a:pt x="102" y="3828"/>
                    </a:cubicBezTo>
                    <a:cubicBezTo>
                      <a:pt x="485" y="4258"/>
                      <a:pt x="985" y="4383"/>
                      <a:pt x="1524" y="4430"/>
                    </a:cubicBezTo>
                    <a:cubicBezTo>
                      <a:pt x="1688" y="4438"/>
                      <a:pt x="1860" y="4469"/>
                      <a:pt x="2032" y="4477"/>
                    </a:cubicBezTo>
                    <a:cubicBezTo>
                      <a:pt x="2190" y="4494"/>
                      <a:pt x="2348" y="4507"/>
                      <a:pt x="2502" y="4507"/>
                    </a:cubicBezTo>
                    <a:cubicBezTo>
                      <a:pt x="2562" y="4507"/>
                      <a:pt x="2622" y="4505"/>
                      <a:pt x="2681" y="4500"/>
                    </a:cubicBezTo>
                    <a:cubicBezTo>
                      <a:pt x="3165" y="4461"/>
                      <a:pt x="3634" y="4391"/>
                      <a:pt x="4111" y="4336"/>
                    </a:cubicBezTo>
                    <a:cubicBezTo>
                      <a:pt x="4287" y="4309"/>
                      <a:pt x="4452" y="4229"/>
                      <a:pt x="4626" y="4229"/>
                    </a:cubicBezTo>
                    <a:cubicBezTo>
                      <a:pt x="4652" y="4229"/>
                      <a:pt x="4678" y="4231"/>
                      <a:pt x="4705" y="4235"/>
                    </a:cubicBezTo>
                    <a:cubicBezTo>
                      <a:pt x="4705" y="4000"/>
                      <a:pt x="4720" y="3766"/>
                      <a:pt x="4713" y="3531"/>
                    </a:cubicBezTo>
                    <a:cubicBezTo>
                      <a:pt x="4673" y="2547"/>
                      <a:pt x="4377" y="1648"/>
                      <a:pt x="3853" y="804"/>
                    </a:cubicBezTo>
                    <a:cubicBezTo>
                      <a:pt x="3736" y="625"/>
                      <a:pt x="3603" y="445"/>
                      <a:pt x="3439" y="312"/>
                    </a:cubicBezTo>
                    <a:cubicBezTo>
                      <a:pt x="3191" y="107"/>
                      <a:pt x="2931" y="1"/>
                      <a:pt x="2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8" name="Google Shape;15208;p46"/>
              <p:cNvSpPr/>
              <p:nvPr/>
            </p:nvSpPr>
            <p:spPr>
              <a:xfrm>
                <a:off x="7351661" y="3716825"/>
                <a:ext cx="190030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81" extrusionOk="0">
                    <a:moveTo>
                      <a:pt x="2067" y="712"/>
                    </a:moveTo>
                    <a:cubicBezTo>
                      <a:pt x="2071" y="712"/>
                      <a:pt x="2075" y="712"/>
                      <a:pt x="2079" y="712"/>
                    </a:cubicBezTo>
                    <a:cubicBezTo>
                      <a:pt x="2243" y="712"/>
                      <a:pt x="2430" y="907"/>
                      <a:pt x="2430" y="1087"/>
                    </a:cubicBezTo>
                    <a:cubicBezTo>
                      <a:pt x="2430" y="1290"/>
                      <a:pt x="2204" y="1501"/>
                      <a:pt x="2008" y="1501"/>
                    </a:cubicBezTo>
                    <a:cubicBezTo>
                      <a:pt x="1821" y="1493"/>
                      <a:pt x="1657" y="1306"/>
                      <a:pt x="1657" y="1134"/>
                    </a:cubicBezTo>
                    <a:cubicBezTo>
                      <a:pt x="1657" y="919"/>
                      <a:pt x="1860" y="712"/>
                      <a:pt x="2067" y="712"/>
                    </a:cubicBezTo>
                    <a:close/>
                    <a:moveTo>
                      <a:pt x="1016" y="1810"/>
                    </a:moveTo>
                    <a:cubicBezTo>
                      <a:pt x="1141" y="1810"/>
                      <a:pt x="1266" y="1868"/>
                      <a:pt x="1352" y="1986"/>
                    </a:cubicBezTo>
                    <a:cubicBezTo>
                      <a:pt x="1430" y="2079"/>
                      <a:pt x="1469" y="2197"/>
                      <a:pt x="1477" y="2314"/>
                    </a:cubicBezTo>
                    <a:cubicBezTo>
                      <a:pt x="1471" y="2559"/>
                      <a:pt x="1325" y="2708"/>
                      <a:pt x="1112" y="2708"/>
                    </a:cubicBezTo>
                    <a:cubicBezTo>
                      <a:pt x="1053" y="2708"/>
                      <a:pt x="990" y="2697"/>
                      <a:pt x="922" y="2673"/>
                    </a:cubicBezTo>
                    <a:cubicBezTo>
                      <a:pt x="594" y="2556"/>
                      <a:pt x="485" y="2244"/>
                      <a:pt x="680" y="1986"/>
                    </a:cubicBezTo>
                    <a:cubicBezTo>
                      <a:pt x="766" y="1868"/>
                      <a:pt x="891" y="1810"/>
                      <a:pt x="1016" y="1810"/>
                    </a:cubicBezTo>
                    <a:close/>
                    <a:moveTo>
                      <a:pt x="2706" y="1696"/>
                    </a:moveTo>
                    <a:cubicBezTo>
                      <a:pt x="2711" y="1696"/>
                      <a:pt x="2715" y="1696"/>
                      <a:pt x="2720" y="1697"/>
                    </a:cubicBezTo>
                    <a:cubicBezTo>
                      <a:pt x="2985" y="1712"/>
                      <a:pt x="3220" y="1970"/>
                      <a:pt x="3220" y="2275"/>
                    </a:cubicBezTo>
                    <a:cubicBezTo>
                      <a:pt x="3220" y="2587"/>
                      <a:pt x="2993" y="2822"/>
                      <a:pt x="2704" y="2822"/>
                    </a:cubicBezTo>
                    <a:cubicBezTo>
                      <a:pt x="2415" y="2814"/>
                      <a:pt x="2180" y="2572"/>
                      <a:pt x="2173" y="2275"/>
                    </a:cubicBezTo>
                    <a:cubicBezTo>
                      <a:pt x="2165" y="1959"/>
                      <a:pt x="2408" y="1696"/>
                      <a:pt x="2706" y="1696"/>
                    </a:cubicBezTo>
                    <a:close/>
                    <a:moveTo>
                      <a:pt x="1945" y="2900"/>
                    </a:moveTo>
                    <a:cubicBezTo>
                      <a:pt x="1950" y="2900"/>
                      <a:pt x="1956" y="2900"/>
                      <a:pt x="1962" y="2900"/>
                    </a:cubicBezTo>
                    <a:cubicBezTo>
                      <a:pt x="2118" y="2908"/>
                      <a:pt x="2204" y="3025"/>
                      <a:pt x="2180" y="3181"/>
                    </a:cubicBezTo>
                    <a:cubicBezTo>
                      <a:pt x="2173" y="3338"/>
                      <a:pt x="2055" y="3455"/>
                      <a:pt x="1922" y="3455"/>
                    </a:cubicBezTo>
                    <a:cubicBezTo>
                      <a:pt x="1766" y="3455"/>
                      <a:pt x="1618" y="3299"/>
                      <a:pt x="1626" y="3158"/>
                    </a:cubicBezTo>
                    <a:cubicBezTo>
                      <a:pt x="1633" y="3014"/>
                      <a:pt x="1773" y="2900"/>
                      <a:pt x="1945" y="2900"/>
                    </a:cubicBezTo>
                    <a:close/>
                    <a:moveTo>
                      <a:pt x="3290" y="3025"/>
                    </a:moveTo>
                    <a:cubicBezTo>
                      <a:pt x="3423" y="3025"/>
                      <a:pt x="3548" y="3142"/>
                      <a:pt x="3548" y="3291"/>
                    </a:cubicBezTo>
                    <a:cubicBezTo>
                      <a:pt x="3563" y="3465"/>
                      <a:pt x="3423" y="3596"/>
                      <a:pt x="3243" y="3596"/>
                    </a:cubicBezTo>
                    <a:cubicBezTo>
                      <a:pt x="3238" y="3596"/>
                      <a:pt x="3233" y="3596"/>
                      <a:pt x="3227" y="3595"/>
                    </a:cubicBezTo>
                    <a:cubicBezTo>
                      <a:pt x="3079" y="3588"/>
                      <a:pt x="2985" y="3478"/>
                      <a:pt x="2993" y="3322"/>
                    </a:cubicBezTo>
                    <a:cubicBezTo>
                      <a:pt x="3001" y="3150"/>
                      <a:pt x="3134" y="3025"/>
                      <a:pt x="3290" y="3025"/>
                    </a:cubicBezTo>
                    <a:close/>
                    <a:moveTo>
                      <a:pt x="2524" y="1"/>
                    </a:moveTo>
                    <a:cubicBezTo>
                      <a:pt x="2063" y="95"/>
                      <a:pt x="1711" y="368"/>
                      <a:pt x="1391" y="681"/>
                    </a:cubicBezTo>
                    <a:cubicBezTo>
                      <a:pt x="860" y="1189"/>
                      <a:pt x="414" y="1759"/>
                      <a:pt x="0" y="2353"/>
                    </a:cubicBezTo>
                    <a:cubicBezTo>
                      <a:pt x="78" y="2376"/>
                      <a:pt x="133" y="2439"/>
                      <a:pt x="156" y="2509"/>
                    </a:cubicBezTo>
                    <a:cubicBezTo>
                      <a:pt x="352" y="2970"/>
                      <a:pt x="719" y="3252"/>
                      <a:pt x="1149" y="3455"/>
                    </a:cubicBezTo>
                    <a:cubicBezTo>
                      <a:pt x="1313" y="3533"/>
                      <a:pt x="1477" y="3627"/>
                      <a:pt x="1657" y="3689"/>
                    </a:cubicBezTo>
                    <a:cubicBezTo>
                      <a:pt x="2101" y="3863"/>
                      <a:pt x="2548" y="3981"/>
                      <a:pt x="2999" y="3981"/>
                    </a:cubicBezTo>
                    <a:cubicBezTo>
                      <a:pt x="3318" y="3981"/>
                      <a:pt x="3638" y="3922"/>
                      <a:pt x="3962" y="3783"/>
                    </a:cubicBezTo>
                    <a:cubicBezTo>
                      <a:pt x="4001" y="3767"/>
                      <a:pt x="4048" y="3767"/>
                      <a:pt x="4095" y="3767"/>
                    </a:cubicBezTo>
                    <a:cubicBezTo>
                      <a:pt x="4196" y="3322"/>
                      <a:pt x="4032" y="2923"/>
                      <a:pt x="3892" y="2494"/>
                    </a:cubicBezTo>
                    <a:lnTo>
                      <a:pt x="3478" y="1321"/>
                    </a:lnTo>
                    <a:cubicBezTo>
                      <a:pt x="3384" y="1275"/>
                      <a:pt x="3368" y="1181"/>
                      <a:pt x="3329" y="1103"/>
                    </a:cubicBezTo>
                    <a:cubicBezTo>
                      <a:pt x="3227" y="915"/>
                      <a:pt x="3134" y="720"/>
                      <a:pt x="3056" y="524"/>
                    </a:cubicBezTo>
                    <a:cubicBezTo>
                      <a:pt x="2954" y="274"/>
                      <a:pt x="2790" y="87"/>
                      <a:pt x="2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9" name="Google Shape;15209;p46"/>
              <p:cNvSpPr/>
              <p:nvPr/>
            </p:nvSpPr>
            <p:spPr>
              <a:xfrm>
                <a:off x="7384895" y="3499587"/>
                <a:ext cx="218373" cy="277461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6128" extrusionOk="0">
                    <a:moveTo>
                      <a:pt x="110" y="1"/>
                    </a:moveTo>
                    <a:lnTo>
                      <a:pt x="110" y="1"/>
                    </a:lnTo>
                    <a:cubicBezTo>
                      <a:pt x="1" y="438"/>
                      <a:pt x="79" y="696"/>
                      <a:pt x="430" y="907"/>
                    </a:cubicBezTo>
                    <a:cubicBezTo>
                      <a:pt x="548" y="978"/>
                      <a:pt x="681" y="1040"/>
                      <a:pt x="813" y="1079"/>
                    </a:cubicBezTo>
                    <a:cubicBezTo>
                      <a:pt x="1048" y="1142"/>
                      <a:pt x="1290" y="1196"/>
                      <a:pt x="1540" y="1243"/>
                    </a:cubicBezTo>
                    <a:cubicBezTo>
                      <a:pt x="1681" y="1282"/>
                      <a:pt x="1837" y="1275"/>
                      <a:pt x="1978" y="1376"/>
                    </a:cubicBezTo>
                    <a:cubicBezTo>
                      <a:pt x="1970" y="1431"/>
                      <a:pt x="1970" y="1478"/>
                      <a:pt x="1954" y="1517"/>
                    </a:cubicBezTo>
                    <a:cubicBezTo>
                      <a:pt x="1782" y="2259"/>
                      <a:pt x="1720" y="3017"/>
                      <a:pt x="1751" y="3783"/>
                    </a:cubicBezTo>
                    <a:cubicBezTo>
                      <a:pt x="1759" y="4127"/>
                      <a:pt x="1782" y="4463"/>
                      <a:pt x="1798" y="4807"/>
                    </a:cubicBezTo>
                    <a:cubicBezTo>
                      <a:pt x="2064" y="4893"/>
                      <a:pt x="2228" y="5080"/>
                      <a:pt x="2329" y="5338"/>
                    </a:cubicBezTo>
                    <a:cubicBezTo>
                      <a:pt x="2408" y="5533"/>
                      <a:pt x="2501" y="5713"/>
                      <a:pt x="2603" y="5908"/>
                    </a:cubicBezTo>
                    <a:cubicBezTo>
                      <a:pt x="2642" y="5987"/>
                      <a:pt x="2658" y="6088"/>
                      <a:pt x="2759" y="6127"/>
                    </a:cubicBezTo>
                    <a:cubicBezTo>
                      <a:pt x="2751" y="5807"/>
                      <a:pt x="2736" y="5479"/>
                      <a:pt x="2759" y="5150"/>
                    </a:cubicBezTo>
                    <a:cubicBezTo>
                      <a:pt x="2720" y="3931"/>
                      <a:pt x="2908" y="2736"/>
                      <a:pt x="3244" y="1564"/>
                    </a:cubicBezTo>
                    <a:cubicBezTo>
                      <a:pt x="3298" y="1407"/>
                      <a:pt x="3361" y="1337"/>
                      <a:pt x="3533" y="1321"/>
                    </a:cubicBezTo>
                    <a:cubicBezTo>
                      <a:pt x="3822" y="1290"/>
                      <a:pt x="4103" y="1235"/>
                      <a:pt x="4400" y="1173"/>
                    </a:cubicBezTo>
                    <a:cubicBezTo>
                      <a:pt x="4611" y="1134"/>
                      <a:pt x="4752" y="985"/>
                      <a:pt x="4799" y="774"/>
                    </a:cubicBezTo>
                    <a:cubicBezTo>
                      <a:pt x="4822" y="688"/>
                      <a:pt x="4807" y="587"/>
                      <a:pt x="4822" y="501"/>
                    </a:cubicBezTo>
                    <a:cubicBezTo>
                      <a:pt x="4801" y="499"/>
                      <a:pt x="4779" y="497"/>
                      <a:pt x="4758" y="497"/>
                    </a:cubicBezTo>
                    <a:cubicBezTo>
                      <a:pt x="4571" y="497"/>
                      <a:pt x="4396" y="581"/>
                      <a:pt x="4220" y="595"/>
                    </a:cubicBezTo>
                    <a:cubicBezTo>
                      <a:pt x="3752" y="649"/>
                      <a:pt x="3275" y="728"/>
                      <a:pt x="2798" y="767"/>
                    </a:cubicBezTo>
                    <a:cubicBezTo>
                      <a:pt x="2756" y="770"/>
                      <a:pt x="2713" y="771"/>
                      <a:pt x="2670" y="771"/>
                    </a:cubicBezTo>
                    <a:cubicBezTo>
                      <a:pt x="2494" y="771"/>
                      <a:pt x="2318" y="749"/>
                      <a:pt x="2142" y="743"/>
                    </a:cubicBezTo>
                    <a:cubicBezTo>
                      <a:pt x="1978" y="735"/>
                      <a:pt x="1798" y="704"/>
                      <a:pt x="1634" y="696"/>
                    </a:cubicBezTo>
                    <a:cubicBezTo>
                      <a:pt x="1095" y="657"/>
                      <a:pt x="587" y="517"/>
                      <a:pt x="219" y="87"/>
                    </a:cubicBezTo>
                    <a:cubicBezTo>
                      <a:pt x="188" y="48"/>
                      <a:pt x="149" y="32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0" name="Google Shape;15210;p46"/>
              <p:cNvSpPr/>
              <p:nvPr/>
            </p:nvSpPr>
            <p:spPr>
              <a:xfrm>
                <a:off x="7373575" y="3896936"/>
                <a:ext cx="4301" cy="7109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7" extrusionOk="0">
                    <a:moveTo>
                      <a:pt x="94" y="0"/>
                    </a:moveTo>
                    <a:cubicBezTo>
                      <a:pt x="48" y="39"/>
                      <a:pt x="1" y="86"/>
                      <a:pt x="8" y="157"/>
                    </a:cubicBezTo>
                    <a:cubicBezTo>
                      <a:pt x="79" y="125"/>
                      <a:pt x="94" y="63"/>
                      <a:pt x="94" y="0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1" name="Google Shape;15211;p46"/>
              <p:cNvSpPr/>
              <p:nvPr/>
            </p:nvSpPr>
            <p:spPr>
              <a:xfrm>
                <a:off x="7378556" y="3891955"/>
                <a:ext cx="2490" cy="3939"/>
              </a:xfrm>
              <a:custGeom>
                <a:avLst/>
                <a:gdLst/>
                <a:ahLst/>
                <a:cxnLst/>
                <a:rect l="l" t="t" r="r" b="b"/>
                <a:pathLst>
                  <a:path w="55" h="87" extrusionOk="0">
                    <a:moveTo>
                      <a:pt x="39" y="1"/>
                    </a:moveTo>
                    <a:lnTo>
                      <a:pt x="39" y="1"/>
                    </a:lnTo>
                    <a:cubicBezTo>
                      <a:pt x="23" y="32"/>
                      <a:pt x="8" y="56"/>
                      <a:pt x="0" y="87"/>
                    </a:cubicBezTo>
                    <a:cubicBezTo>
                      <a:pt x="39" y="71"/>
                      <a:pt x="55" y="48"/>
                      <a:pt x="39" y="1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2" name="Google Shape;15212;p46"/>
              <p:cNvSpPr/>
              <p:nvPr/>
            </p:nvSpPr>
            <p:spPr>
              <a:xfrm>
                <a:off x="7193146" y="3540880"/>
                <a:ext cx="60898" cy="57910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279" extrusionOk="0">
                    <a:moveTo>
                      <a:pt x="597" y="0"/>
                    </a:moveTo>
                    <a:cubicBezTo>
                      <a:pt x="481" y="0"/>
                      <a:pt x="366" y="33"/>
                      <a:pt x="250" y="112"/>
                    </a:cubicBezTo>
                    <a:cubicBezTo>
                      <a:pt x="47" y="261"/>
                      <a:pt x="0" y="495"/>
                      <a:pt x="39" y="738"/>
                    </a:cubicBezTo>
                    <a:cubicBezTo>
                      <a:pt x="91" y="1058"/>
                      <a:pt x="370" y="1279"/>
                      <a:pt x="701" y="1279"/>
                    </a:cubicBezTo>
                    <a:cubicBezTo>
                      <a:pt x="717" y="1279"/>
                      <a:pt x="734" y="1278"/>
                      <a:pt x="750" y="1277"/>
                    </a:cubicBezTo>
                    <a:cubicBezTo>
                      <a:pt x="1086" y="1269"/>
                      <a:pt x="1344" y="1003"/>
                      <a:pt x="1344" y="644"/>
                    </a:cubicBezTo>
                    <a:cubicBezTo>
                      <a:pt x="1337" y="441"/>
                      <a:pt x="1243" y="230"/>
                      <a:pt x="1008" y="112"/>
                    </a:cubicBezTo>
                    <a:cubicBezTo>
                      <a:pt x="869" y="45"/>
                      <a:pt x="733" y="0"/>
                      <a:pt x="5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3" name="Google Shape;15213;p46"/>
              <p:cNvSpPr/>
              <p:nvPr/>
            </p:nvSpPr>
            <p:spPr>
              <a:xfrm>
                <a:off x="7112462" y="3615088"/>
                <a:ext cx="57367" cy="59404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312" extrusionOk="0">
                    <a:moveTo>
                      <a:pt x="626" y="0"/>
                    </a:moveTo>
                    <a:cubicBezTo>
                      <a:pt x="532" y="0"/>
                      <a:pt x="438" y="23"/>
                      <a:pt x="344" y="68"/>
                    </a:cubicBezTo>
                    <a:cubicBezTo>
                      <a:pt x="110" y="177"/>
                      <a:pt x="1" y="411"/>
                      <a:pt x="32" y="732"/>
                    </a:cubicBezTo>
                    <a:cubicBezTo>
                      <a:pt x="69" y="1068"/>
                      <a:pt x="350" y="1312"/>
                      <a:pt x="661" y="1312"/>
                    </a:cubicBezTo>
                    <a:cubicBezTo>
                      <a:pt x="675" y="1312"/>
                      <a:pt x="690" y="1311"/>
                      <a:pt x="704" y="1310"/>
                    </a:cubicBezTo>
                    <a:cubicBezTo>
                      <a:pt x="1032" y="1279"/>
                      <a:pt x="1267" y="1005"/>
                      <a:pt x="1251" y="599"/>
                    </a:cubicBezTo>
                    <a:cubicBezTo>
                      <a:pt x="1251" y="458"/>
                      <a:pt x="1188" y="271"/>
                      <a:pt x="1009" y="138"/>
                    </a:cubicBezTo>
                    <a:cubicBezTo>
                      <a:pt x="889" y="46"/>
                      <a:pt x="759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4" name="Google Shape;15214;p46"/>
              <p:cNvSpPr/>
              <p:nvPr/>
            </p:nvSpPr>
            <p:spPr>
              <a:xfrm>
                <a:off x="7110696" y="3499950"/>
                <a:ext cx="58408" cy="48537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072" extrusionOk="0">
                    <a:moveTo>
                      <a:pt x="727" y="1"/>
                    </a:moveTo>
                    <a:cubicBezTo>
                      <a:pt x="665" y="1"/>
                      <a:pt x="602" y="1"/>
                      <a:pt x="540" y="16"/>
                    </a:cubicBezTo>
                    <a:cubicBezTo>
                      <a:pt x="391" y="32"/>
                      <a:pt x="290" y="133"/>
                      <a:pt x="219" y="259"/>
                    </a:cubicBezTo>
                    <a:cubicBezTo>
                      <a:pt x="1" y="665"/>
                      <a:pt x="258" y="1071"/>
                      <a:pt x="719" y="1071"/>
                    </a:cubicBezTo>
                    <a:cubicBezTo>
                      <a:pt x="1016" y="1071"/>
                      <a:pt x="1266" y="821"/>
                      <a:pt x="1282" y="501"/>
                    </a:cubicBezTo>
                    <a:cubicBezTo>
                      <a:pt x="1290" y="212"/>
                      <a:pt x="1071" y="1"/>
                      <a:pt x="7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5" name="Google Shape;15215;p46"/>
              <p:cNvSpPr/>
              <p:nvPr/>
            </p:nvSpPr>
            <p:spPr>
              <a:xfrm>
                <a:off x="7241592" y="3620340"/>
                <a:ext cx="54559" cy="48447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070" extrusionOk="0">
                    <a:moveTo>
                      <a:pt x="544" y="1"/>
                    </a:moveTo>
                    <a:cubicBezTo>
                      <a:pt x="406" y="1"/>
                      <a:pt x="285" y="68"/>
                      <a:pt x="181" y="178"/>
                    </a:cubicBezTo>
                    <a:cubicBezTo>
                      <a:pt x="32" y="327"/>
                      <a:pt x="1" y="499"/>
                      <a:pt x="79" y="694"/>
                    </a:cubicBezTo>
                    <a:cubicBezTo>
                      <a:pt x="173" y="913"/>
                      <a:pt x="376" y="1069"/>
                      <a:pt x="571" y="1069"/>
                    </a:cubicBezTo>
                    <a:cubicBezTo>
                      <a:pt x="704" y="1069"/>
                      <a:pt x="954" y="952"/>
                      <a:pt x="1071" y="819"/>
                    </a:cubicBezTo>
                    <a:cubicBezTo>
                      <a:pt x="1196" y="686"/>
                      <a:pt x="1204" y="522"/>
                      <a:pt x="1118" y="350"/>
                    </a:cubicBezTo>
                    <a:cubicBezTo>
                      <a:pt x="1032" y="194"/>
                      <a:pt x="892" y="100"/>
                      <a:pt x="728" y="38"/>
                    </a:cubicBezTo>
                    <a:cubicBezTo>
                      <a:pt x="663" y="12"/>
                      <a:pt x="602" y="1"/>
                      <a:pt x="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6" name="Google Shape;15216;p46"/>
              <p:cNvSpPr/>
              <p:nvPr/>
            </p:nvSpPr>
            <p:spPr>
              <a:xfrm>
                <a:off x="7182868" y="3442584"/>
                <a:ext cx="48900" cy="49986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04" extrusionOk="0">
                    <a:moveTo>
                      <a:pt x="531" y="0"/>
                    </a:moveTo>
                    <a:cubicBezTo>
                      <a:pt x="521" y="0"/>
                      <a:pt x="511" y="1"/>
                      <a:pt x="501" y="2"/>
                    </a:cubicBezTo>
                    <a:cubicBezTo>
                      <a:pt x="227" y="17"/>
                      <a:pt x="24" y="252"/>
                      <a:pt x="8" y="541"/>
                    </a:cubicBezTo>
                    <a:cubicBezTo>
                      <a:pt x="1" y="856"/>
                      <a:pt x="228" y="1104"/>
                      <a:pt x="533" y="1104"/>
                    </a:cubicBezTo>
                    <a:cubicBezTo>
                      <a:pt x="538" y="1104"/>
                      <a:pt x="543" y="1104"/>
                      <a:pt x="548" y="1104"/>
                    </a:cubicBezTo>
                    <a:cubicBezTo>
                      <a:pt x="860" y="1096"/>
                      <a:pt x="1063" y="869"/>
                      <a:pt x="1079" y="564"/>
                    </a:cubicBezTo>
                    <a:cubicBezTo>
                      <a:pt x="1079" y="286"/>
                      <a:pt x="797" y="0"/>
                      <a:pt x="5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7" name="Google Shape;15217;p46"/>
              <p:cNvSpPr/>
              <p:nvPr/>
            </p:nvSpPr>
            <p:spPr>
              <a:xfrm>
                <a:off x="7287232" y="3543823"/>
                <a:ext cx="47451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8" extrusionOk="0">
                    <a:moveTo>
                      <a:pt x="520" y="0"/>
                    </a:moveTo>
                    <a:cubicBezTo>
                      <a:pt x="516" y="0"/>
                      <a:pt x="513" y="1"/>
                      <a:pt x="509" y="1"/>
                    </a:cubicBezTo>
                    <a:cubicBezTo>
                      <a:pt x="204" y="8"/>
                      <a:pt x="1" y="227"/>
                      <a:pt x="9" y="501"/>
                    </a:cubicBezTo>
                    <a:cubicBezTo>
                      <a:pt x="24" y="771"/>
                      <a:pt x="211" y="947"/>
                      <a:pt x="510" y="947"/>
                    </a:cubicBezTo>
                    <a:cubicBezTo>
                      <a:pt x="522" y="947"/>
                      <a:pt x="535" y="947"/>
                      <a:pt x="548" y="946"/>
                    </a:cubicBezTo>
                    <a:cubicBezTo>
                      <a:pt x="829" y="946"/>
                      <a:pt x="1017" y="782"/>
                      <a:pt x="1025" y="548"/>
                    </a:cubicBezTo>
                    <a:cubicBezTo>
                      <a:pt x="1048" y="270"/>
                      <a:pt x="790" y="0"/>
                      <a:pt x="5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8" name="Google Shape;15218;p46"/>
              <p:cNvSpPr/>
              <p:nvPr/>
            </p:nvSpPr>
            <p:spPr>
              <a:xfrm>
                <a:off x="7246573" y="3500900"/>
                <a:ext cx="29747" cy="2929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47" extrusionOk="0">
                    <a:moveTo>
                      <a:pt x="300" y="0"/>
                    </a:moveTo>
                    <a:cubicBezTo>
                      <a:pt x="127" y="0"/>
                      <a:pt x="0" y="126"/>
                      <a:pt x="0" y="292"/>
                    </a:cubicBezTo>
                    <a:cubicBezTo>
                      <a:pt x="0" y="472"/>
                      <a:pt x="141" y="628"/>
                      <a:pt x="313" y="644"/>
                    </a:cubicBezTo>
                    <a:cubicBezTo>
                      <a:pt x="325" y="645"/>
                      <a:pt x="338" y="646"/>
                      <a:pt x="350" y="646"/>
                    </a:cubicBezTo>
                    <a:cubicBezTo>
                      <a:pt x="512" y="646"/>
                      <a:pt x="634" y="506"/>
                      <a:pt x="649" y="331"/>
                    </a:cubicBezTo>
                    <a:cubicBezTo>
                      <a:pt x="657" y="136"/>
                      <a:pt x="539" y="11"/>
                      <a:pt x="344" y="3"/>
                    </a:cubicBezTo>
                    <a:cubicBezTo>
                      <a:pt x="329" y="1"/>
                      <a:pt x="314" y="0"/>
                      <a:pt x="3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9" name="Google Shape;15219;p46"/>
              <p:cNvSpPr/>
              <p:nvPr/>
            </p:nvSpPr>
            <p:spPr>
              <a:xfrm>
                <a:off x="7187848" y="3662674"/>
                <a:ext cx="29023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58" extrusionOk="0">
                    <a:moveTo>
                      <a:pt x="333" y="0"/>
                    </a:moveTo>
                    <a:cubicBezTo>
                      <a:pt x="164" y="0"/>
                      <a:pt x="15" y="142"/>
                      <a:pt x="8" y="306"/>
                    </a:cubicBezTo>
                    <a:cubicBezTo>
                      <a:pt x="0" y="470"/>
                      <a:pt x="133" y="642"/>
                      <a:pt x="313" y="658"/>
                    </a:cubicBezTo>
                    <a:cubicBezTo>
                      <a:pt x="319" y="658"/>
                      <a:pt x="324" y="658"/>
                      <a:pt x="330" y="658"/>
                    </a:cubicBezTo>
                    <a:cubicBezTo>
                      <a:pt x="508" y="658"/>
                      <a:pt x="633" y="542"/>
                      <a:pt x="641" y="353"/>
                    </a:cubicBezTo>
                    <a:cubicBezTo>
                      <a:pt x="641" y="158"/>
                      <a:pt x="524" y="17"/>
                      <a:pt x="360" y="1"/>
                    </a:cubicBezTo>
                    <a:cubicBezTo>
                      <a:pt x="351" y="0"/>
                      <a:pt x="342" y="0"/>
                      <a:pt x="3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0" name="Google Shape;15220;p46"/>
              <p:cNvSpPr/>
              <p:nvPr/>
            </p:nvSpPr>
            <p:spPr>
              <a:xfrm>
                <a:off x="7492473" y="3416459"/>
                <a:ext cx="60536" cy="5881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99" extrusionOk="0">
                    <a:moveTo>
                      <a:pt x="604" y="0"/>
                    </a:moveTo>
                    <a:cubicBezTo>
                      <a:pt x="297" y="0"/>
                      <a:pt x="39" y="263"/>
                      <a:pt x="24" y="594"/>
                    </a:cubicBezTo>
                    <a:cubicBezTo>
                      <a:pt x="0" y="930"/>
                      <a:pt x="360" y="1290"/>
                      <a:pt x="704" y="1298"/>
                    </a:cubicBezTo>
                    <a:cubicBezTo>
                      <a:pt x="713" y="1298"/>
                      <a:pt x="723" y="1298"/>
                      <a:pt x="732" y="1298"/>
                    </a:cubicBezTo>
                    <a:cubicBezTo>
                      <a:pt x="1063" y="1298"/>
                      <a:pt x="1321" y="1038"/>
                      <a:pt x="1329" y="696"/>
                    </a:cubicBezTo>
                    <a:cubicBezTo>
                      <a:pt x="1337" y="297"/>
                      <a:pt x="1047" y="8"/>
                      <a:pt x="618" y="0"/>
                    </a:cubicBezTo>
                    <a:cubicBezTo>
                      <a:pt x="613" y="0"/>
                      <a:pt x="609" y="0"/>
                      <a:pt x="6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1" name="Google Shape;15221;p46"/>
              <p:cNvSpPr/>
              <p:nvPr/>
            </p:nvSpPr>
            <p:spPr>
              <a:xfrm>
                <a:off x="7423471" y="3453269"/>
                <a:ext cx="50982" cy="46772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3" extrusionOk="0">
                    <a:moveTo>
                      <a:pt x="501" y="0"/>
                    </a:moveTo>
                    <a:cubicBezTo>
                      <a:pt x="188" y="0"/>
                      <a:pt x="0" y="188"/>
                      <a:pt x="0" y="485"/>
                    </a:cubicBezTo>
                    <a:cubicBezTo>
                      <a:pt x="8" y="773"/>
                      <a:pt x="244" y="1032"/>
                      <a:pt x="494" y="1032"/>
                    </a:cubicBezTo>
                    <a:cubicBezTo>
                      <a:pt x="502" y="1032"/>
                      <a:pt x="509" y="1032"/>
                      <a:pt x="516" y="1032"/>
                    </a:cubicBezTo>
                    <a:cubicBezTo>
                      <a:pt x="782" y="1032"/>
                      <a:pt x="1126" y="735"/>
                      <a:pt x="1118" y="524"/>
                    </a:cubicBezTo>
                    <a:cubicBezTo>
                      <a:pt x="1102" y="242"/>
                      <a:pt x="821" y="8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2" name="Google Shape;15222;p46"/>
              <p:cNvSpPr/>
              <p:nvPr/>
            </p:nvSpPr>
            <p:spPr>
              <a:xfrm>
                <a:off x="7437642" y="3400069"/>
                <a:ext cx="42470" cy="42289"/>
              </a:xfrm>
              <a:custGeom>
                <a:avLst/>
                <a:gdLst/>
                <a:ahLst/>
                <a:cxnLst/>
                <a:rect l="l" t="t" r="r" b="b"/>
                <a:pathLst>
                  <a:path w="938" h="934" extrusionOk="0">
                    <a:moveTo>
                      <a:pt x="463" y="0"/>
                    </a:moveTo>
                    <a:cubicBezTo>
                      <a:pt x="236" y="0"/>
                      <a:pt x="22" y="214"/>
                      <a:pt x="8" y="448"/>
                    </a:cubicBezTo>
                    <a:cubicBezTo>
                      <a:pt x="0" y="706"/>
                      <a:pt x="180" y="909"/>
                      <a:pt x="422" y="933"/>
                    </a:cubicBezTo>
                    <a:cubicBezTo>
                      <a:pt x="434" y="934"/>
                      <a:pt x="446" y="934"/>
                      <a:pt x="458" y="934"/>
                    </a:cubicBezTo>
                    <a:cubicBezTo>
                      <a:pt x="706" y="934"/>
                      <a:pt x="892" y="781"/>
                      <a:pt x="907" y="542"/>
                    </a:cubicBezTo>
                    <a:cubicBezTo>
                      <a:pt x="938" y="269"/>
                      <a:pt x="766" y="34"/>
                      <a:pt x="508" y="3"/>
                    </a:cubicBezTo>
                    <a:cubicBezTo>
                      <a:pt x="493" y="1"/>
                      <a:pt x="478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3" name="Google Shape;15223;p46"/>
              <p:cNvSpPr/>
              <p:nvPr/>
            </p:nvSpPr>
            <p:spPr>
              <a:xfrm>
                <a:off x="7529963" y="3377521"/>
                <a:ext cx="29430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658" extrusionOk="0">
                    <a:moveTo>
                      <a:pt x="337" y="1"/>
                    </a:moveTo>
                    <a:cubicBezTo>
                      <a:pt x="133" y="1"/>
                      <a:pt x="16" y="110"/>
                      <a:pt x="16" y="313"/>
                    </a:cubicBezTo>
                    <a:cubicBezTo>
                      <a:pt x="1" y="509"/>
                      <a:pt x="133" y="657"/>
                      <a:pt x="305" y="657"/>
                    </a:cubicBezTo>
                    <a:cubicBezTo>
                      <a:pt x="469" y="657"/>
                      <a:pt x="634" y="501"/>
                      <a:pt x="649" y="329"/>
                    </a:cubicBezTo>
                    <a:cubicBezTo>
                      <a:pt x="649" y="157"/>
                      <a:pt x="509" y="1"/>
                      <a:pt x="3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4" name="Google Shape;15224;p46"/>
              <p:cNvSpPr/>
              <p:nvPr/>
            </p:nvSpPr>
            <p:spPr>
              <a:xfrm>
                <a:off x="7484685" y="3358052"/>
                <a:ext cx="29068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50" extrusionOk="0">
                    <a:moveTo>
                      <a:pt x="308" y="0"/>
                    </a:moveTo>
                    <a:cubicBezTo>
                      <a:pt x="157" y="0"/>
                      <a:pt x="0" y="157"/>
                      <a:pt x="0" y="314"/>
                    </a:cubicBezTo>
                    <a:cubicBezTo>
                      <a:pt x="0" y="493"/>
                      <a:pt x="133" y="634"/>
                      <a:pt x="313" y="650"/>
                    </a:cubicBezTo>
                    <a:cubicBezTo>
                      <a:pt x="516" y="650"/>
                      <a:pt x="641" y="540"/>
                      <a:pt x="633" y="345"/>
                    </a:cubicBezTo>
                    <a:cubicBezTo>
                      <a:pt x="641" y="165"/>
                      <a:pt x="516" y="25"/>
                      <a:pt x="329" y="1"/>
                    </a:cubicBezTo>
                    <a:cubicBezTo>
                      <a:pt x="322" y="0"/>
                      <a:pt x="315" y="0"/>
                      <a:pt x="3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5" name="Google Shape;15225;p46"/>
              <p:cNvSpPr/>
              <p:nvPr/>
            </p:nvSpPr>
            <p:spPr>
              <a:xfrm>
                <a:off x="7484685" y="3485008"/>
                <a:ext cx="29068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44" extrusionOk="0">
                    <a:moveTo>
                      <a:pt x="320" y="0"/>
                    </a:moveTo>
                    <a:cubicBezTo>
                      <a:pt x="308" y="0"/>
                      <a:pt x="295" y="1"/>
                      <a:pt x="282" y="2"/>
                    </a:cubicBezTo>
                    <a:cubicBezTo>
                      <a:pt x="133" y="10"/>
                      <a:pt x="0" y="167"/>
                      <a:pt x="0" y="315"/>
                    </a:cubicBezTo>
                    <a:cubicBezTo>
                      <a:pt x="0" y="479"/>
                      <a:pt x="141" y="635"/>
                      <a:pt x="321" y="643"/>
                    </a:cubicBezTo>
                    <a:cubicBezTo>
                      <a:pt x="327" y="643"/>
                      <a:pt x="332" y="644"/>
                      <a:pt x="338" y="644"/>
                    </a:cubicBezTo>
                    <a:cubicBezTo>
                      <a:pt x="523" y="644"/>
                      <a:pt x="641" y="520"/>
                      <a:pt x="641" y="331"/>
                    </a:cubicBezTo>
                    <a:cubicBezTo>
                      <a:pt x="641" y="148"/>
                      <a:pt x="498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6" name="Google Shape;15226;p46"/>
              <p:cNvSpPr/>
              <p:nvPr/>
            </p:nvSpPr>
            <p:spPr>
              <a:xfrm>
                <a:off x="7450003" y="3793614"/>
                <a:ext cx="47451" cy="50982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126" extrusionOk="0">
                    <a:moveTo>
                      <a:pt x="555" y="1"/>
                    </a:moveTo>
                    <a:cubicBezTo>
                      <a:pt x="258" y="1"/>
                      <a:pt x="1" y="266"/>
                      <a:pt x="8" y="579"/>
                    </a:cubicBezTo>
                    <a:cubicBezTo>
                      <a:pt x="24" y="884"/>
                      <a:pt x="243" y="1118"/>
                      <a:pt x="540" y="1126"/>
                    </a:cubicBezTo>
                    <a:cubicBezTo>
                      <a:pt x="829" y="1126"/>
                      <a:pt x="1048" y="891"/>
                      <a:pt x="1048" y="579"/>
                    </a:cubicBezTo>
                    <a:cubicBezTo>
                      <a:pt x="1032" y="274"/>
                      <a:pt x="813" y="16"/>
                      <a:pt x="5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7" name="Google Shape;15227;p46"/>
              <p:cNvSpPr/>
              <p:nvPr/>
            </p:nvSpPr>
            <p:spPr>
              <a:xfrm>
                <a:off x="7373937" y="3798730"/>
                <a:ext cx="44644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00" extrusionOk="0">
                    <a:moveTo>
                      <a:pt x="532" y="1"/>
                    </a:moveTo>
                    <a:cubicBezTo>
                      <a:pt x="407" y="1"/>
                      <a:pt x="282" y="59"/>
                      <a:pt x="196" y="177"/>
                    </a:cubicBezTo>
                    <a:cubicBezTo>
                      <a:pt x="0" y="435"/>
                      <a:pt x="110" y="747"/>
                      <a:pt x="438" y="864"/>
                    </a:cubicBezTo>
                    <a:cubicBezTo>
                      <a:pt x="502" y="888"/>
                      <a:pt x="563" y="899"/>
                      <a:pt x="621" y="899"/>
                    </a:cubicBezTo>
                    <a:cubicBezTo>
                      <a:pt x="828" y="899"/>
                      <a:pt x="979" y="750"/>
                      <a:pt x="985" y="505"/>
                    </a:cubicBezTo>
                    <a:cubicBezTo>
                      <a:pt x="977" y="388"/>
                      <a:pt x="938" y="270"/>
                      <a:pt x="868" y="177"/>
                    </a:cubicBezTo>
                    <a:cubicBezTo>
                      <a:pt x="782" y="59"/>
                      <a:pt x="657" y="1"/>
                      <a:pt x="5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8" name="Google Shape;15228;p46"/>
              <p:cNvSpPr/>
              <p:nvPr/>
            </p:nvSpPr>
            <p:spPr>
              <a:xfrm>
                <a:off x="7425599" y="3748700"/>
                <a:ext cx="36131" cy="3586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2" extrusionOk="0">
                    <a:moveTo>
                      <a:pt x="430" y="0"/>
                    </a:moveTo>
                    <a:cubicBezTo>
                      <a:pt x="227" y="0"/>
                      <a:pt x="16" y="203"/>
                      <a:pt x="16" y="422"/>
                    </a:cubicBezTo>
                    <a:cubicBezTo>
                      <a:pt x="0" y="594"/>
                      <a:pt x="180" y="782"/>
                      <a:pt x="368" y="789"/>
                    </a:cubicBezTo>
                    <a:cubicBezTo>
                      <a:pt x="377" y="791"/>
                      <a:pt x="387" y="791"/>
                      <a:pt x="397" y="791"/>
                    </a:cubicBezTo>
                    <a:cubicBezTo>
                      <a:pt x="592" y="791"/>
                      <a:pt x="797" y="576"/>
                      <a:pt x="797" y="383"/>
                    </a:cubicBezTo>
                    <a:cubicBezTo>
                      <a:pt x="797" y="203"/>
                      <a:pt x="610" y="8"/>
                      <a:pt x="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9" name="Google Shape;15229;p46"/>
              <p:cNvSpPr/>
              <p:nvPr/>
            </p:nvSpPr>
            <p:spPr>
              <a:xfrm>
                <a:off x="7487176" y="3853742"/>
                <a:ext cx="26216" cy="2553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64" extrusionOk="0">
                    <a:moveTo>
                      <a:pt x="297" y="1"/>
                    </a:moveTo>
                    <a:cubicBezTo>
                      <a:pt x="141" y="1"/>
                      <a:pt x="16" y="118"/>
                      <a:pt x="8" y="290"/>
                    </a:cubicBezTo>
                    <a:cubicBezTo>
                      <a:pt x="0" y="446"/>
                      <a:pt x="102" y="564"/>
                      <a:pt x="242" y="564"/>
                    </a:cubicBezTo>
                    <a:cubicBezTo>
                      <a:pt x="247" y="564"/>
                      <a:pt x="252" y="564"/>
                      <a:pt x="257" y="564"/>
                    </a:cubicBezTo>
                    <a:cubicBezTo>
                      <a:pt x="438" y="564"/>
                      <a:pt x="578" y="426"/>
                      <a:pt x="571" y="259"/>
                    </a:cubicBezTo>
                    <a:cubicBezTo>
                      <a:pt x="555" y="118"/>
                      <a:pt x="430" y="1"/>
                      <a:pt x="2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0" name="Google Shape;15230;p46"/>
              <p:cNvSpPr/>
              <p:nvPr/>
            </p:nvSpPr>
            <p:spPr>
              <a:xfrm>
                <a:off x="7425237" y="3848082"/>
                <a:ext cx="26216" cy="2589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72" extrusionOk="0">
                    <a:moveTo>
                      <a:pt x="320" y="1"/>
                    </a:moveTo>
                    <a:cubicBezTo>
                      <a:pt x="148" y="1"/>
                      <a:pt x="8" y="115"/>
                      <a:pt x="1" y="267"/>
                    </a:cubicBezTo>
                    <a:cubicBezTo>
                      <a:pt x="1" y="415"/>
                      <a:pt x="149" y="571"/>
                      <a:pt x="290" y="571"/>
                    </a:cubicBezTo>
                    <a:cubicBezTo>
                      <a:pt x="430" y="571"/>
                      <a:pt x="540" y="454"/>
                      <a:pt x="555" y="298"/>
                    </a:cubicBezTo>
                    <a:cubicBezTo>
                      <a:pt x="579" y="126"/>
                      <a:pt x="477" y="9"/>
                      <a:pt x="337" y="1"/>
                    </a:cubicBezTo>
                    <a:cubicBezTo>
                      <a:pt x="331" y="1"/>
                      <a:pt x="3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231" name="Google Shape;15231;p46"/>
            <p:cNvSpPr/>
            <p:nvPr/>
          </p:nvSpPr>
          <p:spPr>
            <a:xfrm>
              <a:off x="9565752" y="2538399"/>
              <a:ext cx="87099" cy="84649"/>
            </a:xfrm>
            <a:custGeom>
              <a:avLst/>
              <a:gdLst/>
              <a:ahLst/>
              <a:cxnLst/>
              <a:rect l="l" t="t" r="r" b="b"/>
              <a:pathLst>
                <a:path w="1337" h="1299" extrusionOk="0">
                  <a:moveTo>
                    <a:pt x="604" y="0"/>
                  </a:moveTo>
                  <a:cubicBezTo>
                    <a:pt x="297" y="0"/>
                    <a:pt x="39" y="263"/>
                    <a:pt x="24" y="594"/>
                  </a:cubicBezTo>
                  <a:cubicBezTo>
                    <a:pt x="0" y="930"/>
                    <a:pt x="360" y="1290"/>
                    <a:pt x="704" y="1298"/>
                  </a:cubicBezTo>
                  <a:cubicBezTo>
                    <a:pt x="713" y="1298"/>
                    <a:pt x="723" y="1298"/>
                    <a:pt x="732" y="1298"/>
                  </a:cubicBezTo>
                  <a:cubicBezTo>
                    <a:pt x="1063" y="1298"/>
                    <a:pt x="1321" y="1038"/>
                    <a:pt x="1329" y="696"/>
                  </a:cubicBezTo>
                  <a:cubicBezTo>
                    <a:pt x="1337" y="297"/>
                    <a:pt x="1047" y="8"/>
                    <a:pt x="618" y="0"/>
                  </a:cubicBezTo>
                  <a:cubicBezTo>
                    <a:pt x="613" y="0"/>
                    <a:pt x="60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2" name="Google Shape;15232;p46"/>
          <p:cNvGrpSpPr/>
          <p:nvPr/>
        </p:nvGrpSpPr>
        <p:grpSpPr>
          <a:xfrm rot="-550122">
            <a:off x="7987698" y="4025747"/>
            <a:ext cx="1043604" cy="773451"/>
            <a:chOff x="3748050" y="180275"/>
            <a:chExt cx="394800" cy="292600"/>
          </a:xfrm>
        </p:grpSpPr>
        <p:sp>
          <p:nvSpPr>
            <p:cNvPr id="15233" name="Google Shape;15233;p46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46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46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46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46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46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46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46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46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46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46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46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46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46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46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46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46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46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46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46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46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46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46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46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46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46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46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46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46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46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46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46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46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46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46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46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46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46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46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46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46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46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46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46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7" name="Google Shape;15277;p46"/>
          <p:cNvGrpSpPr/>
          <p:nvPr/>
        </p:nvGrpSpPr>
        <p:grpSpPr>
          <a:xfrm>
            <a:off x="8050807" y="3169274"/>
            <a:ext cx="1035443" cy="913931"/>
            <a:chOff x="4874103" y="1842351"/>
            <a:chExt cx="481713" cy="425183"/>
          </a:xfrm>
        </p:grpSpPr>
        <p:sp>
          <p:nvSpPr>
            <p:cNvPr id="15278" name="Google Shape;15278;p46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46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46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46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46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46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46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46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46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46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46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46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0" name="صورة 159">
            <a:extLst>
              <a:ext uri="{FF2B5EF4-FFF2-40B4-BE49-F238E27FC236}">
                <a16:creationId xmlns:a16="http://schemas.microsoft.com/office/drawing/2014/main" id="{D6EE7165-8670-4835-BD62-12628731CEB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7000" t="28445" r="16727" b="22263"/>
          <a:stretch/>
        </p:blipFill>
        <p:spPr>
          <a:xfrm>
            <a:off x="1155470" y="839585"/>
            <a:ext cx="6325985" cy="316635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75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pSp>
        <p:nvGrpSpPr>
          <p:cNvPr id="15290" name="Google Shape;15290;p46"/>
          <p:cNvGrpSpPr/>
          <p:nvPr/>
        </p:nvGrpSpPr>
        <p:grpSpPr>
          <a:xfrm>
            <a:off x="541009" y="115463"/>
            <a:ext cx="1251464" cy="1252576"/>
            <a:chOff x="4408648" y="3039468"/>
            <a:chExt cx="841094" cy="841842"/>
          </a:xfrm>
        </p:grpSpPr>
        <p:sp>
          <p:nvSpPr>
            <p:cNvPr id="15291" name="Google Shape;15291;p46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46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46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46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46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46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46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46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46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46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46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46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46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46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46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46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46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46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46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" name="مربع نص 161">
            <a:extLst>
              <a:ext uri="{FF2B5EF4-FFF2-40B4-BE49-F238E27FC236}">
                <a16:creationId xmlns:a16="http://schemas.microsoft.com/office/drawing/2014/main" id="{6E51EEF3-44AE-402A-ACFA-1DB871990D2A}"/>
              </a:ext>
            </a:extLst>
          </p:cNvPr>
          <p:cNvSpPr txBox="1"/>
          <p:nvPr/>
        </p:nvSpPr>
        <p:spPr>
          <a:xfrm>
            <a:off x="4552504" y="1453704"/>
            <a:ext cx="3476799" cy="224676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dirty="0"/>
              <a:t>1. small, brick building </a:t>
            </a:r>
          </a:p>
          <a:p>
            <a:r>
              <a:rPr lang="en-US" dirty="0"/>
              <a:t>2. wonderful, old, Persian rug </a:t>
            </a:r>
          </a:p>
          <a:p>
            <a:r>
              <a:rPr lang="en-US" dirty="0"/>
              <a:t>3. enormous, new windows </a:t>
            </a:r>
          </a:p>
          <a:p>
            <a:r>
              <a:rPr lang="en-US" dirty="0"/>
              <a:t>4. ugly, brown, velvet curtains</a:t>
            </a:r>
          </a:p>
          <a:p>
            <a:r>
              <a:rPr lang="en-US" dirty="0"/>
              <a:t>5. lovely, yellow, silk curtains </a:t>
            </a:r>
          </a:p>
          <a:p>
            <a:r>
              <a:rPr lang="en-US" dirty="0"/>
              <a:t>6. large, formal dining room</a:t>
            </a:r>
          </a:p>
          <a:p>
            <a:r>
              <a:rPr lang="en-US" dirty="0"/>
              <a:t>7. beautiful, old, wood floors </a:t>
            </a:r>
          </a:p>
          <a:p>
            <a:r>
              <a:rPr lang="en-US" dirty="0"/>
              <a:t>8. old-fashioned, small, orange bathroom</a:t>
            </a:r>
          </a:p>
          <a:p>
            <a:r>
              <a:rPr lang="en-US" dirty="0"/>
              <a:t>9. comforting, light blue color </a:t>
            </a:r>
          </a:p>
          <a:p>
            <a:r>
              <a:rPr lang="en-US" dirty="0"/>
              <a:t>10. a nice, large, American family</a:t>
            </a:r>
            <a:endParaRPr lang="ar-SA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6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6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0" name="Google Shape;12520;p37"/>
          <p:cNvGrpSpPr/>
          <p:nvPr/>
        </p:nvGrpSpPr>
        <p:grpSpPr>
          <a:xfrm rot="-984207" flipH="1">
            <a:off x="6672769" y="738656"/>
            <a:ext cx="2365877" cy="1986655"/>
            <a:chOff x="98925" y="1114975"/>
            <a:chExt cx="2365870" cy="1986648"/>
          </a:xfrm>
        </p:grpSpPr>
        <p:sp>
          <p:nvSpPr>
            <p:cNvPr id="12521" name="Google Shape;12521;p37"/>
            <p:cNvSpPr/>
            <p:nvPr/>
          </p:nvSpPr>
          <p:spPr>
            <a:xfrm>
              <a:off x="1272291" y="1114975"/>
              <a:ext cx="608453" cy="662658"/>
            </a:xfrm>
            <a:custGeom>
              <a:avLst/>
              <a:gdLst/>
              <a:ahLst/>
              <a:cxnLst/>
              <a:rect l="l" t="t" r="r" b="b"/>
              <a:pathLst>
                <a:path w="8677" h="9450" extrusionOk="0">
                  <a:moveTo>
                    <a:pt x="8510" y="0"/>
                  </a:moveTo>
                  <a:cubicBezTo>
                    <a:pt x="8497" y="0"/>
                    <a:pt x="8485" y="6"/>
                    <a:pt x="8478" y="21"/>
                  </a:cubicBezTo>
                  <a:lnTo>
                    <a:pt x="8429" y="21"/>
                  </a:lnTo>
                  <a:cubicBezTo>
                    <a:pt x="8106" y="170"/>
                    <a:pt x="7858" y="418"/>
                    <a:pt x="7611" y="641"/>
                  </a:cubicBezTo>
                  <a:cubicBezTo>
                    <a:pt x="7313" y="889"/>
                    <a:pt x="6966" y="1062"/>
                    <a:pt x="6594" y="1186"/>
                  </a:cubicBezTo>
                  <a:cubicBezTo>
                    <a:pt x="6247" y="1310"/>
                    <a:pt x="5875" y="1434"/>
                    <a:pt x="5528" y="1533"/>
                  </a:cubicBezTo>
                  <a:lnTo>
                    <a:pt x="4512" y="1905"/>
                  </a:lnTo>
                  <a:cubicBezTo>
                    <a:pt x="3867" y="2153"/>
                    <a:pt x="3223" y="2426"/>
                    <a:pt x="2603" y="2773"/>
                  </a:cubicBezTo>
                  <a:cubicBezTo>
                    <a:pt x="2008" y="3144"/>
                    <a:pt x="1512" y="3615"/>
                    <a:pt x="1066" y="4161"/>
                  </a:cubicBezTo>
                  <a:cubicBezTo>
                    <a:pt x="645" y="4706"/>
                    <a:pt x="298" y="5326"/>
                    <a:pt x="149" y="6020"/>
                  </a:cubicBezTo>
                  <a:cubicBezTo>
                    <a:pt x="0" y="6640"/>
                    <a:pt x="0" y="7284"/>
                    <a:pt x="50" y="7904"/>
                  </a:cubicBezTo>
                  <a:cubicBezTo>
                    <a:pt x="124" y="8474"/>
                    <a:pt x="322" y="8970"/>
                    <a:pt x="868" y="9267"/>
                  </a:cubicBezTo>
                  <a:cubicBezTo>
                    <a:pt x="1084" y="9405"/>
                    <a:pt x="1347" y="9449"/>
                    <a:pt x="1607" y="9449"/>
                  </a:cubicBezTo>
                  <a:cubicBezTo>
                    <a:pt x="1675" y="9449"/>
                    <a:pt x="1743" y="9446"/>
                    <a:pt x="1810" y="9441"/>
                  </a:cubicBezTo>
                  <a:cubicBezTo>
                    <a:pt x="2157" y="9391"/>
                    <a:pt x="2529" y="9342"/>
                    <a:pt x="2876" y="9218"/>
                  </a:cubicBezTo>
                  <a:cubicBezTo>
                    <a:pt x="3248" y="9094"/>
                    <a:pt x="3595" y="8896"/>
                    <a:pt x="3917" y="8747"/>
                  </a:cubicBezTo>
                  <a:cubicBezTo>
                    <a:pt x="4264" y="8598"/>
                    <a:pt x="4586" y="8400"/>
                    <a:pt x="4859" y="8201"/>
                  </a:cubicBezTo>
                  <a:cubicBezTo>
                    <a:pt x="5454" y="7730"/>
                    <a:pt x="5826" y="7012"/>
                    <a:pt x="6272" y="6417"/>
                  </a:cubicBezTo>
                  <a:cubicBezTo>
                    <a:pt x="6768" y="5772"/>
                    <a:pt x="7214" y="5053"/>
                    <a:pt x="7611" y="4310"/>
                  </a:cubicBezTo>
                  <a:cubicBezTo>
                    <a:pt x="7982" y="3615"/>
                    <a:pt x="8205" y="2847"/>
                    <a:pt x="8453" y="2078"/>
                  </a:cubicBezTo>
                  <a:cubicBezTo>
                    <a:pt x="8553" y="1781"/>
                    <a:pt x="8627" y="1434"/>
                    <a:pt x="8676" y="1136"/>
                  </a:cubicBezTo>
                  <a:cubicBezTo>
                    <a:pt x="8627" y="814"/>
                    <a:pt x="8577" y="442"/>
                    <a:pt x="8577" y="71"/>
                  </a:cubicBezTo>
                  <a:cubicBezTo>
                    <a:pt x="8577" y="35"/>
                    <a:pt x="8540" y="0"/>
                    <a:pt x="8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7"/>
            <p:cNvSpPr/>
            <p:nvPr/>
          </p:nvSpPr>
          <p:spPr>
            <a:xfrm>
              <a:off x="1270538" y="1432772"/>
              <a:ext cx="458952" cy="346616"/>
            </a:xfrm>
            <a:custGeom>
              <a:avLst/>
              <a:gdLst/>
              <a:ahLst/>
              <a:cxnLst/>
              <a:rect l="l" t="t" r="r" b="b"/>
              <a:pathLst>
                <a:path w="6545" h="4943" extrusionOk="0">
                  <a:moveTo>
                    <a:pt x="843" y="1"/>
                  </a:moveTo>
                  <a:cubicBezTo>
                    <a:pt x="546" y="472"/>
                    <a:pt x="298" y="967"/>
                    <a:pt x="174" y="1513"/>
                  </a:cubicBezTo>
                  <a:cubicBezTo>
                    <a:pt x="0" y="2133"/>
                    <a:pt x="0" y="2802"/>
                    <a:pt x="75" y="3422"/>
                  </a:cubicBezTo>
                  <a:cubicBezTo>
                    <a:pt x="124" y="3967"/>
                    <a:pt x="347" y="4463"/>
                    <a:pt x="868" y="4785"/>
                  </a:cubicBezTo>
                  <a:cubicBezTo>
                    <a:pt x="1101" y="4902"/>
                    <a:pt x="1350" y="4942"/>
                    <a:pt x="1614" y="4942"/>
                  </a:cubicBezTo>
                  <a:cubicBezTo>
                    <a:pt x="1686" y="4942"/>
                    <a:pt x="1760" y="4939"/>
                    <a:pt x="1835" y="4934"/>
                  </a:cubicBezTo>
                  <a:cubicBezTo>
                    <a:pt x="2182" y="4909"/>
                    <a:pt x="2554" y="4835"/>
                    <a:pt x="2901" y="4711"/>
                  </a:cubicBezTo>
                  <a:cubicBezTo>
                    <a:pt x="3273" y="4587"/>
                    <a:pt x="3595" y="4413"/>
                    <a:pt x="3942" y="4240"/>
                  </a:cubicBezTo>
                  <a:cubicBezTo>
                    <a:pt x="4289" y="4091"/>
                    <a:pt x="4586" y="3917"/>
                    <a:pt x="4884" y="3694"/>
                  </a:cubicBezTo>
                  <a:cubicBezTo>
                    <a:pt x="5454" y="3223"/>
                    <a:pt x="5826" y="2504"/>
                    <a:pt x="6297" y="1934"/>
                  </a:cubicBezTo>
                  <a:cubicBezTo>
                    <a:pt x="6396" y="1810"/>
                    <a:pt x="6495" y="1686"/>
                    <a:pt x="6545" y="1587"/>
                  </a:cubicBezTo>
                  <a:lnTo>
                    <a:pt x="6545" y="1587"/>
                  </a:lnTo>
                  <a:cubicBezTo>
                    <a:pt x="6421" y="1686"/>
                    <a:pt x="6346" y="1761"/>
                    <a:pt x="6222" y="1860"/>
                  </a:cubicBezTo>
                  <a:cubicBezTo>
                    <a:pt x="5776" y="2232"/>
                    <a:pt x="5305" y="2604"/>
                    <a:pt x="4809" y="2876"/>
                  </a:cubicBezTo>
                  <a:cubicBezTo>
                    <a:pt x="4435" y="3101"/>
                    <a:pt x="3961" y="3326"/>
                    <a:pt x="3495" y="3326"/>
                  </a:cubicBezTo>
                  <a:cubicBezTo>
                    <a:pt x="3344" y="3326"/>
                    <a:pt x="3195" y="3303"/>
                    <a:pt x="3049" y="3248"/>
                  </a:cubicBezTo>
                  <a:cubicBezTo>
                    <a:pt x="2752" y="3174"/>
                    <a:pt x="2529" y="2876"/>
                    <a:pt x="2529" y="2554"/>
                  </a:cubicBezTo>
                  <a:cubicBezTo>
                    <a:pt x="2529" y="2108"/>
                    <a:pt x="3595" y="1215"/>
                    <a:pt x="3768" y="819"/>
                  </a:cubicBezTo>
                  <a:lnTo>
                    <a:pt x="3768" y="819"/>
                  </a:lnTo>
                  <a:cubicBezTo>
                    <a:pt x="3486" y="842"/>
                    <a:pt x="2330" y="1269"/>
                    <a:pt x="1982" y="1269"/>
                  </a:cubicBezTo>
                  <a:cubicBezTo>
                    <a:pt x="1964" y="1269"/>
                    <a:pt x="1948" y="1267"/>
                    <a:pt x="1934" y="1265"/>
                  </a:cubicBezTo>
                  <a:cubicBezTo>
                    <a:pt x="1587" y="1215"/>
                    <a:pt x="1314" y="1017"/>
                    <a:pt x="1091" y="744"/>
                  </a:cubicBezTo>
                  <a:cubicBezTo>
                    <a:pt x="942" y="521"/>
                    <a:pt x="868" y="273"/>
                    <a:pt x="843" y="1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7"/>
            <p:cNvSpPr/>
            <p:nvPr/>
          </p:nvSpPr>
          <p:spPr>
            <a:xfrm>
              <a:off x="1048038" y="1180680"/>
              <a:ext cx="302508" cy="569465"/>
            </a:xfrm>
            <a:custGeom>
              <a:avLst/>
              <a:gdLst/>
              <a:ahLst/>
              <a:cxnLst/>
              <a:rect l="l" t="t" r="r" b="b"/>
              <a:pathLst>
                <a:path w="4314" h="8121" extrusionOk="0">
                  <a:moveTo>
                    <a:pt x="547" y="0"/>
                  </a:moveTo>
                  <a:cubicBezTo>
                    <a:pt x="546" y="0"/>
                    <a:pt x="546" y="0"/>
                    <a:pt x="546" y="1"/>
                  </a:cubicBezTo>
                  <a:cubicBezTo>
                    <a:pt x="521" y="100"/>
                    <a:pt x="471" y="150"/>
                    <a:pt x="422" y="249"/>
                  </a:cubicBezTo>
                  <a:cubicBezTo>
                    <a:pt x="347" y="373"/>
                    <a:pt x="298" y="522"/>
                    <a:pt x="248" y="695"/>
                  </a:cubicBezTo>
                  <a:cubicBezTo>
                    <a:pt x="124" y="1067"/>
                    <a:pt x="124" y="1464"/>
                    <a:pt x="99" y="1860"/>
                  </a:cubicBezTo>
                  <a:cubicBezTo>
                    <a:pt x="25" y="2728"/>
                    <a:pt x="0" y="3596"/>
                    <a:pt x="99" y="4438"/>
                  </a:cubicBezTo>
                  <a:cubicBezTo>
                    <a:pt x="124" y="4835"/>
                    <a:pt x="174" y="5207"/>
                    <a:pt x="298" y="5579"/>
                  </a:cubicBezTo>
                  <a:cubicBezTo>
                    <a:pt x="397" y="5926"/>
                    <a:pt x="595" y="6273"/>
                    <a:pt x="744" y="6570"/>
                  </a:cubicBezTo>
                  <a:cubicBezTo>
                    <a:pt x="893" y="6893"/>
                    <a:pt x="1091" y="7165"/>
                    <a:pt x="1364" y="7388"/>
                  </a:cubicBezTo>
                  <a:cubicBezTo>
                    <a:pt x="1612" y="7587"/>
                    <a:pt x="1909" y="7785"/>
                    <a:pt x="2207" y="7909"/>
                  </a:cubicBezTo>
                  <a:cubicBezTo>
                    <a:pt x="2463" y="8025"/>
                    <a:pt x="2760" y="8120"/>
                    <a:pt x="3037" y="8120"/>
                  </a:cubicBezTo>
                  <a:cubicBezTo>
                    <a:pt x="3296" y="8120"/>
                    <a:pt x="3539" y="8037"/>
                    <a:pt x="3719" y="7810"/>
                  </a:cubicBezTo>
                  <a:cubicBezTo>
                    <a:pt x="4016" y="7438"/>
                    <a:pt x="4115" y="6917"/>
                    <a:pt x="4190" y="6471"/>
                  </a:cubicBezTo>
                  <a:cubicBezTo>
                    <a:pt x="4314" y="5802"/>
                    <a:pt x="4239" y="5058"/>
                    <a:pt x="4016" y="4339"/>
                  </a:cubicBezTo>
                  <a:cubicBezTo>
                    <a:pt x="3892" y="3992"/>
                    <a:pt x="3719" y="3670"/>
                    <a:pt x="3570" y="3348"/>
                  </a:cubicBezTo>
                  <a:lnTo>
                    <a:pt x="3000" y="2431"/>
                  </a:lnTo>
                  <a:cubicBezTo>
                    <a:pt x="2653" y="1935"/>
                    <a:pt x="2256" y="1464"/>
                    <a:pt x="1835" y="1018"/>
                  </a:cubicBezTo>
                  <a:cubicBezTo>
                    <a:pt x="1612" y="844"/>
                    <a:pt x="1388" y="646"/>
                    <a:pt x="1165" y="497"/>
                  </a:cubicBezTo>
                  <a:cubicBezTo>
                    <a:pt x="997" y="377"/>
                    <a:pt x="572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7"/>
            <p:cNvSpPr/>
            <p:nvPr/>
          </p:nvSpPr>
          <p:spPr>
            <a:xfrm>
              <a:off x="1098456" y="1429336"/>
              <a:ext cx="252090" cy="324527"/>
            </a:xfrm>
            <a:custGeom>
              <a:avLst/>
              <a:gdLst/>
              <a:ahLst/>
              <a:cxnLst/>
              <a:rect l="l" t="t" r="r" b="b"/>
              <a:pathLst>
                <a:path w="3595" h="4628" extrusionOk="0">
                  <a:moveTo>
                    <a:pt x="2925" y="0"/>
                  </a:moveTo>
                  <a:lnTo>
                    <a:pt x="2925" y="0"/>
                  </a:lnTo>
                  <a:cubicBezTo>
                    <a:pt x="3024" y="248"/>
                    <a:pt x="3099" y="496"/>
                    <a:pt x="3148" y="769"/>
                  </a:cubicBezTo>
                  <a:cubicBezTo>
                    <a:pt x="3297" y="1363"/>
                    <a:pt x="3471" y="2132"/>
                    <a:pt x="3124" y="2727"/>
                  </a:cubicBezTo>
                  <a:cubicBezTo>
                    <a:pt x="3006" y="2922"/>
                    <a:pt x="2750" y="3087"/>
                    <a:pt x="2489" y="3087"/>
                  </a:cubicBezTo>
                  <a:cubicBezTo>
                    <a:pt x="2419" y="3087"/>
                    <a:pt x="2349" y="3075"/>
                    <a:pt x="2281" y="3049"/>
                  </a:cubicBezTo>
                  <a:cubicBezTo>
                    <a:pt x="2132" y="3000"/>
                    <a:pt x="1661" y="2182"/>
                    <a:pt x="1537" y="2132"/>
                  </a:cubicBezTo>
                  <a:lnTo>
                    <a:pt x="1537" y="2132"/>
                  </a:lnTo>
                  <a:cubicBezTo>
                    <a:pt x="1537" y="2157"/>
                    <a:pt x="1711" y="2653"/>
                    <a:pt x="1711" y="2925"/>
                  </a:cubicBezTo>
                  <a:cubicBezTo>
                    <a:pt x="1711" y="3223"/>
                    <a:pt x="1562" y="3371"/>
                    <a:pt x="1314" y="3471"/>
                  </a:cubicBezTo>
                  <a:cubicBezTo>
                    <a:pt x="1251" y="3492"/>
                    <a:pt x="1188" y="3499"/>
                    <a:pt x="1125" y="3499"/>
                  </a:cubicBezTo>
                  <a:cubicBezTo>
                    <a:pt x="1040" y="3499"/>
                    <a:pt x="954" y="3485"/>
                    <a:pt x="868" y="3471"/>
                  </a:cubicBezTo>
                  <a:cubicBezTo>
                    <a:pt x="694" y="3421"/>
                    <a:pt x="521" y="3371"/>
                    <a:pt x="397" y="3272"/>
                  </a:cubicBezTo>
                  <a:cubicBezTo>
                    <a:pt x="273" y="3223"/>
                    <a:pt x="99" y="3148"/>
                    <a:pt x="0" y="3049"/>
                  </a:cubicBezTo>
                  <a:lnTo>
                    <a:pt x="0" y="3049"/>
                  </a:lnTo>
                  <a:cubicBezTo>
                    <a:pt x="149" y="3371"/>
                    <a:pt x="322" y="3644"/>
                    <a:pt x="620" y="3892"/>
                  </a:cubicBezTo>
                  <a:cubicBezTo>
                    <a:pt x="868" y="4115"/>
                    <a:pt x="1165" y="4289"/>
                    <a:pt x="1438" y="4413"/>
                  </a:cubicBezTo>
                  <a:cubicBezTo>
                    <a:pt x="1699" y="4530"/>
                    <a:pt x="2009" y="4627"/>
                    <a:pt x="2298" y="4627"/>
                  </a:cubicBezTo>
                  <a:cubicBezTo>
                    <a:pt x="2557" y="4627"/>
                    <a:pt x="2799" y="4549"/>
                    <a:pt x="2975" y="4338"/>
                  </a:cubicBezTo>
                  <a:cubicBezTo>
                    <a:pt x="3272" y="3966"/>
                    <a:pt x="3372" y="3421"/>
                    <a:pt x="3421" y="3000"/>
                  </a:cubicBezTo>
                  <a:cubicBezTo>
                    <a:pt x="3595" y="2256"/>
                    <a:pt x="3520" y="1512"/>
                    <a:pt x="3297" y="793"/>
                  </a:cubicBezTo>
                  <a:cubicBezTo>
                    <a:pt x="3223" y="521"/>
                    <a:pt x="3049" y="248"/>
                    <a:pt x="2925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7"/>
            <p:cNvSpPr/>
            <p:nvPr/>
          </p:nvSpPr>
          <p:spPr>
            <a:xfrm>
              <a:off x="1451314" y="1929943"/>
              <a:ext cx="1013480" cy="540644"/>
            </a:xfrm>
            <a:custGeom>
              <a:avLst/>
              <a:gdLst/>
              <a:ahLst/>
              <a:cxnLst/>
              <a:rect l="l" t="t" r="r" b="b"/>
              <a:pathLst>
                <a:path w="14453" h="7710" extrusionOk="0">
                  <a:moveTo>
                    <a:pt x="5343" y="0"/>
                  </a:moveTo>
                  <a:cubicBezTo>
                    <a:pt x="4965" y="0"/>
                    <a:pt x="4587" y="25"/>
                    <a:pt x="4215" y="50"/>
                  </a:cubicBezTo>
                  <a:cubicBezTo>
                    <a:pt x="3471" y="75"/>
                    <a:pt x="2752" y="248"/>
                    <a:pt x="2108" y="620"/>
                  </a:cubicBezTo>
                  <a:cubicBezTo>
                    <a:pt x="1562" y="967"/>
                    <a:pt x="967" y="1413"/>
                    <a:pt x="595" y="1934"/>
                  </a:cubicBezTo>
                  <a:cubicBezTo>
                    <a:pt x="397" y="2207"/>
                    <a:pt x="273" y="2529"/>
                    <a:pt x="224" y="2851"/>
                  </a:cubicBezTo>
                  <a:lnTo>
                    <a:pt x="124" y="3421"/>
                  </a:lnTo>
                  <a:cubicBezTo>
                    <a:pt x="100" y="3570"/>
                    <a:pt x="25" y="3768"/>
                    <a:pt x="0" y="3917"/>
                  </a:cubicBezTo>
                  <a:lnTo>
                    <a:pt x="0" y="3942"/>
                  </a:lnTo>
                  <a:lnTo>
                    <a:pt x="0" y="3967"/>
                  </a:lnTo>
                  <a:cubicBezTo>
                    <a:pt x="90" y="4393"/>
                    <a:pt x="647" y="4413"/>
                    <a:pt x="1009" y="4413"/>
                  </a:cubicBezTo>
                  <a:cubicBezTo>
                    <a:pt x="1047" y="4413"/>
                    <a:pt x="1083" y="4413"/>
                    <a:pt x="1116" y="4413"/>
                  </a:cubicBezTo>
                  <a:cubicBezTo>
                    <a:pt x="1463" y="4413"/>
                    <a:pt x="1760" y="4339"/>
                    <a:pt x="2083" y="4289"/>
                  </a:cubicBezTo>
                  <a:cubicBezTo>
                    <a:pt x="2479" y="4190"/>
                    <a:pt x="2851" y="4066"/>
                    <a:pt x="3248" y="3992"/>
                  </a:cubicBezTo>
                  <a:cubicBezTo>
                    <a:pt x="3556" y="3955"/>
                    <a:pt x="3852" y="3932"/>
                    <a:pt x="4153" y="3932"/>
                  </a:cubicBezTo>
                  <a:cubicBezTo>
                    <a:pt x="4263" y="3932"/>
                    <a:pt x="4374" y="3935"/>
                    <a:pt x="4487" y="3942"/>
                  </a:cubicBezTo>
                  <a:cubicBezTo>
                    <a:pt x="4909" y="3967"/>
                    <a:pt x="5305" y="4091"/>
                    <a:pt x="5702" y="4190"/>
                  </a:cubicBezTo>
                  <a:cubicBezTo>
                    <a:pt x="6471" y="4413"/>
                    <a:pt x="7214" y="4710"/>
                    <a:pt x="7933" y="5132"/>
                  </a:cubicBezTo>
                  <a:cubicBezTo>
                    <a:pt x="9049" y="5752"/>
                    <a:pt x="10040" y="6619"/>
                    <a:pt x="11156" y="7189"/>
                  </a:cubicBezTo>
                  <a:cubicBezTo>
                    <a:pt x="11676" y="7487"/>
                    <a:pt x="12246" y="7710"/>
                    <a:pt x="12866" y="7710"/>
                  </a:cubicBezTo>
                  <a:lnTo>
                    <a:pt x="13709" y="7710"/>
                  </a:lnTo>
                  <a:cubicBezTo>
                    <a:pt x="13907" y="7710"/>
                    <a:pt x="14155" y="7710"/>
                    <a:pt x="14354" y="7636"/>
                  </a:cubicBezTo>
                  <a:cubicBezTo>
                    <a:pt x="14453" y="7561"/>
                    <a:pt x="14453" y="7512"/>
                    <a:pt x="14378" y="7512"/>
                  </a:cubicBezTo>
                  <a:cubicBezTo>
                    <a:pt x="14056" y="7388"/>
                    <a:pt x="13684" y="7313"/>
                    <a:pt x="13337" y="7189"/>
                  </a:cubicBezTo>
                  <a:cubicBezTo>
                    <a:pt x="12965" y="7065"/>
                    <a:pt x="12643" y="6867"/>
                    <a:pt x="12395" y="6570"/>
                  </a:cubicBezTo>
                  <a:cubicBezTo>
                    <a:pt x="11899" y="6049"/>
                    <a:pt x="11528" y="5405"/>
                    <a:pt x="11131" y="4810"/>
                  </a:cubicBezTo>
                  <a:cubicBezTo>
                    <a:pt x="10660" y="4140"/>
                    <a:pt x="10239" y="3421"/>
                    <a:pt x="9792" y="2703"/>
                  </a:cubicBezTo>
                  <a:cubicBezTo>
                    <a:pt x="9594" y="2355"/>
                    <a:pt x="9396" y="2058"/>
                    <a:pt x="9148" y="1736"/>
                  </a:cubicBezTo>
                  <a:cubicBezTo>
                    <a:pt x="8925" y="1488"/>
                    <a:pt x="8677" y="1290"/>
                    <a:pt x="8404" y="1066"/>
                  </a:cubicBezTo>
                  <a:cubicBezTo>
                    <a:pt x="8131" y="843"/>
                    <a:pt x="7809" y="695"/>
                    <a:pt x="7512" y="496"/>
                  </a:cubicBezTo>
                  <a:cubicBezTo>
                    <a:pt x="7165" y="323"/>
                    <a:pt x="6867" y="174"/>
                    <a:pt x="6471" y="100"/>
                  </a:cubicBezTo>
                  <a:cubicBezTo>
                    <a:pt x="6099" y="25"/>
                    <a:pt x="5721" y="0"/>
                    <a:pt x="5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7"/>
            <p:cNvSpPr/>
            <p:nvPr/>
          </p:nvSpPr>
          <p:spPr>
            <a:xfrm>
              <a:off x="1449561" y="2013389"/>
              <a:ext cx="1008291" cy="458952"/>
            </a:xfrm>
            <a:custGeom>
              <a:avLst/>
              <a:gdLst/>
              <a:ahLst/>
              <a:cxnLst/>
              <a:rect l="l" t="t" r="r" b="b"/>
              <a:pathLst>
                <a:path w="14379" h="6545" extrusionOk="0">
                  <a:moveTo>
                    <a:pt x="1290" y="0"/>
                  </a:moveTo>
                  <a:lnTo>
                    <a:pt x="1290" y="0"/>
                  </a:lnTo>
                  <a:cubicBezTo>
                    <a:pt x="1017" y="223"/>
                    <a:pt x="769" y="471"/>
                    <a:pt x="596" y="744"/>
                  </a:cubicBezTo>
                  <a:cubicBezTo>
                    <a:pt x="397" y="1017"/>
                    <a:pt x="273" y="1339"/>
                    <a:pt x="224" y="1661"/>
                  </a:cubicBezTo>
                  <a:lnTo>
                    <a:pt x="125" y="2231"/>
                  </a:lnTo>
                  <a:cubicBezTo>
                    <a:pt x="100" y="2380"/>
                    <a:pt x="25" y="2578"/>
                    <a:pt x="1" y="2727"/>
                  </a:cubicBezTo>
                  <a:lnTo>
                    <a:pt x="1" y="2752"/>
                  </a:lnTo>
                  <a:lnTo>
                    <a:pt x="1" y="2777"/>
                  </a:lnTo>
                  <a:cubicBezTo>
                    <a:pt x="90" y="3203"/>
                    <a:pt x="647" y="3223"/>
                    <a:pt x="1009" y="3223"/>
                  </a:cubicBezTo>
                  <a:cubicBezTo>
                    <a:pt x="1047" y="3223"/>
                    <a:pt x="1083" y="3223"/>
                    <a:pt x="1116" y="3223"/>
                  </a:cubicBezTo>
                  <a:cubicBezTo>
                    <a:pt x="1463" y="3223"/>
                    <a:pt x="1761" y="3149"/>
                    <a:pt x="2083" y="3099"/>
                  </a:cubicBezTo>
                  <a:cubicBezTo>
                    <a:pt x="2480" y="3000"/>
                    <a:pt x="2851" y="2876"/>
                    <a:pt x="3248" y="2826"/>
                  </a:cubicBezTo>
                  <a:cubicBezTo>
                    <a:pt x="3546" y="2771"/>
                    <a:pt x="3857" y="2743"/>
                    <a:pt x="4172" y="2743"/>
                  </a:cubicBezTo>
                  <a:cubicBezTo>
                    <a:pt x="4277" y="2743"/>
                    <a:pt x="4382" y="2746"/>
                    <a:pt x="4488" y="2752"/>
                  </a:cubicBezTo>
                  <a:cubicBezTo>
                    <a:pt x="4884" y="2777"/>
                    <a:pt x="5306" y="2901"/>
                    <a:pt x="5702" y="3000"/>
                  </a:cubicBezTo>
                  <a:cubicBezTo>
                    <a:pt x="6471" y="3223"/>
                    <a:pt x="7214" y="3520"/>
                    <a:pt x="7933" y="3942"/>
                  </a:cubicBezTo>
                  <a:cubicBezTo>
                    <a:pt x="9049" y="4562"/>
                    <a:pt x="10040" y="5429"/>
                    <a:pt x="11156" y="5999"/>
                  </a:cubicBezTo>
                  <a:cubicBezTo>
                    <a:pt x="11677" y="6297"/>
                    <a:pt x="12247" y="6545"/>
                    <a:pt x="12866" y="6545"/>
                  </a:cubicBezTo>
                  <a:lnTo>
                    <a:pt x="13685" y="6545"/>
                  </a:lnTo>
                  <a:cubicBezTo>
                    <a:pt x="13908" y="6545"/>
                    <a:pt x="14156" y="6545"/>
                    <a:pt x="14354" y="6446"/>
                  </a:cubicBezTo>
                  <a:cubicBezTo>
                    <a:pt x="14379" y="6446"/>
                    <a:pt x="14379" y="6421"/>
                    <a:pt x="14379" y="6421"/>
                  </a:cubicBezTo>
                  <a:cubicBezTo>
                    <a:pt x="13833" y="6247"/>
                    <a:pt x="13164" y="6099"/>
                    <a:pt x="12544" y="5875"/>
                  </a:cubicBezTo>
                  <a:cubicBezTo>
                    <a:pt x="11900" y="5628"/>
                    <a:pt x="11255" y="5380"/>
                    <a:pt x="10611" y="5082"/>
                  </a:cubicBezTo>
                  <a:cubicBezTo>
                    <a:pt x="10040" y="4810"/>
                    <a:pt x="9545" y="4487"/>
                    <a:pt x="9049" y="4115"/>
                  </a:cubicBezTo>
                  <a:cubicBezTo>
                    <a:pt x="8429" y="3694"/>
                    <a:pt x="7834" y="3223"/>
                    <a:pt x="7190" y="2826"/>
                  </a:cubicBezTo>
                  <a:cubicBezTo>
                    <a:pt x="7016" y="2727"/>
                    <a:pt x="6843" y="2628"/>
                    <a:pt x="6669" y="2529"/>
                  </a:cubicBezTo>
                  <a:cubicBezTo>
                    <a:pt x="6644" y="2529"/>
                    <a:pt x="6595" y="2504"/>
                    <a:pt x="6570" y="2504"/>
                  </a:cubicBezTo>
                  <a:lnTo>
                    <a:pt x="6545" y="2504"/>
                  </a:lnTo>
                  <a:cubicBezTo>
                    <a:pt x="6446" y="2479"/>
                    <a:pt x="6396" y="2455"/>
                    <a:pt x="6297" y="2405"/>
                  </a:cubicBezTo>
                  <a:cubicBezTo>
                    <a:pt x="6099" y="2355"/>
                    <a:pt x="5925" y="2331"/>
                    <a:pt x="5727" y="2281"/>
                  </a:cubicBezTo>
                  <a:cubicBezTo>
                    <a:pt x="5702" y="2281"/>
                    <a:pt x="5529" y="2256"/>
                    <a:pt x="5529" y="2256"/>
                  </a:cubicBezTo>
                  <a:lnTo>
                    <a:pt x="5355" y="2256"/>
                  </a:lnTo>
                  <a:cubicBezTo>
                    <a:pt x="5246" y="2249"/>
                    <a:pt x="5137" y="2246"/>
                    <a:pt x="5028" y="2246"/>
                  </a:cubicBezTo>
                  <a:cubicBezTo>
                    <a:pt x="4766" y="2246"/>
                    <a:pt x="4503" y="2263"/>
                    <a:pt x="4240" y="2281"/>
                  </a:cubicBezTo>
                  <a:lnTo>
                    <a:pt x="4165" y="2281"/>
                  </a:lnTo>
                  <a:cubicBezTo>
                    <a:pt x="4091" y="2281"/>
                    <a:pt x="4041" y="2331"/>
                    <a:pt x="3942" y="2331"/>
                  </a:cubicBezTo>
                  <a:cubicBezTo>
                    <a:pt x="3793" y="2355"/>
                    <a:pt x="3669" y="2380"/>
                    <a:pt x="3496" y="2405"/>
                  </a:cubicBezTo>
                  <a:cubicBezTo>
                    <a:pt x="3036" y="2541"/>
                    <a:pt x="2528" y="2666"/>
                    <a:pt x="2030" y="2666"/>
                  </a:cubicBezTo>
                  <a:cubicBezTo>
                    <a:pt x="1805" y="2666"/>
                    <a:pt x="1581" y="2640"/>
                    <a:pt x="1364" y="2578"/>
                  </a:cubicBezTo>
                  <a:cubicBezTo>
                    <a:pt x="967" y="2455"/>
                    <a:pt x="769" y="2083"/>
                    <a:pt x="843" y="1661"/>
                  </a:cubicBezTo>
                  <a:cubicBezTo>
                    <a:pt x="893" y="1265"/>
                    <a:pt x="4140" y="967"/>
                    <a:pt x="4463" y="719"/>
                  </a:cubicBezTo>
                  <a:cubicBezTo>
                    <a:pt x="4461" y="714"/>
                    <a:pt x="4443" y="711"/>
                    <a:pt x="4412" y="711"/>
                  </a:cubicBezTo>
                  <a:cubicBezTo>
                    <a:pt x="4205" y="711"/>
                    <a:pt x="3401" y="821"/>
                    <a:pt x="2664" y="821"/>
                  </a:cubicBezTo>
                  <a:cubicBezTo>
                    <a:pt x="2074" y="821"/>
                    <a:pt x="1527" y="750"/>
                    <a:pt x="1364" y="496"/>
                  </a:cubicBezTo>
                  <a:cubicBezTo>
                    <a:pt x="1265" y="347"/>
                    <a:pt x="1290" y="149"/>
                    <a:pt x="1290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7"/>
            <p:cNvSpPr/>
            <p:nvPr/>
          </p:nvSpPr>
          <p:spPr>
            <a:xfrm>
              <a:off x="98925" y="1657866"/>
              <a:ext cx="1121259" cy="472065"/>
            </a:xfrm>
            <a:custGeom>
              <a:avLst/>
              <a:gdLst/>
              <a:ahLst/>
              <a:cxnLst/>
              <a:rect l="l" t="t" r="r" b="b"/>
              <a:pathLst>
                <a:path w="15990" h="6732" extrusionOk="0">
                  <a:moveTo>
                    <a:pt x="9544" y="1"/>
                  </a:moveTo>
                  <a:cubicBezTo>
                    <a:pt x="9352" y="1"/>
                    <a:pt x="9160" y="13"/>
                    <a:pt x="8974" y="38"/>
                  </a:cubicBezTo>
                  <a:cubicBezTo>
                    <a:pt x="8602" y="63"/>
                    <a:pt x="8230" y="187"/>
                    <a:pt x="7858" y="360"/>
                  </a:cubicBezTo>
                  <a:cubicBezTo>
                    <a:pt x="7487" y="509"/>
                    <a:pt x="7115" y="633"/>
                    <a:pt x="6743" y="782"/>
                  </a:cubicBezTo>
                  <a:cubicBezTo>
                    <a:pt x="6396" y="906"/>
                    <a:pt x="6024" y="1079"/>
                    <a:pt x="5726" y="1253"/>
                  </a:cubicBezTo>
                  <a:cubicBezTo>
                    <a:pt x="5379" y="1426"/>
                    <a:pt x="5082" y="1699"/>
                    <a:pt x="4784" y="1922"/>
                  </a:cubicBezTo>
                  <a:cubicBezTo>
                    <a:pt x="4487" y="2170"/>
                    <a:pt x="4214" y="2467"/>
                    <a:pt x="3917" y="2740"/>
                  </a:cubicBezTo>
                  <a:cubicBezTo>
                    <a:pt x="3595" y="3038"/>
                    <a:pt x="3272" y="3385"/>
                    <a:pt x="2975" y="3732"/>
                  </a:cubicBezTo>
                  <a:lnTo>
                    <a:pt x="2132" y="4748"/>
                  </a:lnTo>
                  <a:cubicBezTo>
                    <a:pt x="1859" y="5095"/>
                    <a:pt x="1537" y="5393"/>
                    <a:pt x="1190" y="5690"/>
                  </a:cubicBezTo>
                  <a:cubicBezTo>
                    <a:pt x="818" y="5988"/>
                    <a:pt x="422" y="6235"/>
                    <a:pt x="25" y="6483"/>
                  </a:cubicBezTo>
                  <a:cubicBezTo>
                    <a:pt x="0" y="6508"/>
                    <a:pt x="0" y="6558"/>
                    <a:pt x="25" y="6583"/>
                  </a:cubicBezTo>
                  <a:cubicBezTo>
                    <a:pt x="198" y="6731"/>
                    <a:pt x="496" y="6731"/>
                    <a:pt x="694" y="6731"/>
                  </a:cubicBezTo>
                  <a:cubicBezTo>
                    <a:pt x="1016" y="6731"/>
                    <a:pt x="1364" y="6731"/>
                    <a:pt x="1661" y="6706"/>
                  </a:cubicBezTo>
                  <a:cubicBezTo>
                    <a:pt x="2479" y="6607"/>
                    <a:pt x="3248" y="6409"/>
                    <a:pt x="4016" y="6112"/>
                  </a:cubicBezTo>
                  <a:cubicBezTo>
                    <a:pt x="4735" y="5839"/>
                    <a:pt x="5379" y="5467"/>
                    <a:pt x="6024" y="5070"/>
                  </a:cubicBezTo>
                  <a:cubicBezTo>
                    <a:pt x="6346" y="4872"/>
                    <a:pt x="6693" y="4723"/>
                    <a:pt x="7016" y="4599"/>
                  </a:cubicBezTo>
                  <a:cubicBezTo>
                    <a:pt x="7387" y="4475"/>
                    <a:pt x="7809" y="4451"/>
                    <a:pt x="8205" y="4451"/>
                  </a:cubicBezTo>
                  <a:cubicBezTo>
                    <a:pt x="8294" y="4445"/>
                    <a:pt x="8383" y="4442"/>
                    <a:pt x="8471" y="4442"/>
                  </a:cubicBezTo>
                  <a:cubicBezTo>
                    <a:pt x="9145" y="4442"/>
                    <a:pt x="9801" y="4603"/>
                    <a:pt x="10437" y="4822"/>
                  </a:cubicBezTo>
                  <a:cubicBezTo>
                    <a:pt x="11155" y="5070"/>
                    <a:pt x="11825" y="5467"/>
                    <a:pt x="12568" y="5690"/>
                  </a:cubicBezTo>
                  <a:cubicBezTo>
                    <a:pt x="13263" y="5864"/>
                    <a:pt x="13932" y="5963"/>
                    <a:pt x="14626" y="6062"/>
                  </a:cubicBezTo>
                  <a:cubicBezTo>
                    <a:pt x="14769" y="6080"/>
                    <a:pt x="14940" y="6101"/>
                    <a:pt x="15114" y="6101"/>
                  </a:cubicBezTo>
                  <a:cubicBezTo>
                    <a:pt x="15424" y="6101"/>
                    <a:pt x="15740" y="6034"/>
                    <a:pt x="15915" y="5764"/>
                  </a:cubicBezTo>
                  <a:lnTo>
                    <a:pt x="15915" y="5715"/>
                  </a:lnTo>
                  <a:cubicBezTo>
                    <a:pt x="15940" y="5616"/>
                    <a:pt x="15989" y="5517"/>
                    <a:pt x="15989" y="5442"/>
                  </a:cubicBezTo>
                  <a:cubicBezTo>
                    <a:pt x="15989" y="5194"/>
                    <a:pt x="15940" y="4946"/>
                    <a:pt x="15915" y="4699"/>
                  </a:cubicBezTo>
                  <a:cubicBezTo>
                    <a:pt x="15816" y="4104"/>
                    <a:pt x="15642" y="3558"/>
                    <a:pt x="15394" y="3013"/>
                  </a:cubicBezTo>
                  <a:cubicBezTo>
                    <a:pt x="15072" y="2393"/>
                    <a:pt x="14651" y="1872"/>
                    <a:pt x="14081" y="1501"/>
                  </a:cubicBezTo>
                  <a:cubicBezTo>
                    <a:pt x="13535" y="1129"/>
                    <a:pt x="12915" y="856"/>
                    <a:pt x="12296" y="608"/>
                  </a:cubicBezTo>
                  <a:cubicBezTo>
                    <a:pt x="11602" y="360"/>
                    <a:pt x="10858" y="137"/>
                    <a:pt x="10114" y="38"/>
                  </a:cubicBezTo>
                  <a:cubicBezTo>
                    <a:pt x="9928" y="13"/>
                    <a:pt x="9736" y="1"/>
                    <a:pt x="9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7"/>
            <p:cNvSpPr/>
            <p:nvPr/>
          </p:nvSpPr>
          <p:spPr>
            <a:xfrm>
              <a:off x="109303" y="1869076"/>
              <a:ext cx="1110881" cy="260856"/>
            </a:xfrm>
            <a:custGeom>
              <a:avLst/>
              <a:gdLst/>
              <a:ahLst/>
              <a:cxnLst/>
              <a:rect l="l" t="t" r="r" b="b"/>
              <a:pathLst>
                <a:path w="15842" h="3720" extrusionOk="0">
                  <a:moveTo>
                    <a:pt x="14899" y="1"/>
                  </a:moveTo>
                  <a:lnTo>
                    <a:pt x="14899" y="1"/>
                  </a:lnTo>
                  <a:cubicBezTo>
                    <a:pt x="14907" y="22"/>
                    <a:pt x="14918" y="42"/>
                    <a:pt x="14932" y="60"/>
                  </a:cubicBezTo>
                  <a:lnTo>
                    <a:pt x="14932" y="60"/>
                  </a:lnTo>
                  <a:cubicBezTo>
                    <a:pt x="14921" y="40"/>
                    <a:pt x="14911" y="20"/>
                    <a:pt x="14899" y="1"/>
                  </a:cubicBezTo>
                  <a:close/>
                  <a:moveTo>
                    <a:pt x="14932" y="60"/>
                  </a:moveTo>
                  <a:lnTo>
                    <a:pt x="14932" y="60"/>
                  </a:lnTo>
                  <a:cubicBezTo>
                    <a:pt x="14988" y="176"/>
                    <a:pt x="15027" y="317"/>
                    <a:pt x="15048" y="422"/>
                  </a:cubicBezTo>
                  <a:cubicBezTo>
                    <a:pt x="15147" y="819"/>
                    <a:pt x="15147" y="1315"/>
                    <a:pt x="14924" y="1687"/>
                  </a:cubicBezTo>
                  <a:cubicBezTo>
                    <a:pt x="14726" y="2083"/>
                    <a:pt x="14304" y="2232"/>
                    <a:pt x="13883" y="2281"/>
                  </a:cubicBezTo>
                  <a:cubicBezTo>
                    <a:pt x="13832" y="2285"/>
                    <a:pt x="13781" y="2286"/>
                    <a:pt x="13731" y="2286"/>
                  </a:cubicBezTo>
                  <a:cubicBezTo>
                    <a:pt x="13410" y="2286"/>
                    <a:pt x="13092" y="2225"/>
                    <a:pt x="12792" y="2182"/>
                  </a:cubicBezTo>
                  <a:cubicBezTo>
                    <a:pt x="12445" y="2108"/>
                    <a:pt x="12073" y="1984"/>
                    <a:pt x="11776" y="1885"/>
                  </a:cubicBezTo>
                  <a:cubicBezTo>
                    <a:pt x="11082" y="1637"/>
                    <a:pt x="10437" y="1339"/>
                    <a:pt x="9768" y="1092"/>
                  </a:cubicBezTo>
                  <a:cubicBezTo>
                    <a:pt x="9421" y="968"/>
                    <a:pt x="9074" y="868"/>
                    <a:pt x="8727" y="769"/>
                  </a:cubicBezTo>
                  <a:cubicBezTo>
                    <a:pt x="8652" y="745"/>
                    <a:pt x="8553" y="745"/>
                    <a:pt x="8454" y="720"/>
                  </a:cubicBezTo>
                  <a:lnTo>
                    <a:pt x="8330" y="720"/>
                  </a:lnTo>
                  <a:cubicBezTo>
                    <a:pt x="8157" y="720"/>
                    <a:pt x="7958" y="695"/>
                    <a:pt x="7785" y="695"/>
                  </a:cubicBezTo>
                  <a:cubicBezTo>
                    <a:pt x="7686" y="695"/>
                    <a:pt x="7562" y="695"/>
                    <a:pt x="7463" y="720"/>
                  </a:cubicBezTo>
                  <a:lnTo>
                    <a:pt x="7339" y="720"/>
                  </a:lnTo>
                  <a:cubicBezTo>
                    <a:pt x="7165" y="745"/>
                    <a:pt x="6992" y="769"/>
                    <a:pt x="6818" y="844"/>
                  </a:cubicBezTo>
                  <a:lnTo>
                    <a:pt x="6248" y="1042"/>
                  </a:lnTo>
                  <a:cubicBezTo>
                    <a:pt x="6173" y="1067"/>
                    <a:pt x="6099" y="1092"/>
                    <a:pt x="6000" y="1116"/>
                  </a:cubicBezTo>
                  <a:cubicBezTo>
                    <a:pt x="5975" y="1166"/>
                    <a:pt x="5926" y="1166"/>
                    <a:pt x="5876" y="1191"/>
                  </a:cubicBezTo>
                  <a:cubicBezTo>
                    <a:pt x="5207" y="1488"/>
                    <a:pt x="4513" y="1910"/>
                    <a:pt x="3868" y="2281"/>
                  </a:cubicBezTo>
                  <a:cubicBezTo>
                    <a:pt x="3199" y="2678"/>
                    <a:pt x="2455" y="3025"/>
                    <a:pt x="1711" y="3248"/>
                  </a:cubicBezTo>
                  <a:cubicBezTo>
                    <a:pt x="1141" y="3447"/>
                    <a:pt x="546" y="3571"/>
                    <a:pt x="1" y="3620"/>
                  </a:cubicBezTo>
                  <a:cubicBezTo>
                    <a:pt x="174" y="3719"/>
                    <a:pt x="397" y="3719"/>
                    <a:pt x="596" y="3719"/>
                  </a:cubicBezTo>
                  <a:cubicBezTo>
                    <a:pt x="893" y="3719"/>
                    <a:pt x="1240" y="3719"/>
                    <a:pt x="1538" y="3694"/>
                  </a:cubicBezTo>
                  <a:cubicBezTo>
                    <a:pt x="2356" y="3595"/>
                    <a:pt x="3124" y="3397"/>
                    <a:pt x="3893" y="3100"/>
                  </a:cubicBezTo>
                  <a:cubicBezTo>
                    <a:pt x="4612" y="2827"/>
                    <a:pt x="5256" y="2455"/>
                    <a:pt x="5926" y="2058"/>
                  </a:cubicBezTo>
                  <a:cubicBezTo>
                    <a:pt x="6223" y="1860"/>
                    <a:pt x="6570" y="1711"/>
                    <a:pt x="6917" y="1587"/>
                  </a:cubicBezTo>
                  <a:cubicBezTo>
                    <a:pt x="7289" y="1463"/>
                    <a:pt x="7686" y="1439"/>
                    <a:pt x="8082" y="1439"/>
                  </a:cubicBezTo>
                  <a:cubicBezTo>
                    <a:pt x="8171" y="1433"/>
                    <a:pt x="8260" y="1430"/>
                    <a:pt x="8348" y="1430"/>
                  </a:cubicBezTo>
                  <a:cubicBezTo>
                    <a:pt x="9022" y="1430"/>
                    <a:pt x="9677" y="1591"/>
                    <a:pt x="10313" y="1810"/>
                  </a:cubicBezTo>
                  <a:cubicBezTo>
                    <a:pt x="11032" y="2058"/>
                    <a:pt x="11702" y="2455"/>
                    <a:pt x="12445" y="2678"/>
                  </a:cubicBezTo>
                  <a:cubicBezTo>
                    <a:pt x="13139" y="2852"/>
                    <a:pt x="13809" y="2951"/>
                    <a:pt x="14503" y="3050"/>
                  </a:cubicBezTo>
                  <a:cubicBezTo>
                    <a:pt x="14640" y="3068"/>
                    <a:pt x="14812" y="3090"/>
                    <a:pt x="14986" y="3090"/>
                  </a:cubicBezTo>
                  <a:cubicBezTo>
                    <a:pt x="15282" y="3090"/>
                    <a:pt x="15586" y="3027"/>
                    <a:pt x="15742" y="2777"/>
                  </a:cubicBezTo>
                  <a:lnTo>
                    <a:pt x="15742" y="2703"/>
                  </a:lnTo>
                  <a:cubicBezTo>
                    <a:pt x="15767" y="2604"/>
                    <a:pt x="15792" y="2529"/>
                    <a:pt x="15792" y="2430"/>
                  </a:cubicBezTo>
                  <a:cubicBezTo>
                    <a:pt x="15841" y="2182"/>
                    <a:pt x="15792" y="1934"/>
                    <a:pt x="15767" y="1687"/>
                  </a:cubicBezTo>
                  <a:cubicBezTo>
                    <a:pt x="15767" y="1662"/>
                    <a:pt x="15767" y="1587"/>
                    <a:pt x="15742" y="1563"/>
                  </a:cubicBezTo>
                  <a:cubicBezTo>
                    <a:pt x="15717" y="1463"/>
                    <a:pt x="15717" y="1389"/>
                    <a:pt x="15668" y="1339"/>
                  </a:cubicBezTo>
                  <a:lnTo>
                    <a:pt x="15594" y="1067"/>
                  </a:lnTo>
                  <a:cubicBezTo>
                    <a:pt x="15594" y="1042"/>
                    <a:pt x="15544" y="992"/>
                    <a:pt x="15544" y="968"/>
                  </a:cubicBezTo>
                  <a:cubicBezTo>
                    <a:pt x="15494" y="819"/>
                    <a:pt x="15395" y="645"/>
                    <a:pt x="15296" y="521"/>
                  </a:cubicBezTo>
                  <a:cubicBezTo>
                    <a:pt x="15271" y="472"/>
                    <a:pt x="15246" y="397"/>
                    <a:pt x="15172" y="348"/>
                  </a:cubicBezTo>
                  <a:cubicBezTo>
                    <a:pt x="15147" y="323"/>
                    <a:pt x="15098" y="224"/>
                    <a:pt x="15048" y="199"/>
                  </a:cubicBezTo>
                  <a:cubicBezTo>
                    <a:pt x="15013" y="146"/>
                    <a:pt x="14965" y="106"/>
                    <a:pt x="14932" y="6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7"/>
            <p:cNvSpPr/>
            <p:nvPr/>
          </p:nvSpPr>
          <p:spPr>
            <a:xfrm>
              <a:off x="776873" y="2342966"/>
              <a:ext cx="584120" cy="549760"/>
            </a:xfrm>
            <a:custGeom>
              <a:avLst/>
              <a:gdLst/>
              <a:ahLst/>
              <a:cxnLst/>
              <a:rect l="l" t="t" r="r" b="b"/>
              <a:pathLst>
                <a:path w="8330" h="7840" extrusionOk="0">
                  <a:moveTo>
                    <a:pt x="4626" y="0"/>
                  </a:moveTo>
                  <a:cubicBezTo>
                    <a:pt x="3437" y="0"/>
                    <a:pt x="2296" y="504"/>
                    <a:pt x="1363" y="1250"/>
                  </a:cubicBezTo>
                  <a:cubicBezTo>
                    <a:pt x="917" y="1622"/>
                    <a:pt x="521" y="2043"/>
                    <a:pt x="273" y="2588"/>
                  </a:cubicBezTo>
                  <a:cubicBezTo>
                    <a:pt x="25" y="3159"/>
                    <a:pt x="0" y="3828"/>
                    <a:pt x="0" y="4448"/>
                  </a:cubicBezTo>
                  <a:cubicBezTo>
                    <a:pt x="0" y="5092"/>
                    <a:pt x="124" y="5712"/>
                    <a:pt x="322" y="6332"/>
                  </a:cubicBezTo>
                  <a:cubicBezTo>
                    <a:pt x="521" y="6827"/>
                    <a:pt x="694" y="7422"/>
                    <a:pt x="1116" y="7819"/>
                  </a:cubicBezTo>
                  <a:cubicBezTo>
                    <a:pt x="1129" y="7833"/>
                    <a:pt x="1145" y="7839"/>
                    <a:pt x="1161" y="7839"/>
                  </a:cubicBezTo>
                  <a:cubicBezTo>
                    <a:pt x="1201" y="7839"/>
                    <a:pt x="1240" y="7798"/>
                    <a:pt x="1240" y="7745"/>
                  </a:cubicBezTo>
                  <a:cubicBezTo>
                    <a:pt x="1116" y="6951"/>
                    <a:pt x="1016" y="6109"/>
                    <a:pt x="1165" y="5315"/>
                  </a:cubicBezTo>
                  <a:cubicBezTo>
                    <a:pt x="1264" y="4720"/>
                    <a:pt x="1487" y="4026"/>
                    <a:pt x="2008" y="3704"/>
                  </a:cubicBezTo>
                  <a:cubicBezTo>
                    <a:pt x="2330" y="3489"/>
                    <a:pt x="2686" y="3412"/>
                    <a:pt x="3052" y="3412"/>
                  </a:cubicBezTo>
                  <a:cubicBezTo>
                    <a:pt x="3447" y="3412"/>
                    <a:pt x="3853" y="3502"/>
                    <a:pt x="4239" y="3605"/>
                  </a:cubicBezTo>
                  <a:cubicBezTo>
                    <a:pt x="4958" y="3778"/>
                    <a:pt x="5652" y="3952"/>
                    <a:pt x="6396" y="3952"/>
                  </a:cubicBezTo>
                  <a:cubicBezTo>
                    <a:pt x="6941" y="3952"/>
                    <a:pt x="7561" y="3853"/>
                    <a:pt x="7958" y="3481"/>
                  </a:cubicBezTo>
                  <a:cubicBezTo>
                    <a:pt x="8181" y="3258"/>
                    <a:pt x="8255" y="2985"/>
                    <a:pt x="8255" y="2712"/>
                  </a:cubicBezTo>
                  <a:cubicBezTo>
                    <a:pt x="8305" y="2638"/>
                    <a:pt x="8329" y="2613"/>
                    <a:pt x="8305" y="2588"/>
                  </a:cubicBezTo>
                  <a:cubicBezTo>
                    <a:pt x="8255" y="2539"/>
                    <a:pt x="8255" y="2514"/>
                    <a:pt x="8230" y="2489"/>
                  </a:cubicBezTo>
                  <a:cubicBezTo>
                    <a:pt x="8205" y="2365"/>
                    <a:pt x="8205" y="2266"/>
                    <a:pt x="8131" y="2167"/>
                  </a:cubicBezTo>
                  <a:cubicBezTo>
                    <a:pt x="8131" y="2167"/>
                    <a:pt x="8131" y="2142"/>
                    <a:pt x="8106" y="2142"/>
                  </a:cubicBezTo>
                  <a:lnTo>
                    <a:pt x="8106" y="2117"/>
                  </a:lnTo>
                  <a:cubicBezTo>
                    <a:pt x="8057" y="1919"/>
                    <a:pt x="7982" y="1770"/>
                    <a:pt x="7883" y="1622"/>
                  </a:cubicBezTo>
                  <a:cubicBezTo>
                    <a:pt x="7734" y="1299"/>
                    <a:pt x="7511" y="1052"/>
                    <a:pt x="7239" y="853"/>
                  </a:cubicBezTo>
                  <a:cubicBezTo>
                    <a:pt x="6693" y="432"/>
                    <a:pt x="5974" y="184"/>
                    <a:pt x="5330" y="60"/>
                  </a:cubicBezTo>
                  <a:cubicBezTo>
                    <a:pt x="5094" y="19"/>
                    <a:pt x="4859" y="0"/>
                    <a:pt x="46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7"/>
            <p:cNvSpPr/>
            <p:nvPr/>
          </p:nvSpPr>
          <p:spPr>
            <a:xfrm>
              <a:off x="787251" y="2411476"/>
              <a:ext cx="573742" cy="476833"/>
            </a:xfrm>
            <a:custGeom>
              <a:avLst/>
              <a:gdLst/>
              <a:ahLst/>
              <a:cxnLst/>
              <a:rect l="l" t="t" r="r" b="b"/>
              <a:pathLst>
                <a:path w="8182" h="6800" extrusionOk="0">
                  <a:moveTo>
                    <a:pt x="7239" y="0"/>
                  </a:moveTo>
                  <a:cubicBezTo>
                    <a:pt x="7314" y="124"/>
                    <a:pt x="7363" y="248"/>
                    <a:pt x="7363" y="372"/>
                  </a:cubicBezTo>
                  <a:cubicBezTo>
                    <a:pt x="7363" y="546"/>
                    <a:pt x="7289" y="744"/>
                    <a:pt x="7165" y="893"/>
                  </a:cubicBezTo>
                  <a:cubicBezTo>
                    <a:pt x="7091" y="942"/>
                    <a:pt x="7066" y="992"/>
                    <a:pt x="6991" y="1017"/>
                  </a:cubicBezTo>
                  <a:cubicBezTo>
                    <a:pt x="7041" y="1017"/>
                    <a:pt x="7091" y="1041"/>
                    <a:pt x="7115" y="1041"/>
                  </a:cubicBezTo>
                  <a:lnTo>
                    <a:pt x="7165" y="1041"/>
                  </a:lnTo>
                  <a:cubicBezTo>
                    <a:pt x="7215" y="1066"/>
                    <a:pt x="7289" y="1066"/>
                    <a:pt x="7339" y="1091"/>
                  </a:cubicBezTo>
                  <a:cubicBezTo>
                    <a:pt x="7710" y="1264"/>
                    <a:pt x="7785" y="1785"/>
                    <a:pt x="7586" y="2082"/>
                  </a:cubicBezTo>
                  <a:cubicBezTo>
                    <a:pt x="7449" y="2338"/>
                    <a:pt x="7218" y="2453"/>
                    <a:pt x="6956" y="2453"/>
                  </a:cubicBezTo>
                  <a:cubicBezTo>
                    <a:pt x="6887" y="2453"/>
                    <a:pt x="6816" y="2445"/>
                    <a:pt x="6744" y="2430"/>
                  </a:cubicBezTo>
                  <a:cubicBezTo>
                    <a:pt x="6595" y="2405"/>
                    <a:pt x="6471" y="2380"/>
                    <a:pt x="6322" y="2330"/>
                  </a:cubicBezTo>
                  <a:cubicBezTo>
                    <a:pt x="6149" y="2330"/>
                    <a:pt x="6025" y="2330"/>
                    <a:pt x="5876" y="2380"/>
                  </a:cubicBezTo>
                  <a:cubicBezTo>
                    <a:pt x="5777" y="2386"/>
                    <a:pt x="5679" y="2389"/>
                    <a:pt x="5582" y="2389"/>
                  </a:cubicBezTo>
                  <a:cubicBezTo>
                    <a:pt x="5292" y="2389"/>
                    <a:pt x="5008" y="2361"/>
                    <a:pt x="4711" y="2306"/>
                  </a:cubicBezTo>
                  <a:cubicBezTo>
                    <a:pt x="4339" y="2256"/>
                    <a:pt x="3992" y="2132"/>
                    <a:pt x="3620" y="2008"/>
                  </a:cubicBezTo>
                  <a:cubicBezTo>
                    <a:pt x="3471" y="1959"/>
                    <a:pt x="3298" y="1909"/>
                    <a:pt x="3149" y="1884"/>
                  </a:cubicBezTo>
                  <a:cubicBezTo>
                    <a:pt x="3124" y="1884"/>
                    <a:pt x="3000" y="1835"/>
                    <a:pt x="2926" y="1835"/>
                  </a:cubicBezTo>
                  <a:lnTo>
                    <a:pt x="2505" y="1835"/>
                  </a:lnTo>
                  <a:cubicBezTo>
                    <a:pt x="2480" y="1835"/>
                    <a:pt x="2356" y="1884"/>
                    <a:pt x="2331" y="1884"/>
                  </a:cubicBezTo>
                  <a:cubicBezTo>
                    <a:pt x="2232" y="1909"/>
                    <a:pt x="2157" y="1909"/>
                    <a:pt x="2083" y="1934"/>
                  </a:cubicBezTo>
                  <a:cubicBezTo>
                    <a:pt x="2034" y="1934"/>
                    <a:pt x="2009" y="1959"/>
                    <a:pt x="1984" y="1959"/>
                  </a:cubicBezTo>
                  <a:cubicBezTo>
                    <a:pt x="1885" y="2008"/>
                    <a:pt x="1835" y="2058"/>
                    <a:pt x="1736" y="2082"/>
                  </a:cubicBezTo>
                  <a:cubicBezTo>
                    <a:pt x="1711" y="2132"/>
                    <a:pt x="1538" y="2206"/>
                    <a:pt x="1587" y="2206"/>
                  </a:cubicBezTo>
                  <a:cubicBezTo>
                    <a:pt x="1538" y="2256"/>
                    <a:pt x="1488" y="2281"/>
                    <a:pt x="1463" y="2330"/>
                  </a:cubicBezTo>
                  <a:lnTo>
                    <a:pt x="1364" y="2430"/>
                  </a:lnTo>
                  <a:lnTo>
                    <a:pt x="1092" y="2901"/>
                  </a:lnTo>
                  <a:cubicBezTo>
                    <a:pt x="1042" y="2950"/>
                    <a:pt x="1017" y="3049"/>
                    <a:pt x="992" y="3124"/>
                  </a:cubicBezTo>
                  <a:cubicBezTo>
                    <a:pt x="992" y="3148"/>
                    <a:pt x="968" y="3173"/>
                    <a:pt x="968" y="3173"/>
                  </a:cubicBezTo>
                  <a:lnTo>
                    <a:pt x="968" y="3198"/>
                  </a:lnTo>
                  <a:cubicBezTo>
                    <a:pt x="794" y="3570"/>
                    <a:pt x="670" y="3917"/>
                    <a:pt x="497" y="4289"/>
                  </a:cubicBezTo>
                  <a:cubicBezTo>
                    <a:pt x="397" y="4487"/>
                    <a:pt x="224" y="4611"/>
                    <a:pt x="1" y="4636"/>
                  </a:cubicBezTo>
                  <a:lnTo>
                    <a:pt x="174" y="5280"/>
                  </a:lnTo>
                  <a:cubicBezTo>
                    <a:pt x="373" y="5776"/>
                    <a:pt x="546" y="6371"/>
                    <a:pt x="968" y="6768"/>
                  </a:cubicBezTo>
                  <a:cubicBezTo>
                    <a:pt x="983" y="6790"/>
                    <a:pt x="1000" y="6799"/>
                    <a:pt x="1017" y="6799"/>
                  </a:cubicBezTo>
                  <a:cubicBezTo>
                    <a:pt x="1055" y="6799"/>
                    <a:pt x="1092" y="6753"/>
                    <a:pt x="1092" y="6718"/>
                  </a:cubicBezTo>
                  <a:cubicBezTo>
                    <a:pt x="968" y="5900"/>
                    <a:pt x="868" y="5057"/>
                    <a:pt x="1017" y="4264"/>
                  </a:cubicBezTo>
                  <a:cubicBezTo>
                    <a:pt x="1116" y="3669"/>
                    <a:pt x="1339" y="3000"/>
                    <a:pt x="1860" y="2653"/>
                  </a:cubicBezTo>
                  <a:cubicBezTo>
                    <a:pt x="2175" y="2443"/>
                    <a:pt x="2523" y="2370"/>
                    <a:pt x="2881" y="2370"/>
                  </a:cubicBezTo>
                  <a:cubicBezTo>
                    <a:pt x="3283" y="2370"/>
                    <a:pt x="3698" y="2462"/>
                    <a:pt x="4091" y="2553"/>
                  </a:cubicBezTo>
                  <a:cubicBezTo>
                    <a:pt x="4810" y="2752"/>
                    <a:pt x="5504" y="2901"/>
                    <a:pt x="6248" y="2901"/>
                  </a:cubicBezTo>
                  <a:cubicBezTo>
                    <a:pt x="6793" y="2901"/>
                    <a:pt x="7413" y="2801"/>
                    <a:pt x="7810" y="2430"/>
                  </a:cubicBezTo>
                  <a:cubicBezTo>
                    <a:pt x="8033" y="2206"/>
                    <a:pt x="8107" y="1934"/>
                    <a:pt x="8107" y="1661"/>
                  </a:cubicBezTo>
                  <a:cubicBezTo>
                    <a:pt x="8157" y="1661"/>
                    <a:pt x="8181" y="1636"/>
                    <a:pt x="8157" y="1611"/>
                  </a:cubicBezTo>
                  <a:cubicBezTo>
                    <a:pt x="8107" y="1562"/>
                    <a:pt x="8107" y="1537"/>
                    <a:pt x="8082" y="1512"/>
                  </a:cubicBezTo>
                  <a:cubicBezTo>
                    <a:pt x="8057" y="1388"/>
                    <a:pt x="8057" y="1289"/>
                    <a:pt x="7983" y="1190"/>
                  </a:cubicBezTo>
                  <a:cubicBezTo>
                    <a:pt x="7983" y="1190"/>
                    <a:pt x="7983" y="1165"/>
                    <a:pt x="7958" y="1165"/>
                  </a:cubicBezTo>
                  <a:lnTo>
                    <a:pt x="7958" y="1140"/>
                  </a:lnTo>
                  <a:cubicBezTo>
                    <a:pt x="7909" y="942"/>
                    <a:pt x="7834" y="793"/>
                    <a:pt x="7735" y="645"/>
                  </a:cubicBezTo>
                  <a:cubicBezTo>
                    <a:pt x="7611" y="397"/>
                    <a:pt x="7438" y="174"/>
                    <a:pt x="7239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7"/>
            <p:cNvSpPr/>
            <p:nvPr/>
          </p:nvSpPr>
          <p:spPr>
            <a:xfrm>
              <a:off x="955896" y="1867393"/>
              <a:ext cx="373823" cy="361622"/>
            </a:xfrm>
            <a:custGeom>
              <a:avLst/>
              <a:gdLst/>
              <a:ahLst/>
              <a:cxnLst/>
              <a:rect l="l" t="t" r="r" b="b"/>
              <a:pathLst>
                <a:path w="5331" h="5157" extrusionOk="0">
                  <a:moveTo>
                    <a:pt x="0" y="0"/>
                  </a:moveTo>
                  <a:lnTo>
                    <a:pt x="50" y="25"/>
                  </a:lnTo>
                  <a:cubicBezTo>
                    <a:pt x="50" y="25"/>
                    <a:pt x="75" y="25"/>
                    <a:pt x="124" y="74"/>
                  </a:cubicBezTo>
                  <a:cubicBezTo>
                    <a:pt x="174" y="99"/>
                    <a:pt x="248" y="124"/>
                    <a:pt x="347" y="149"/>
                  </a:cubicBezTo>
                  <a:cubicBezTo>
                    <a:pt x="372" y="198"/>
                    <a:pt x="447" y="198"/>
                    <a:pt x="496" y="223"/>
                  </a:cubicBezTo>
                  <a:cubicBezTo>
                    <a:pt x="571" y="223"/>
                    <a:pt x="620" y="248"/>
                    <a:pt x="694" y="273"/>
                  </a:cubicBezTo>
                  <a:cubicBezTo>
                    <a:pt x="744" y="322"/>
                    <a:pt x="843" y="347"/>
                    <a:pt x="918" y="372"/>
                  </a:cubicBezTo>
                  <a:cubicBezTo>
                    <a:pt x="967" y="446"/>
                    <a:pt x="1042" y="471"/>
                    <a:pt x="1116" y="496"/>
                  </a:cubicBezTo>
                  <a:cubicBezTo>
                    <a:pt x="1215" y="521"/>
                    <a:pt x="1289" y="570"/>
                    <a:pt x="1364" y="620"/>
                  </a:cubicBezTo>
                  <a:cubicBezTo>
                    <a:pt x="1438" y="694"/>
                    <a:pt x="1537" y="719"/>
                    <a:pt x="1612" y="769"/>
                  </a:cubicBezTo>
                  <a:cubicBezTo>
                    <a:pt x="1785" y="868"/>
                    <a:pt x="1959" y="992"/>
                    <a:pt x="2157" y="1116"/>
                  </a:cubicBezTo>
                  <a:cubicBezTo>
                    <a:pt x="2331" y="1264"/>
                    <a:pt x="2479" y="1388"/>
                    <a:pt x="2678" y="1562"/>
                  </a:cubicBezTo>
                  <a:lnTo>
                    <a:pt x="3173" y="2058"/>
                  </a:lnTo>
                  <a:cubicBezTo>
                    <a:pt x="3347" y="2206"/>
                    <a:pt x="3471" y="2380"/>
                    <a:pt x="3644" y="2578"/>
                  </a:cubicBezTo>
                  <a:cubicBezTo>
                    <a:pt x="3793" y="2752"/>
                    <a:pt x="3917" y="2950"/>
                    <a:pt x="4041" y="3124"/>
                  </a:cubicBezTo>
                  <a:cubicBezTo>
                    <a:pt x="4165" y="3322"/>
                    <a:pt x="4239" y="3495"/>
                    <a:pt x="4363" y="3669"/>
                  </a:cubicBezTo>
                  <a:cubicBezTo>
                    <a:pt x="4512" y="3818"/>
                    <a:pt x="4586" y="3966"/>
                    <a:pt x="4686" y="4115"/>
                  </a:cubicBezTo>
                  <a:cubicBezTo>
                    <a:pt x="4710" y="4189"/>
                    <a:pt x="4785" y="4289"/>
                    <a:pt x="4810" y="4338"/>
                  </a:cubicBezTo>
                  <a:cubicBezTo>
                    <a:pt x="4884" y="4413"/>
                    <a:pt x="4909" y="4462"/>
                    <a:pt x="4934" y="4537"/>
                  </a:cubicBezTo>
                  <a:lnTo>
                    <a:pt x="5033" y="4710"/>
                  </a:lnTo>
                  <a:cubicBezTo>
                    <a:pt x="5057" y="4784"/>
                    <a:pt x="5082" y="4834"/>
                    <a:pt x="5132" y="4859"/>
                  </a:cubicBezTo>
                  <a:cubicBezTo>
                    <a:pt x="5181" y="4958"/>
                    <a:pt x="5206" y="5032"/>
                    <a:pt x="5256" y="5082"/>
                  </a:cubicBezTo>
                  <a:cubicBezTo>
                    <a:pt x="5256" y="5107"/>
                    <a:pt x="5281" y="5156"/>
                    <a:pt x="5281" y="5156"/>
                  </a:cubicBezTo>
                  <a:lnTo>
                    <a:pt x="5330" y="5156"/>
                  </a:lnTo>
                  <a:lnTo>
                    <a:pt x="5330" y="5057"/>
                  </a:lnTo>
                  <a:lnTo>
                    <a:pt x="5330" y="4958"/>
                  </a:lnTo>
                  <a:cubicBezTo>
                    <a:pt x="5305" y="4908"/>
                    <a:pt x="5305" y="4859"/>
                    <a:pt x="5305" y="4809"/>
                  </a:cubicBezTo>
                  <a:cubicBezTo>
                    <a:pt x="5305" y="4735"/>
                    <a:pt x="5281" y="4685"/>
                    <a:pt x="5281" y="4611"/>
                  </a:cubicBezTo>
                  <a:cubicBezTo>
                    <a:pt x="5256" y="4561"/>
                    <a:pt x="5256" y="4462"/>
                    <a:pt x="5206" y="4413"/>
                  </a:cubicBezTo>
                  <a:cubicBezTo>
                    <a:pt x="5206" y="4338"/>
                    <a:pt x="5181" y="4289"/>
                    <a:pt x="5157" y="4189"/>
                  </a:cubicBezTo>
                  <a:cubicBezTo>
                    <a:pt x="5132" y="4115"/>
                    <a:pt x="5082" y="4041"/>
                    <a:pt x="5057" y="3942"/>
                  </a:cubicBezTo>
                  <a:cubicBezTo>
                    <a:pt x="5033" y="3917"/>
                    <a:pt x="5033" y="3842"/>
                    <a:pt x="5008" y="3818"/>
                  </a:cubicBezTo>
                  <a:cubicBezTo>
                    <a:pt x="4958" y="3793"/>
                    <a:pt x="4958" y="3718"/>
                    <a:pt x="4934" y="3694"/>
                  </a:cubicBezTo>
                  <a:cubicBezTo>
                    <a:pt x="4909" y="3595"/>
                    <a:pt x="4884" y="3495"/>
                    <a:pt x="4810" y="3421"/>
                  </a:cubicBezTo>
                  <a:cubicBezTo>
                    <a:pt x="4710" y="3198"/>
                    <a:pt x="4586" y="3000"/>
                    <a:pt x="4463" y="2826"/>
                  </a:cubicBezTo>
                  <a:cubicBezTo>
                    <a:pt x="4438" y="2752"/>
                    <a:pt x="4413" y="2727"/>
                    <a:pt x="4388" y="2653"/>
                  </a:cubicBezTo>
                  <a:lnTo>
                    <a:pt x="4264" y="2529"/>
                  </a:lnTo>
                  <a:cubicBezTo>
                    <a:pt x="4165" y="2454"/>
                    <a:pt x="4091" y="2355"/>
                    <a:pt x="4016" y="2256"/>
                  </a:cubicBezTo>
                  <a:cubicBezTo>
                    <a:pt x="3843" y="2082"/>
                    <a:pt x="3669" y="1884"/>
                    <a:pt x="3471" y="1735"/>
                  </a:cubicBezTo>
                  <a:lnTo>
                    <a:pt x="2926" y="1264"/>
                  </a:lnTo>
                  <a:cubicBezTo>
                    <a:pt x="2727" y="1116"/>
                    <a:pt x="2504" y="992"/>
                    <a:pt x="2331" y="868"/>
                  </a:cubicBezTo>
                  <a:cubicBezTo>
                    <a:pt x="2107" y="744"/>
                    <a:pt x="1934" y="645"/>
                    <a:pt x="1736" y="545"/>
                  </a:cubicBezTo>
                  <a:cubicBezTo>
                    <a:pt x="1636" y="521"/>
                    <a:pt x="1562" y="471"/>
                    <a:pt x="1463" y="421"/>
                  </a:cubicBezTo>
                  <a:lnTo>
                    <a:pt x="1190" y="347"/>
                  </a:lnTo>
                  <a:cubicBezTo>
                    <a:pt x="1091" y="297"/>
                    <a:pt x="1017" y="273"/>
                    <a:pt x="942" y="248"/>
                  </a:cubicBezTo>
                  <a:cubicBezTo>
                    <a:pt x="868" y="248"/>
                    <a:pt x="769" y="223"/>
                    <a:pt x="719" y="174"/>
                  </a:cubicBezTo>
                  <a:cubicBezTo>
                    <a:pt x="645" y="149"/>
                    <a:pt x="595" y="149"/>
                    <a:pt x="521" y="124"/>
                  </a:cubicBezTo>
                  <a:cubicBezTo>
                    <a:pt x="471" y="124"/>
                    <a:pt x="422" y="99"/>
                    <a:pt x="347" y="99"/>
                  </a:cubicBezTo>
                  <a:cubicBezTo>
                    <a:pt x="223" y="50"/>
                    <a:pt x="174" y="25"/>
                    <a:pt x="100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7"/>
            <p:cNvSpPr/>
            <p:nvPr/>
          </p:nvSpPr>
          <p:spPr>
            <a:xfrm>
              <a:off x="1221872" y="2035968"/>
              <a:ext cx="107848" cy="191294"/>
            </a:xfrm>
            <a:custGeom>
              <a:avLst/>
              <a:gdLst/>
              <a:ahLst/>
              <a:cxnLst/>
              <a:rect l="l" t="t" r="r" b="b"/>
              <a:pathLst>
                <a:path w="1538" h="2728" extrusionOk="0">
                  <a:moveTo>
                    <a:pt x="298" y="1"/>
                  </a:moveTo>
                  <a:cubicBezTo>
                    <a:pt x="248" y="174"/>
                    <a:pt x="149" y="323"/>
                    <a:pt x="0" y="422"/>
                  </a:cubicBezTo>
                  <a:cubicBezTo>
                    <a:pt x="50" y="521"/>
                    <a:pt x="149" y="620"/>
                    <a:pt x="223" y="720"/>
                  </a:cubicBezTo>
                  <a:cubicBezTo>
                    <a:pt x="347" y="918"/>
                    <a:pt x="471" y="1067"/>
                    <a:pt x="546" y="1240"/>
                  </a:cubicBezTo>
                  <a:cubicBezTo>
                    <a:pt x="670" y="1414"/>
                    <a:pt x="769" y="1587"/>
                    <a:pt x="868" y="1711"/>
                  </a:cubicBezTo>
                  <a:cubicBezTo>
                    <a:pt x="893" y="1785"/>
                    <a:pt x="967" y="1860"/>
                    <a:pt x="992" y="1934"/>
                  </a:cubicBezTo>
                  <a:cubicBezTo>
                    <a:pt x="1017" y="1984"/>
                    <a:pt x="1091" y="2058"/>
                    <a:pt x="1116" y="2108"/>
                  </a:cubicBezTo>
                  <a:lnTo>
                    <a:pt x="1215" y="2306"/>
                  </a:lnTo>
                  <a:cubicBezTo>
                    <a:pt x="1240" y="2356"/>
                    <a:pt x="1264" y="2405"/>
                    <a:pt x="1289" y="2455"/>
                  </a:cubicBezTo>
                  <a:cubicBezTo>
                    <a:pt x="1364" y="2554"/>
                    <a:pt x="1388" y="2604"/>
                    <a:pt x="1413" y="2678"/>
                  </a:cubicBezTo>
                  <a:lnTo>
                    <a:pt x="1463" y="2727"/>
                  </a:lnTo>
                  <a:lnTo>
                    <a:pt x="1512" y="2727"/>
                  </a:lnTo>
                  <a:cubicBezTo>
                    <a:pt x="1537" y="2727"/>
                    <a:pt x="1537" y="2703"/>
                    <a:pt x="1512" y="2653"/>
                  </a:cubicBezTo>
                  <a:lnTo>
                    <a:pt x="1512" y="2554"/>
                  </a:lnTo>
                  <a:cubicBezTo>
                    <a:pt x="1512" y="2529"/>
                    <a:pt x="1512" y="2455"/>
                    <a:pt x="1488" y="2405"/>
                  </a:cubicBezTo>
                  <a:cubicBezTo>
                    <a:pt x="1488" y="2331"/>
                    <a:pt x="1463" y="2281"/>
                    <a:pt x="1463" y="2207"/>
                  </a:cubicBezTo>
                  <a:cubicBezTo>
                    <a:pt x="1463" y="2157"/>
                    <a:pt x="1413" y="2083"/>
                    <a:pt x="1388" y="2009"/>
                  </a:cubicBezTo>
                  <a:cubicBezTo>
                    <a:pt x="1364" y="1934"/>
                    <a:pt x="1364" y="1835"/>
                    <a:pt x="1339" y="1785"/>
                  </a:cubicBezTo>
                  <a:cubicBezTo>
                    <a:pt x="1289" y="1686"/>
                    <a:pt x="1264" y="1637"/>
                    <a:pt x="1240" y="1538"/>
                  </a:cubicBezTo>
                  <a:cubicBezTo>
                    <a:pt x="1215" y="1513"/>
                    <a:pt x="1215" y="1438"/>
                    <a:pt x="1165" y="1414"/>
                  </a:cubicBezTo>
                  <a:cubicBezTo>
                    <a:pt x="1141" y="1389"/>
                    <a:pt x="1141" y="1314"/>
                    <a:pt x="1116" y="1290"/>
                  </a:cubicBezTo>
                  <a:cubicBezTo>
                    <a:pt x="1091" y="1191"/>
                    <a:pt x="1017" y="1091"/>
                    <a:pt x="992" y="1017"/>
                  </a:cubicBezTo>
                  <a:cubicBezTo>
                    <a:pt x="893" y="819"/>
                    <a:pt x="769" y="645"/>
                    <a:pt x="645" y="422"/>
                  </a:cubicBezTo>
                  <a:cubicBezTo>
                    <a:pt x="620" y="348"/>
                    <a:pt x="595" y="323"/>
                    <a:pt x="546" y="249"/>
                  </a:cubicBezTo>
                  <a:cubicBezTo>
                    <a:pt x="521" y="199"/>
                    <a:pt x="496" y="174"/>
                    <a:pt x="422" y="125"/>
                  </a:cubicBezTo>
                  <a:cubicBezTo>
                    <a:pt x="397" y="100"/>
                    <a:pt x="372" y="50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7"/>
            <p:cNvSpPr/>
            <p:nvPr/>
          </p:nvSpPr>
          <p:spPr>
            <a:xfrm>
              <a:off x="1383506" y="2065560"/>
              <a:ext cx="519818" cy="365058"/>
            </a:xfrm>
            <a:custGeom>
              <a:avLst/>
              <a:gdLst/>
              <a:ahLst/>
              <a:cxnLst/>
              <a:rect l="l" t="t" r="r" b="b"/>
              <a:pathLst>
                <a:path w="7413" h="5206" extrusionOk="0">
                  <a:moveTo>
                    <a:pt x="4934" y="0"/>
                  </a:moveTo>
                  <a:cubicBezTo>
                    <a:pt x="4636" y="0"/>
                    <a:pt x="4314" y="25"/>
                    <a:pt x="4017" y="50"/>
                  </a:cubicBezTo>
                  <a:cubicBezTo>
                    <a:pt x="3917" y="50"/>
                    <a:pt x="3843" y="74"/>
                    <a:pt x="3769" y="74"/>
                  </a:cubicBezTo>
                  <a:cubicBezTo>
                    <a:pt x="3669" y="74"/>
                    <a:pt x="3620" y="124"/>
                    <a:pt x="3521" y="124"/>
                  </a:cubicBezTo>
                  <a:cubicBezTo>
                    <a:pt x="3471" y="149"/>
                    <a:pt x="3422" y="149"/>
                    <a:pt x="3397" y="149"/>
                  </a:cubicBezTo>
                  <a:cubicBezTo>
                    <a:pt x="3347" y="149"/>
                    <a:pt x="3298" y="174"/>
                    <a:pt x="3273" y="174"/>
                  </a:cubicBezTo>
                  <a:cubicBezTo>
                    <a:pt x="3223" y="174"/>
                    <a:pt x="3174" y="198"/>
                    <a:pt x="3149" y="198"/>
                  </a:cubicBezTo>
                  <a:lnTo>
                    <a:pt x="3025" y="198"/>
                  </a:lnTo>
                  <a:cubicBezTo>
                    <a:pt x="2926" y="248"/>
                    <a:pt x="2851" y="248"/>
                    <a:pt x="2777" y="273"/>
                  </a:cubicBezTo>
                  <a:cubicBezTo>
                    <a:pt x="2678" y="273"/>
                    <a:pt x="2604" y="298"/>
                    <a:pt x="2529" y="322"/>
                  </a:cubicBezTo>
                  <a:cubicBezTo>
                    <a:pt x="2480" y="322"/>
                    <a:pt x="2430" y="372"/>
                    <a:pt x="2405" y="372"/>
                  </a:cubicBezTo>
                  <a:lnTo>
                    <a:pt x="2281" y="397"/>
                  </a:lnTo>
                  <a:lnTo>
                    <a:pt x="2157" y="421"/>
                  </a:lnTo>
                  <a:lnTo>
                    <a:pt x="2108" y="421"/>
                  </a:lnTo>
                  <a:lnTo>
                    <a:pt x="2058" y="446"/>
                  </a:lnTo>
                  <a:cubicBezTo>
                    <a:pt x="2033" y="496"/>
                    <a:pt x="1959" y="496"/>
                    <a:pt x="1934" y="521"/>
                  </a:cubicBezTo>
                  <a:cubicBezTo>
                    <a:pt x="1909" y="545"/>
                    <a:pt x="1835" y="545"/>
                    <a:pt x="1810" y="570"/>
                  </a:cubicBezTo>
                  <a:cubicBezTo>
                    <a:pt x="1736" y="645"/>
                    <a:pt x="1662" y="669"/>
                    <a:pt x="1587" y="744"/>
                  </a:cubicBezTo>
                  <a:cubicBezTo>
                    <a:pt x="1488" y="769"/>
                    <a:pt x="1438" y="818"/>
                    <a:pt x="1364" y="892"/>
                  </a:cubicBezTo>
                  <a:lnTo>
                    <a:pt x="1290" y="992"/>
                  </a:lnTo>
                  <a:lnTo>
                    <a:pt x="1215" y="1016"/>
                  </a:lnTo>
                  <a:lnTo>
                    <a:pt x="1166" y="1041"/>
                  </a:lnTo>
                  <a:lnTo>
                    <a:pt x="1067" y="1140"/>
                  </a:lnTo>
                  <a:lnTo>
                    <a:pt x="967" y="1240"/>
                  </a:lnTo>
                  <a:lnTo>
                    <a:pt x="943" y="1264"/>
                  </a:lnTo>
                  <a:lnTo>
                    <a:pt x="918" y="1314"/>
                  </a:lnTo>
                  <a:lnTo>
                    <a:pt x="819" y="1413"/>
                  </a:lnTo>
                  <a:cubicBezTo>
                    <a:pt x="695" y="1537"/>
                    <a:pt x="596" y="1686"/>
                    <a:pt x="496" y="1810"/>
                  </a:cubicBezTo>
                  <a:cubicBezTo>
                    <a:pt x="472" y="1884"/>
                    <a:pt x="422" y="1983"/>
                    <a:pt x="372" y="2033"/>
                  </a:cubicBezTo>
                  <a:cubicBezTo>
                    <a:pt x="348" y="2058"/>
                    <a:pt x="348" y="2107"/>
                    <a:pt x="323" y="2132"/>
                  </a:cubicBezTo>
                  <a:cubicBezTo>
                    <a:pt x="298" y="2157"/>
                    <a:pt x="298" y="2182"/>
                    <a:pt x="249" y="2231"/>
                  </a:cubicBezTo>
                  <a:cubicBezTo>
                    <a:pt x="224" y="2281"/>
                    <a:pt x="224" y="2305"/>
                    <a:pt x="199" y="2355"/>
                  </a:cubicBezTo>
                  <a:cubicBezTo>
                    <a:pt x="174" y="2405"/>
                    <a:pt x="174" y="2429"/>
                    <a:pt x="125" y="2479"/>
                  </a:cubicBezTo>
                  <a:lnTo>
                    <a:pt x="125" y="2504"/>
                  </a:lnTo>
                  <a:cubicBezTo>
                    <a:pt x="100" y="2529"/>
                    <a:pt x="100" y="2529"/>
                    <a:pt x="100" y="2553"/>
                  </a:cubicBezTo>
                  <a:lnTo>
                    <a:pt x="100" y="2603"/>
                  </a:lnTo>
                  <a:lnTo>
                    <a:pt x="100" y="2628"/>
                  </a:lnTo>
                  <a:cubicBezTo>
                    <a:pt x="75" y="2653"/>
                    <a:pt x="75" y="2653"/>
                    <a:pt x="75" y="2677"/>
                  </a:cubicBezTo>
                  <a:cubicBezTo>
                    <a:pt x="50" y="2851"/>
                    <a:pt x="1" y="3000"/>
                    <a:pt x="1" y="3148"/>
                  </a:cubicBezTo>
                  <a:cubicBezTo>
                    <a:pt x="1" y="3297"/>
                    <a:pt x="1" y="3471"/>
                    <a:pt x="50" y="3595"/>
                  </a:cubicBezTo>
                  <a:cubicBezTo>
                    <a:pt x="50" y="3718"/>
                    <a:pt x="75" y="3842"/>
                    <a:pt x="100" y="3966"/>
                  </a:cubicBezTo>
                  <a:lnTo>
                    <a:pt x="100" y="3991"/>
                  </a:lnTo>
                  <a:lnTo>
                    <a:pt x="100" y="4016"/>
                  </a:lnTo>
                  <a:lnTo>
                    <a:pt x="100" y="4041"/>
                  </a:lnTo>
                  <a:cubicBezTo>
                    <a:pt x="125" y="4090"/>
                    <a:pt x="125" y="4115"/>
                    <a:pt x="125" y="4140"/>
                  </a:cubicBezTo>
                  <a:cubicBezTo>
                    <a:pt x="174" y="4214"/>
                    <a:pt x="174" y="4239"/>
                    <a:pt x="199" y="4289"/>
                  </a:cubicBezTo>
                  <a:cubicBezTo>
                    <a:pt x="249" y="4487"/>
                    <a:pt x="323" y="4660"/>
                    <a:pt x="372" y="4784"/>
                  </a:cubicBezTo>
                  <a:lnTo>
                    <a:pt x="472" y="4983"/>
                  </a:lnTo>
                  <a:cubicBezTo>
                    <a:pt x="496" y="5008"/>
                    <a:pt x="496" y="5082"/>
                    <a:pt x="546" y="5107"/>
                  </a:cubicBezTo>
                  <a:cubicBezTo>
                    <a:pt x="571" y="5156"/>
                    <a:pt x="596" y="5206"/>
                    <a:pt x="596" y="5206"/>
                  </a:cubicBezTo>
                  <a:lnTo>
                    <a:pt x="670" y="5156"/>
                  </a:lnTo>
                  <a:cubicBezTo>
                    <a:pt x="670" y="5156"/>
                    <a:pt x="670" y="5107"/>
                    <a:pt x="620" y="5032"/>
                  </a:cubicBezTo>
                  <a:cubicBezTo>
                    <a:pt x="620" y="4983"/>
                    <a:pt x="596" y="4958"/>
                    <a:pt x="596" y="4884"/>
                  </a:cubicBezTo>
                  <a:cubicBezTo>
                    <a:pt x="596" y="4834"/>
                    <a:pt x="571" y="4760"/>
                    <a:pt x="571" y="4710"/>
                  </a:cubicBezTo>
                  <a:cubicBezTo>
                    <a:pt x="546" y="4537"/>
                    <a:pt x="496" y="4363"/>
                    <a:pt x="472" y="4165"/>
                  </a:cubicBezTo>
                  <a:cubicBezTo>
                    <a:pt x="447" y="4115"/>
                    <a:pt x="447" y="4090"/>
                    <a:pt x="447" y="4016"/>
                  </a:cubicBezTo>
                  <a:lnTo>
                    <a:pt x="447" y="3917"/>
                  </a:lnTo>
                  <a:lnTo>
                    <a:pt x="447" y="3892"/>
                  </a:lnTo>
                  <a:lnTo>
                    <a:pt x="447" y="3867"/>
                  </a:lnTo>
                  <a:lnTo>
                    <a:pt x="447" y="3842"/>
                  </a:lnTo>
                  <a:cubicBezTo>
                    <a:pt x="422" y="3743"/>
                    <a:pt x="422" y="3619"/>
                    <a:pt x="422" y="3495"/>
                  </a:cubicBezTo>
                  <a:cubicBezTo>
                    <a:pt x="422" y="3272"/>
                    <a:pt x="447" y="3000"/>
                    <a:pt x="496" y="2776"/>
                  </a:cubicBezTo>
                  <a:lnTo>
                    <a:pt x="496" y="2752"/>
                  </a:lnTo>
                  <a:lnTo>
                    <a:pt x="496" y="2727"/>
                  </a:lnTo>
                  <a:lnTo>
                    <a:pt x="496" y="2677"/>
                  </a:lnTo>
                  <a:cubicBezTo>
                    <a:pt x="546" y="2653"/>
                    <a:pt x="546" y="2653"/>
                    <a:pt x="546" y="2628"/>
                  </a:cubicBezTo>
                  <a:lnTo>
                    <a:pt x="571" y="2603"/>
                  </a:lnTo>
                  <a:cubicBezTo>
                    <a:pt x="571" y="2553"/>
                    <a:pt x="596" y="2529"/>
                    <a:pt x="596" y="2504"/>
                  </a:cubicBezTo>
                  <a:cubicBezTo>
                    <a:pt x="620" y="2479"/>
                    <a:pt x="620" y="2429"/>
                    <a:pt x="670" y="2405"/>
                  </a:cubicBezTo>
                  <a:cubicBezTo>
                    <a:pt x="695" y="2380"/>
                    <a:pt x="695" y="2355"/>
                    <a:pt x="720" y="2305"/>
                  </a:cubicBezTo>
                  <a:cubicBezTo>
                    <a:pt x="744" y="2281"/>
                    <a:pt x="744" y="2256"/>
                    <a:pt x="794" y="2231"/>
                  </a:cubicBezTo>
                  <a:cubicBezTo>
                    <a:pt x="819" y="2157"/>
                    <a:pt x="868" y="2107"/>
                    <a:pt x="918" y="2033"/>
                  </a:cubicBezTo>
                  <a:cubicBezTo>
                    <a:pt x="967" y="1909"/>
                    <a:pt x="1067" y="1785"/>
                    <a:pt x="1166" y="1661"/>
                  </a:cubicBezTo>
                  <a:cubicBezTo>
                    <a:pt x="1166" y="1636"/>
                    <a:pt x="1191" y="1611"/>
                    <a:pt x="1215" y="1562"/>
                  </a:cubicBezTo>
                  <a:lnTo>
                    <a:pt x="1240" y="1537"/>
                  </a:lnTo>
                  <a:lnTo>
                    <a:pt x="1290" y="1512"/>
                  </a:lnTo>
                  <a:cubicBezTo>
                    <a:pt x="1290" y="1487"/>
                    <a:pt x="1314" y="1438"/>
                    <a:pt x="1339" y="1413"/>
                  </a:cubicBezTo>
                  <a:lnTo>
                    <a:pt x="1438" y="1314"/>
                  </a:lnTo>
                  <a:lnTo>
                    <a:pt x="1463" y="1289"/>
                  </a:lnTo>
                  <a:lnTo>
                    <a:pt x="1488" y="1264"/>
                  </a:lnTo>
                  <a:lnTo>
                    <a:pt x="1587" y="1165"/>
                  </a:lnTo>
                  <a:cubicBezTo>
                    <a:pt x="1662" y="1116"/>
                    <a:pt x="1711" y="1041"/>
                    <a:pt x="1785" y="1016"/>
                  </a:cubicBezTo>
                  <a:lnTo>
                    <a:pt x="1810" y="992"/>
                  </a:lnTo>
                  <a:cubicBezTo>
                    <a:pt x="1810" y="992"/>
                    <a:pt x="1810" y="942"/>
                    <a:pt x="1835" y="942"/>
                  </a:cubicBezTo>
                  <a:lnTo>
                    <a:pt x="1934" y="892"/>
                  </a:lnTo>
                  <a:lnTo>
                    <a:pt x="2033" y="818"/>
                  </a:lnTo>
                  <a:cubicBezTo>
                    <a:pt x="2033" y="793"/>
                    <a:pt x="2083" y="793"/>
                    <a:pt x="2108" y="769"/>
                  </a:cubicBezTo>
                  <a:lnTo>
                    <a:pt x="2182" y="744"/>
                  </a:lnTo>
                  <a:lnTo>
                    <a:pt x="2232" y="694"/>
                  </a:lnTo>
                  <a:lnTo>
                    <a:pt x="2356" y="669"/>
                  </a:lnTo>
                  <a:lnTo>
                    <a:pt x="2480" y="645"/>
                  </a:lnTo>
                  <a:cubicBezTo>
                    <a:pt x="2554" y="645"/>
                    <a:pt x="2579" y="620"/>
                    <a:pt x="2604" y="620"/>
                  </a:cubicBezTo>
                  <a:cubicBezTo>
                    <a:pt x="2678" y="570"/>
                    <a:pt x="2777" y="545"/>
                    <a:pt x="2827" y="521"/>
                  </a:cubicBezTo>
                  <a:cubicBezTo>
                    <a:pt x="2901" y="496"/>
                    <a:pt x="2975" y="496"/>
                    <a:pt x="3050" y="446"/>
                  </a:cubicBezTo>
                  <a:lnTo>
                    <a:pt x="3099" y="421"/>
                  </a:lnTo>
                  <a:lnTo>
                    <a:pt x="3174" y="421"/>
                  </a:lnTo>
                  <a:cubicBezTo>
                    <a:pt x="3223" y="421"/>
                    <a:pt x="3273" y="397"/>
                    <a:pt x="3298" y="397"/>
                  </a:cubicBezTo>
                  <a:cubicBezTo>
                    <a:pt x="3347" y="397"/>
                    <a:pt x="3397" y="372"/>
                    <a:pt x="3422" y="372"/>
                  </a:cubicBezTo>
                  <a:cubicBezTo>
                    <a:pt x="3446" y="372"/>
                    <a:pt x="3521" y="322"/>
                    <a:pt x="3546" y="322"/>
                  </a:cubicBezTo>
                  <a:cubicBezTo>
                    <a:pt x="3595" y="298"/>
                    <a:pt x="3694" y="298"/>
                    <a:pt x="3769" y="273"/>
                  </a:cubicBezTo>
                  <a:cubicBezTo>
                    <a:pt x="3818" y="273"/>
                    <a:pt x="3917" y="248"/>
                    <a:pt x="3967" y="248"/>
                  </a:cubicBezTo>
                  <a:cubicBezTo>
                    <a:pt x="4041" y="248"/>
                    <a:pt x="4140" y="223"/>
                    <a:pt x="4190" y="223"/>
                  </a:cubicBezTo>
                  <a:cubicBezTo>
                    <a:pt x="4264" y="174"/>
                    <a:pt x="4289" y="174"/>
                    <a:pt x="4314" y="174"/>
                  </a:cubicBezTo>
                  <a:lnTo>
                    <a:pt x="4438" y="174"/>
                  </a:lnTo>
                  <a:cubicBezTo>
                    <a:pt x="4512" y="149"/>
                    <a:pt x="4611" y="149"/>
                    <a:pt x="4661" y="149"/>
                  </a:cubicBezTo>
                  <a:lnTo>
                    <a:pt x="4859" y="149"/>
                  </a:lnTo>
                  <a:cubicBezTo>
                    <a:pt x="5132" y="124"/>
                    <a:pt x="5405" y="124"/>
                    <a:pt x="5653" y="124"/>
                  </a:cubicBezTo>
                  <a:lnTo>
                    <a:pt x="6025" y="124"/>
                  </a:lnTo>
                  <a:cubicBezTo>
                    <a:pt x="6124" y="149"/>
                    <a:pt x="6248" y="149"/>
                    <a:pt x="6322" y="149"/>
                  </a:cubicBezTo>
                  <a:cubicBezTo>
                    <a:pt x="6421" y="174"/>
                    <a:pt x="6520" y="174"/>
                    <a:pt x="6619" y="174"/>
                  </a:cubicBezTo>
                  <a:cubicBezTo>
                    <a:pt x="6719" y="174"/>
                    <a:pt x="6793" y="223"/>
                    <a:pt x="6867" y="223"/>
                  </a:cubicBezTo>
                  <a:cubicBezTo>
                    <a:pt x="7016" y="223"/>
                    <a:pt x="7115" y="248"/>
                    <a:pt x="7214" y="248"/>
                  </a:cubicBezTo>
                  <a:cubicBezTo>
                    <a:pt x="7289" y="273"/>
                    <a:pt x="7338" y="273"/>
                    <a:pt x="7338" y="273"/>
                  </a:cubicBezTo>
                  <a:lnTo>
                    <a:pt x="7413" y="248"/>
                  </a:lnTo>
                  <a:cubicBezTo>
                    <a:pt x="7413" y="248"/>
                    <a:pt x="7363" y="248"/>
                    <a:pt x="7289" y="198"/>
                  </a:cubicBezTo>
                  <a:cubicBezTo>
                    <a:pt x="7214" y="198"/>
                    <a:pt x="7115" y="174"/>
                    <a:pt x="6967" y="149"/>
                  </a:cubicBezTo>
                  <a:cubicBezTo>
                    <a:pt x="6867" y="149"/>
                    <a:pt x="6793" y="124"/>
                    <a:pt x="6719" y="124"/>
                  </a:cubicBezTo>
                  <a:cubicBezTo>
                    <a:pt x="6619" y="124"/>
                    <a:pt x="6520" y="124"/>
                    <a:pt x="6421" y="74"/>
                  </a:cubicBezTo>
                  <a:cubicBezTo>
                    <a:pt x="6322" y="74"/>
                    <a:pt x="6248" y="50"/>
                    <a:pt x="6124" y="50"/>
                  </a:cubicBezTo>
                  <a:cubicBezTo>
                    <a:pt x="6000" y="50"/>
                    <a:pt x="5876" y="25"/>
                    <a:pt x="5752" y="25"/>
                  </a:cubicBezTo>
                  <a:cubicBezTo>
                    <a:pt x="5504" y="0"/>
                    <a:pt x="5231" y="0"/>
                    <a:pt x="49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7"/>
            <p:cNvSpPr/>
            <p:nvPr/>
          </p:nvSpPr>
          <p:spPr>
            <a:xfrm>
              <a:off x="1380070" y="2208050"/>
              <a:ext cx="45229" cy="217380"/>
            </a:xfrm>
            <a:custGeom>
              <a:avLst/>
              <a:gdLst/>
              <a:ahLst/>
              <a:cxnLst/>
              <a:rect l="l" t="t" r="r" b="b"/>
              <a:pathLst>
                <a:path w="645" h="3100" extrusionOk="0">
                  <a:moveTo>
                    <a:pt x="322" y="1"/>
                  </a:moveTo>
                  <a:lnTo>
                    <a:pt x="322" y="50"/>
                  </a:lnTo>
                  <a:cubicBezTo>
                    <a:pt x="273" y="75"/>
                    <a:pt x="273" y="100"/>
                    <a:pt x="248" y="125"/>
                  </a:cubicBezTo>
                  <a:cubicBezTo>
                    <a:pt x="223" y="174"/>
                    <a:pt x="223" y="199"/>
                    <a:pt x="174" y="249"/>
                  </a:cubicBezTo>
                  <a:cubicBezTo>
                    <a:pt x="149" y="298"/>
                    <a:pt x="149" y="323"/>
                    <a:pt x="124" y="373"/>
                  </a:cubicBezTo>
                  <a:lnTo>
                    <a:pt x="124" y="422"/>
                  </a:lnTo>
                  <a:cubicBezTo>
                    <a:pt x="124" y="447"/>
                    <a:pt x="124" y="447"/>
                    <a:pt x="99" y="472"/>
                  </a:cubicBezTo>
                  <a:lnTo>
                    <a:pt x="99" y="497"/>
                  </a:lnTo>
                  <a:lnTo>
                    <a:pt x="99" y="546"/>
                  </a:lnTo>
                  <a:cubicBezTo>
                    <a:pt x="99" y="571"/>
                    <a:pt x="99" y="571"/>
                    <a:pt x="74" y="596"/>
                  </a:cubicBezTo>
                  <a:cubicBezTo>
                    <a:pt x="25" y="744"/>
                    <a:pt x="0" y="918"/>
                    <a:pt x="0" y="1067"/>
                  </a:cubicBezTo>
                  <a:cubicBezTo>
                    <a:pt x="0" y="1215"/>
                    <a:pt x="0" y="1339"/>
                    <a:pt x="25" y="1488"/>
                  </a:cubicBezTo>
                  <a:cubicBezTo>
                    <a:pt x="50" y="1612"/>
                    <a:pt x="99" y="1736"/>
                    <a:pt x="99" y="1860"/>
                  </a:cubicBezTo>
                  <a:lnTo>
                    <a:pt x="99" y="1910"/>
                  </a:lnTo>
                  <a:lnTo>
                    <a:pt x="99" y="1934"/>
                  </a:lnTo>
                  <a:lnTo>
                    <a:pt x="99" y="1959"/>
                  </a:lnTo>
                  <a:cubicBezTo>
                    <a:pt x="99" y="1984"/>
                    <a:pt x="124" y="2009"/>
                    <a:pt x="124" y="2058"/>
                  </a:cubicBezTo>
                  <a:cubicBezTo>
                    <a:pt x="149" y="2108"/>
                    <a:pt x="149" y="2157"/>
                    <a:pt x="174" y="2207"/>
                  </a:cubicBezTo>
                  <a:cubicBezTo>
                    <a:pt x="248" y="2405"/>
                    <a:pt x="322" y="2579"/>
                    <a:pt x="372" y="2703"/>
                  </a:cubicBezTo>
                  <a:lnTo>
                    <a:pt x="471" y="2901"/>
                  </a:lnTo>
                  <a:cubicBezTo>
                    <a:pt x="496" y="2951"/>
                    <a:pt x="521" y="2976"/>
                    <a:pt x="521" y="3025"/>
                  </a:cubicBezTo>
                  <a:cubicBezTo>
                    <a:pt x="545" y="3075"/>
                    <a:pt x="595" y="3099"/>
                    <a:pt x="595" y="3099"/>
                  </a:cubicBezTo>
                  <a:lnTo>
                    <a:pt x="645" y="3075"/>
                  </a:lnTo>
                  <a:cubicBezTo>
                    <a:pt x="645" y="3075"/>
                    <a:pt x="645" y="3050"/>
                    <a:pt x="620" y="2951"/>
                  </a:cubicBezTo>
                  <a:lnTo>
                    <a:pt x="620" y="2852"/>
                  </a:lnTo>
                  <a:cubicBezTo>
                    <a:pt x="620" y="2802"/>
                    <a:pt x="595" y="2728"/>
                    <a:pt x="595" y="2678"/>
                  </a:cubicBezTo>
                  <a:cubicBezTo>
                    <a:pt x="570" y="2529"/>
                    <a:pt x="521" y="2356"/>
                    <a:pt x="496" y="2157"/>
                  </a:cubicBezTo>
                  <a:cubicBezTo>
                    <a:pt x="496" y="2083"/>
                    <a:pt x="496" y="2058"/>
                    <a:pt x="471" y="1984"/>
                  </a:cubicBezTo>
                  <a:lnTo>
                    <a:pt x="471" y="1910"/>
                  </a:lnTo>
                  <a:lnTo>
                    <a:pt x="471" y="1860"/>
                  </a:lnTo>
                  <a:lnTo>
                    <a:pt x="471" y="1835"/>
                  </a:lnTo>
                  <a:lnTo>
                    <a:pt x="471" y="1810"/>
                  </a:lnTo>
                  <a:cubicBezTo>
                    <a:pt x="471" y="1686"/>
                    <a:pt x="446" y="1587"/>
                    <a:pt x="446" y="1463"/>
                  </a:cubicBezTo>
                  <a:cubicBezTo>
                    <a:pt x="446" y="1215"/>
                    <a:pt x="471" y="968"/>
                    <a:pt x="521" y="744"/>
                  </a:cubicBezTo>
                  <a:lnTo>
                    <a:pt x="521" y="720"/>
                  </a:lnTo>
                  <a:lnTo>
                    <a:pt x="521" y="695"/>
                  </a:lnTo>
                  <a:lnTo>
                    <a:pt x="521" y="670"/>
                  </a:lnTo>
                  <a:cubicBezTo>
                    <a:pt x="521" y="621"/>
                    <a:pt x="521" y="621"/>
                    <a:pt x="570" y="596"/>
                  </a:cubicBezTo>
                  <a:lnTo>
                    <a:pt x="595" y="571"/>
                  </a:lnTo>
                  <a:cubicBezTo>
                    <a:pt x="595" y="546"/>
                    <a:pt x="620" y="497"/>
                    <a:pt x="620" y="472"/>
                  </a:cubicBezTo>
                  <a:cubicBezTo>
                    <a:pt x="620" y="472"/>
                    <a:pt x="620" y="447"/>
                    <a:pt x="645" y="447"/>
                  </a:cubicBezTo>
                  <a:cubicBezTo>
                    <a:pt x="645" y="447"/>
                    <a:pt x="620" y="447"/>
                    <a:pt x="620" y="422"/>
                  </a:cubicBezTo>
                  <a:cubicBezTo>
                    <a:pt x="471" y="323"/>
                    <a:pt x="372" y="17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7"/>
            <p:cNvSpPr/>
            <p:nvPr/>
          </p:nvSpPr>
          <p:spPr>
            <a:xfrm>
              <a:off x="1077560" y="2468837"/>
              <a:ext cx="431183" cy="250337"/>
            </a:xfrm>
            <a:custGeom>
              <a:avLst/>
              <a:gdLst/>
              <a:ahLst/>
              <a:cxnLst/>
              <a:rect l="l" t="t" r="r" b="b"/>
              <a:pathLst>
                <a:path w="6149" h="3570" extrusionOk="0">
                  <a:moveTo>
                    <a:pt x="967" y="0"/>
                  </a:moveTo>
                  <a:cubicBezTo>
                    <a:pt x="868" y="0"/>
                    <a:pt x="794" y="50"/>
                    <a:pt x="720" y="50"/>
                  </a:cubicBezTo>
                  <a:cubicBezTo>
                    <a:pt x="620" y="50"/>
                    <a:pt x="571" y="75"/>
                    <a:pt x="496" y="75"/>
                  </a:cubicBezTo>
                  <a:cubicBezTo>
                    <a:pt x="447" y="75"/>
                    <a:pt x="372" y="99"/>
                    <a:pt x="323" y="99"/>
                  </a:cubicBezTo>
                  <a:cubicBezTo>
                    <a:pt x="298" y="99"/>
                    <a:pt x="224" y="124"/>
                    <a:pt x="199" y="124"/>
                  </a:cubicBezTo>
                  <a:cubicBezTo>
                    <a:pt x="174" y="124"/>
                    <a:pt x="125" y="174"/>
                    <a:pt x="100" y="174"/>
                  </a:cubicBezTo>
                  <a:cubicBezTo>
                    <a:pt x="50" y="199"/>
                    <a:pt x="1" y="199"/>
                    <a:pt x="1" y="199"/>
                  </a:cubicBezTo>
                  <a:lnTo>
                    <a:pt x="1" y="347"/>
                  </a:lnTo>
                  <a:lnTo>
                    <a:pt x="100" y="347"/>
                  </a:lnTo>
                  <a:cubicBezTo>
                    <a:pt x="125" y="322"/>
                    <a:pt x="174" y="322"/>
                    <a:pt x="199" y="322"/>
                  </a:cubicBezTo>
                  <a:cubicBezTo>
                    <a:pt x="224" y="298"/>
                    <a:pt x="249" y="298"/>
                    <a:pt x="323" y="298"/>
                  </a:cubicBezTo>
                  <a:lnTo>
                    <a:pt x="1191" y="298"/>
                  </a:lnTo>
                  <a:cubicBezTo>
                    <a:pt x="1339" y="298"/>
                    <a:pt x="1562" y="322"/>
                    <a:pt x="1736" y="347"/>
                  </a:cubicBezTo>
                  <a:cubicBezTo>
                    <a:pt x="1934" y="372"/>
                    <a:pt x="2157" y="422"/>
                    <a:pt x="2356" y="471"/>
                  </a:cubicBezTo>
                  <a:cubicBezTo>
                    <a:pt x="2579" y="546"/>
                    <a:pt x="2802" y="595"/>
                    <a:pt x="3025" y="694"/>
                  </a:cubicBezTo>
                  <a:cubicBezTo>
                    <a:pt x="3223" y="793"/>
                    <a:pt x="3422" y="868"/>
                    <a:pt x="3645" y="992"/>
                  </a:cubicBezTo>
                  <a:cubicBezTo>
                    <a:pt x="3694" y="1041"/>
                    <a:pt x="3719" y="1066"/>
                    <a:pt x="3793" y="1091"/>
                  </a:cubicBezTo>
                  <a:lnTo>
                    <a:pt x="3843" y="1116"/>
                  </a:lnTo>
                  <a:cubicBezTo>
                    <a:pt x="3843" y="1165"/>
                    <a:pt x="3893" y="1190"/>
                    <a:pt x="3917" y="1190"/>
                  </a:cubicBezTo>
                  <a:lnTo>
                    <a:pt x="4190" y="1364"/>
                  </a:lnTo>
                  <a:cubicBezTo>
                    <a:pt x="4388" y="1488"/>
                    <a:pt x="4562" y="1661"/>
                    <a:pt x="4711" y="1785"/>
                  </a:cubicBezTo>
                  <a:cubicBezTo>
                    <a:pt x="4909" y="1909"/>
                    <a:pt x="5058" y="2058"/>
                    <a:pt x="5182" y="2182"/>
                  </a:cubicBezTo>
                  <a:cubicBezTo>
                    <a:pt x="5256" y="2281"/>
                    <a:pt x="5306" y="2330"/>
                    <a:pt x="5380" y="2405"/>
                  </a:cubicBezTo>
                  <a:lnTo>
                    <a:pt x="5454" y="2479"/>
                  </a:lnTo>
                  <a:lnTo>
                    <a:pt x="5554" y="2578"/>
                  </a:lnTo>
                  <a:cubicBezTo>
                    <a:pt x="5653" y="2702"/>
                    <a:pt x="5752" y="2826"/>
                    <a:pt x="5801" y="2950"/>
                  </a:cubicBezTo>
                  <a:cubicBezTo>
                    <a:pt x="5876" y="3049"/>
                    <a:pt x="5925" y="3173"/>
                    <a:pt x="5950" y="3272"/>
                  </a:cubicBezTo>
                  <a:cubicBezTo>
                    <a:pt x="6000" y="3347"/>
                    <a:pt x="6025" y="3421"/>
                    <a:pt x="6049" y="3471"/>
                  </a:cubicBezTo>
                  <a:cubicBezTo>
                    <a:pt x="6074" y="3545"/>
                    <a:pt x="6074" y="3570"/>
                    <a:pt x="6074" y="3570"/>
                  </a:cubicBezTo>
                  <a:lnTo>
                    <a:pt x="6148" y="3570"/>
                  </a:lnTo>
                  <a:lnTo>
                    <a:pt x="6148" y="3471"/>
                  </a:lnTo>
                  <a:lnTo>
                    <a:pt x="6148" y="3396"/>
                  </a:lnTo>
                  <a:lnTo>
                    <a:pt x="6148" y="3223"/>
                  </a:lnTo>
                  <a:cubicBezTo>
                    <a:pt x="6148" y="3099"/>
                    <a:pt x="6124" y="2975"/>
                    <a:pt x="6074" y="2826"/>
                  </a:cubicBezTo>
                  <a:cubicBezTo>
                    <a:pt x="6049" y="2677"/>
                    <a:pt x="6000" y="2529"/>
                    <a:pt x="5901" y="2330"/>
                  </a:cubicBezTo>
                  <a:cubicBezTo>
                    <a:pt x="5801" y="2157"/>
                    <a:pt x="5677" y="1983"/>
                    <a:pt x="5554" y="1810"/>
                  </a:cubicBezTo>
                  <a:cubicBezTo>
                    <a:pt x="5405" y="1612"/>
                    <a:pt x="5256" y="1463"/>
                    <a:pt x="5058" y="1314"/>
                  </a:cubicBezTo>
                  <a:cubicBezTo>
                    <a:pt x="4959" y="1215"/>
                    <a:pt x="4884" y="1165"/>
                    <a:pt x="4785" y="1091"/>
                  </a:cubicBezTo>
                  <a:cubicBezTo>
                    <a:pt x="4686" y="1041"/>
                    <a:pt x="4562" y="967"/>
                    <a:pt x="4463" y="917"/>
                  </a:cubicBezTo>
                  <a:cubicBezTo>
                    <a:pt x="4438" y="868"/>
                    <a:pt x="4388" y="843"/>
                    <a:pt x="4314" y="818"/>
                  </a:cubicBezTo>
                  <a:lnTo>
                    <a:pt x="4215" y="793"/>
                  </a:lnTo>
                  <a:lnTo>
                    <a:pt x="4141" y="744"/>
                  </a:lnTo>
                  <a:cubicBezTo>
                    <a:pt x="4091" y="719"/>
                    <a:pt x="4041" y="694"/>
                    <a:pt x="3967" y="670"/>
                  </a:cubicBezTo>
                  <a:cubicBezTo>
                    <a:pt x="3942" y="620"/>
                    <a:pt x="3893" y="595"/>
                    <a:pt x="3818" y="570"/>
                  </a:cubicBezTo>
                  <a:cubicBezTo>
                    <a:pt x="3595" y="446"/>
                    <a:pt x="3397" y="347"/>
                    <a:pt x="3149" y="298"/>
                  </a:cubicBezTo>
                  <a:cubicBezTo>
                    <a:pt x="2926" y="199"/>
                    <a:pt x="2678" y="124"/>
                    <a:pt x="2455" y="99"/>
                  </a:cubicBezTo>
                  <a:cubicBezTo>
                    <a:pt x="2232" y="50"/>
                    <a:pt x="2033" y="0"/>
                    <a:pt x="1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7"/>
            <p:cNvSpPr/>
            <p:nvPr/>
          </p:nvSpPr>
          <p:spPr>
            <a:xfrm>
              <a:off x="1402649" y="2541834"/>
              <a:ext cx="109601" cy="166962"/>
            </a:xfrm>
            <a:custGeom>
              <a:avLst/>
              <a:gdLst/>
              <a:ahLst/>
              <a:cxnLst/>
              <a:rect l="l" t="t" r="r" b="b"/>
              <a:pathLst>
                <a:path w="1563" h="2381" extrusionOk="0">
                  <a:moveTo>
                    <a:pt x="248" y="0"/>
                  </a:moveTo>
                  <a:cubicBezTo>
                    <a:pt x="248" y="75"/>
                    <a:pt x="199" y="174"/>
                    <a:pt x="149" y="273"/>
                  </a:cubicBezTo>
                  <a:cubicBezTo>
                    <a:pt x="124" y="323"/>
                    <a:pt x="50" y="397"/>
                    <a:pt x="0" y="447"/>
                  </a:cubicBezTo>
                  <a:cubicBezTo>
                    <a:pt x="50" y="496"/>
                    <a:pt x="75" y="546"/>
                    <a:pt x="149" y="571"/>
                  </a:cubicBezTo>
                  <a:cubicBezTo>
                    <a:pt x="298" y="694"/>
                    <a:pt x="447" y="868"/>
                    <a:pt x="620" y="992"/>
                  </a:cubicBezTo>
                  <a:cubicBezTo>
                    <a:pt x="670" y="1042"/>
                    <a:pt x="744" y="1116"/>
                    <a:pt x="794" y="1190"/>
                  </a:cubicBezTo>
                  <a:lnTo>
                    <a:pt x="893" y="1289"/>
                  </a:lnTo>
                  <a:lnTo>
                    <a:pt x="992" y="1389"/>
                  </a:lnTo>
                  <a:cubicBezTo>
                    <a:pt x="1066" y="1513"/>
                    <a:pt x="1165" y="1661"/>
                    <a:pt x="1240" y="1760"/>
                  </a:cubicBezTo>
                  <a:cubicBezTo>
                    <a:pt x="1289" y="1884"/>
                    <a:pt x="1364" y="1984"/>
                    <a:pt x="1389" y="2058"/>
                  </a:cubicBezTo>
                  <a:cubicBezTo>
                    <a:pt x="1413" y="2157"/>
                    <a:pt x="1438" y="2256"/>
                    <a:pt x="1488" y="2281"/>
                  </a:cubicBezTo>
                  <a:cubicBezTo>
                    <a:pt x="1512" y="2355"/>
                    <a:pt x="1512" y="2380"/>
                    <a:pt x="1512" y="2380"/>
                  </a:cubicBezTo>
                  <a:lnTo>
                    <a:pt x="1562" y="2380"/>
                  </a:lnTo>
                  <a:lnTo>
                    <a:pt x="1562" y="2281"/>
                  </a:lnTo>
                  <a:lnTo>
                    <a:pt x="1562" y="2256"/>
                  </a:lnTo>
                  <a:lnTo>
                    <a:pt x="1562" y="2107"/>
                  </a:lnTo>
                  <a:cubicBezTo>
                    <a:pt x="1562" y="1984"/>
                    <a:pt x="1537" y="1860"/>
                    <a:pt x="1512" y="1686"/>
                  </a:cubicBezTo>
                  <a:cubicBezTo>
                    <a:pt x="1488" y="1537"/>
                    <a:pt x="1413" y="1389"/>
                    <a:pt x="1314" y="1190"/>
                  </a:cubicBezTo>
                  <a:cubicBezTo>
                    <a:pt x="1240" y="1017"/>
                    <a:pt x="1116" y="868"/>
                    <a:pt x="992" y="670"/>
                  </a:cubicBezTo>
                  <a:cubicBezTo>
                    <a:pt x="868" y="496"/>
                    <a:pt x="670" y="323"/>
                    <a:pt x="496" y="174"/>
                  </a:cubicBezTo>
                  <a:cubicBezTo>
                    <a:pt x="422" y="124"/>
                    <a:pt x="323" y="5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7"/>
            <p:cNvSpPr/>
            <p:nvPr/>
          </p:nvSpPr>
          <p:spPr>
            <a:xfrm>
              <a:off x="1206235" y="1570142"/>
              <a:ext cx="99153" cy="356363"/>
            </a:xfrm>
            <a:custGeom>
              <a:avLst/>
              <a:gdLst/>
              <a:ahLst/>
              <a:cxnLst/>
              <a:rect l="l" t="t" r="r" b="b"/>
              <a:pathLst>
                <a:path w="1414" h="5082" extrusionOk="0">
                  <a:moveTo>
                    <a:pt x="0" y="0"/>
                  </a:moveTo>
                  <a:cubicBezTo>
                    <a:pt x="0" y="0"/>
                    <a:pt x="25" y="74"/>
                    <a:pt x="99" y="198"/>
                  </a:cubicBezTo>
                  <a:cubicBezTo>
                    <a:pt x="124" y="273"/>
                    <a:pt x="149" y="372"/>
                    <a:pt x="198" y="446"/>
                  </a:cubicBezTo>
                  <a:cubicBezTo>
                    <a:pt x="223" y="545"/>
                    <a:pt x="248" y="645"/>
                    <a:pt x="322" y="768"/>
                  </a:cubicBezTo>
                  <a:cubicBezTo>
                    <a:pt x="372" y="892"/>
                    <a:pt x="397" y="1016"/>
                    <a:pt x="471" y="1140"/>
                  </a:cubicBezTo>
                  <a:cubicBezTo>
                    <a:pt x="496" y="1264"/>
                    <a:pt x="570" y="1388"/>
                    <a:pt x="620" y="1537"/>
                  </a:cubicBezTo>
                  <a:cubicBezTo>
                    <a:pt x="620" y="1611"/>
                    <a:pt x="645" y="1686"/>
                    <a:pt x="694" y="1760"/>
                  </a:cubicBezTo>
                  <a:cubicBezTo>
                    <a:pt x="694" y="1810"/>
                    <a:pt x="719" y="1859"/>
                    <a:pt x="719" y="1884"/>
                  </a:cubicBezTo>
                  <a:cubicBezTo>
                    <a:pt x="744" y="1909"/>
                    <a:pt x="744" y="1909"/>
                    <a:pt x="744" y="1934"/>
                  </a:cubicBezTo>
                  <a:lnTo>
                    <a:pt x="744" y="1983"/>
                  </a:lnTo>
                  <a:cubicBezTo>
                    <a:pt x="769" y="2058"/>
                    <a:pt x="818" y="2157"/>
                    <a:pt x="818" y="2231"/>
                  </a:cubicBezTo>
                  <a:cubicBezTo>
                    <a:pt x="818" y="2281"/>
                    <a:pt x="843" y="2305"/>
                    <a:pt x="843" y="2355"/>
                  </a:cubicBezTo>
                  <a:lnTo>
                    <a:pt x="868" y="2479"/>
                  </a:lnTo>
                  <a:cubicBezTo>
                    <a:pt x="893" y="2504"/>
                    <a:pt x="893" y="2553"/>
                    <a:pt x="893" y="2603"/>
                  </a:cubicBezTo>
                  <a:lnTo>
                    <a:pt x="893" y="2727"/>
                  </a:lnTo>
                  <a:lnTo>
                    <a:pt x="893" y="2975"/>
                  </a:lnTo>
                  <a:lnTo>
                    <a:pt x="893" y="3223"/>
                  </a:lnTo>
                  <a:lnTo>
                    <a:pt x="893" y="3421"/>
                  </a:lnTo>
                  <a:cubicBezTo>
                    <a:pt x="893" y="3594"/>
                    <a:pt x="942" y="3743"/>
                    <a:pt x="942" y="3867"/>
                  </a:cubicBezTo>
                  <a:cubicBezTo>
                    <a:pt x="942" y="4016"/>
                    <a:pt x="967" y="4140"/>
                    <a:pt x="967" y="4264"/>
                  </a:cubicBezTo>
                  <a:cubicBezTo>
                    <a:pt x="967" y="4388"/>
                    <a:pt x="992" y="4512"/>
                    <a:pt x="992" y="4611"/>
                  </a:cubicBezTo>
                  <a:cubicBezTo>
                    <a:pt x="992" y="4710"/>
                    <a:pt x="1016" y="4809"/>
                    <a:pt x="1016" y="4859"/>
                  </a:cubicBezTo>
                  <a:cubicBezTo>
                    <a:pt x="1016" y="4908"/>
                    <a:pt x="1066" y="4983"/>
                    <a:pt x="1066" y="5008"/>
                  </a:cubicBezTo>
                  <a:cubicBezTo>
                    <a:pt x="1091" y="5032"/>
                    <a:pt x="1091" y="5082"/>
                    <a:pt x="1091" y="5082"/>
                  </a:cubicBezTo>
                  <a:lnTo>
                    <a:pt x="1140" y="5082"/>
                  </a:lnTo>
                  <a:cubicBezTo>
                    <a:pt x="1140" y="5082"/>
                    <a:pt x="1190" y="5032"/>
                    <a:pt x="1190" y="5008"/>
                  </a:cubicBezTo>
                  <a:cubicBezTo>
                    <a:pt x="1215" y="4983"/>
                    <a:pt x="1215" y="4908"/>
                    <a:pt x="1240" y="4859"/>
                  </a:cubicBezTo>
                  <a:cubicBezTo>
                    <a:pt x="1264" y="4735"/>
                    <a:pt x="1339" y="4512"/>
                    <a:pt x="1364" y="4264"/>
                  </a:cubicBezTo>
                  <a:cubicBezTo>
                    <a:pt x="1364" y="4214"/>
                    <a:pt x="1388" y="4140"/>
                    <a:pt x="1388" y="4090"/>
                  </a:cubicBezTo>
                  <a:cubicBezTo>
                    <a:pt x="1413" y="4016"/>
                    <a:pt x="1413" y="3942"/>
                    <a:pt x="1413" y="3867"/>
                  </a:cubicBezTo>
                  <a:lnTo>
                    <a:pt x="1413" y="3396"/>
                  </a:lnTo>
                  <a:cubicBezTo>
                    <a:pt x="1413" y="3247"/>
                    <a:pt x="1388" y="3074"/>
                    <a:pt x="1364" y="2900"/>
                  </a:cubicBezTo>
                  <a:cubicBezTo>
                    <a:pt x="1364" y="2876"/>
                    <a:pt x="1339" y="2826"/>
                    <a:pt x="1339" y="2776"/>
                  </a:cubicBezTo>
                  <a:cubicBezTo>
                    <a:pt x="1339" y="2752"/>
                    <a:pt x="1314" y="2702"/>
                    <a:pt x="1314" y="2652"/>
                  </a:cubicBezTo>
                  <a:cubicBezTo>
                    <a:pt x="1264" y="2578"/>
                    <a:pt x="1264" y="2504"/>
                    <a:pt x="1240" y="2405"/>
                  </a:cubicBezTo>
                  <a:lnTo>
                    <a:pt x="1215" y="2281"/>
                  </a:lnTo>
                  <a:cubicBezTo>
                    <a:pt x="1215" y="2256"/>
                    <a:pt x="1190" y="2181"/>
                    <a:pt x="1190" y="2157"/>
                  </a:cubicBezTo>
                  <a:cubicBezTo>
                    <a:pt x="1140" y="2082"/>
                    <a:pt x="1116" y="2008"/>
                    <a:pt x="1091" y="1909"/>
                  </a:cubicBezTo>
                  <a:lnTo>
                    <a:pt x="1091" y="1884"/>
                  </a:lnTo>
                  <a:lnTo>
                    <a:pt x="1091" y="1859"/>
                  </a:lnTo>
                  <a:cubicBezTo>
                    <a:pt x="1091" y="1834"/>
                    <a:pt x="1066" y="1834"/>
                    <a:pt x="1066" y="1785"/>
                  </a:cubicBezTo>
                  <a:cubicBezTo>
                    <a:pt x="1016" y="1735"/>
                    <a:pt x="1016" y="1710"/>
                    <a:pt x="992" y="1661"/>
                  </a:cubicBezTo>
                  <a:cubicBezTo>
                    <a:pt x="967" y="1611"/>
                    <a:pt x="942" y="1512"/>
                    <a:pt x="893" y="1463"/>
                  </a:cubicBezTo>
                  <a:cubicBezTo>
                    <a:pt x="843" y="1289"/>
                    <a:pt x="744" y="1165"/>
                    <a:pt x="694" y="1041"/>
                  </a:cubicBezTo>
                  <a:cubicBezTo>
                    <a:pt x="595" y="917"/>
                    <a:pt x="521" y="793"/>
                    <a:pt x="471" y="719"/>
                  </a:cubicBezTo>
                  <a:lnTo>
                    <a:pt x="273" y="421"/>
                  </a:lnTo>
                  <a:cubicBezTo>
                    <a:pt x="248" y="347"/>
                    <a:pt x="198" y="273"/>
                    <a:pt x="149" y="223"/>
                  </a:cubicBezTo>
                  <a:cubicBezTo>
                    <a:pt x="74" y="99"/>
                    <a:pt x="25" y="25"/>
                    <a:pt x="25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7"/>
            <p:cNvSpPr/>
            <p:nvPr/>
          </p:nvSpPr>
          <p:spPr>
            <a:xfrm>
              <a:off x="1272291" y="1719574"/>
              <a:ext cx="36534" cy="206931"/>
            </a:xfrm>
            <a:custGeom>
              <a:avLst/>
              <a:gdLst/>
              <a:ahLst/>
              <a:cxnLst/>
              <a:rect l="l" t="t" r="r" b="b"/>
              <a:pathLst>
                <a:path w="521" h="2951" extrusionOk="0">
                  <a:moveTo>
                    <a:pt x="248" y="1"/>
                  </a:moveTo>
                  <a:cubicBezTo>
                    <a:pt x="174" y="348"/>
                    <a:pt x="124" y="645"/>
                    <a:pt x="0" y="992"/>
                  </a:cubicBezTo>
                  <a:lnTo>
                    <a:pt x="0" y="1092"/>
                  </a:lnTo>
                  <a:lnTo>
                    <a:pt x="0" y="1315"/>
                  </a:lnTo>
                  <a:cubicBezTo>
                    <a:pt x="0" y="1463"/>
                    <a:pt x="25" y="1612"/>
                    <a:pt x="25" y="1736"/>
                  </a:cubicBezTo>
                  <a:cubicBezTo>
                    <a:pt x="25" y="1860"/>
                    <a:pt x="50" y="2009"/>
                    <a:pt x="50" y="2133"/>
                  </a:cubicBezTo>
                  <a:cubicBezTo>
                    <a:pt x="50" y="2257"/>
                    <a:pt x="74" y="2381"/>
                    <a:pt x="74" y="2480"/>
                  </a:cubicBezTo>
                  <a:cubicBezTo>
                    <a:pt x="74" y="2579"/>
                    <a:pt x="124" y="2678"/>
                    <a:pt x="124" y="2728"/>
                  </a:cubicBezTo>
                  <a:cubicBezTo>
                    <a:pt x="124" y="2802"/>
                    <a:pt x="149" y="2852"/>
                    <a:pt x="149" y="2877"/>
                  </a:cubicBezTo>
                  <a:cubicBezTo>
                    <a:pt x="149" y="2926"/>
                    <a:pt x="174" y="2951"/>
                    <a:pt x="174" y="2951"/>
                  </a:cubicBezTo>
                  <a:lnTo>
                    <a:pt x="248" y="2951"/>
                  </a:lnTo>
                  <a:cubicBezTo>
                    <a:pt x="248" y="2951"/>
                    <a:pt x="248" y="2926"/>
                    <a:pt x="273" y="2877"/>
                  </a:cubicBezTo>
                  <a:cubicBezTo>
                    <a:pt x="273" y="2852"/>
                    <a:pt x="298" y="2802"/>
                    <a:pt x="322" y="2728"/>
                  </a:cubicBezTo>
                  <a:cubicBezTo>
                    <a:pt x="347" y="2579"/>
                    <a:pt x="422" y="2381"/>
                    <a:pt x="446" y="2133"/>
                  </a:cubicBezTo>
                  <a:cubicBezTo>
                    <a:pt x="446" y="2083"/>
                    <a:pt x="471" y="2009"/>
                    <a:pt x="471" y="1959"/>
                  </a:cubicBezTo>
                  <a:cubicBezTo>
                    <a:pt x="471" y="1885"/>
                    <a:pt x="471" y="1835"/>
                    <a:pt x="521" y="1736"/>
                  </a:cubicBezTo>
                  <a:cubicBezTo>
                    <a:pt x="496" y="1587"/>
                    <a:pt x="496" y="1439"/>
                    <a:pt x="496" y="1265"/>
                  </a:cubicBezTo>
                  <a:cubicBezTo>
                    <a:pt x="496" y="1116"/>
                    <a:pt x="446" y="968"/>
                    <a:pt x="422" y="769"/>
                  </a:cubicBezTo>
                  <a:cubicBezTo>
                    <a:pt x="422" y="745"/>
                    <a:pt x="397" y="695"/>
                    <a:pt x="397" y="645"/>
                  </a:cubicBezTo>
                  <a:cubicBezTo>
                    <a:pt x="397" y="621"/>
                    <a:pt x="372" y="571"/>
                    <a:pt x="372" y="521"/>
                  </a:cubicBezTo>
                  <a:cubicBezTo>
                    <a:pt x="322" y="447"/>
                    <a:pt x="322" y="373"/>
                    <a:pt x="298" y="274"/>
                  </a:cubicBezTo>
                  <a:lnTo>
                    <a:pt x="273" y="150"/>
                  </a:lnTo>
                  <a:cubicBezTo>
                    <a:pt x="273" y="125"/>
                    <a:pt x="248" y="75"/>
                    <a:pt x="248" y="26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428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7"/>
            <p:cNvSpPr/>
            <p:nvPr/>
          </p:nvSpPr>
          <p:spPr>
            <a:xfrm>
              <a:off x="1256583" y="1465800"/>
              <a:ext cx="313027" cy="1628876"/>
            </a:xfrm>
            <a:custGeom>
              <a:avLst/>
              <a:gdLst/>
              <a:ahLst/>
              <a:cxnLst/>
              <a:rect l="l" t="t" r="r" b="b"/>
              <a:pathLst>
                <a:path w="4464" h="23229" extrusionOk="0">
                  <a:moveTo>
                    <a:pt x="4389" y="1"/>
                  </a:moveTo>
                  <a:cubicBezTo>
                    <a:pt x="4389" y="1"/>
                    <a:pt x="4290" y="50"/>
                    <a:pt x="4116" y="224"/>
                  </a:cubicBezTo>
                  <a:cubicBezTo>
                    <a:pt x="3918" y="372"/>
                    <a:pt x="3670" y="546"/>
                    <a:pt x="3372" y="843"/>
                  </a:cubicBezTo>
                  <a:cubicBezTo>
                    <a:pt x="3050" y="1116"/>
                    <a:pt x="2678" y="1463"/>
                    <a:pt x="2257" y="1860"/>
                  </a:cubicBezTo>
                  <a:cubicBezTo>
                    <a:pt x="1860" y="2281"/>
                    <a:pt x="1414" y="2777"/>
                    <a:pt x="1017" y="3397"/>
                  </a:cubicBezTo>
                  <a:cubicBezTo>
                    <a:pt x="918" y="3570"/>
                    <a:pt x="819" y="3719"/>
                    <a:pt x="745" y="3893"/>
                  </a:cubicBezTo>
                  <a:cubicBezTo>
                    <a:pt x="646" y="4091"/>
                    <a:pt x="571" y="4240"/>
                    <a:pt x="497" y="4438"/>
                  </a:cubicBezTo>
                  <a:cubicBezTo>
                    <a:pt x="447" y="4463"/>
                    <a:pt x="447" y="4512"/>
                    <a:pt x="422" y="4587"/>
                  </a:cubicBezTo>
                  <a:cubicBezTo>
                    <a:pt x="422" y="4611"/>
                    <a:pt x="398" y="4636"/>
                    <a:pt x="398" y="4636"/>
                  </a:cubicBezTo>
                  <a:cubicBezTo>
                    <a:pt x="398" y="4686"/>
                    <a:pt x="373" y="4711"/>
                    <a:pt x="373" y="4711"/>
                  </a:cubicBezTo>
                  <a:cubicBezTo>
                    <a:pt x="373" y="4735"/>
                    <a:pt x="323" y="4760"/>
                    <a:pt x="323" y="4760"/>
                  </a:cubicBezTo>
                  <a:lnTo>
                    <a:pt x="323" y="4810"/>
                  </a:lnTo>
                  <a:lnTo>
                    <a:pt x="323" y="4835"/>
                  </a:lnTo>
                  <a:cubicBezTo>
                    <a:pt x="323" y="4859"/>
                    <a:pt x="323" y="4884"/>
                    <a:pt x="298" y="4884"/>
                  </a:cubicBezTo>
                  <a:cubicBezTo>
                    <a:pt x="298" y="4934"/>
                    <a:pt x="298" y="4934"/>
                    <a:pt x="274" y="4959"/>
                  </a:cubicBezTo>
                  <a:cubicBezTo>
                    <a:pt x="274" y="5008"/>
                    <a:pt x="249" y="5058"/>
                    <a:pt x="249" y="5107"/>
                  </a:cubicBezTo>
                  <a:cubicBezTo>
                    <a:pt x="249" y="5182"/>
                    <a:pt x="199" y="5206"/>
                    <a:pt x="199" y="5256"/>
                  </a:cubicBezTo>
                  <a:cubicBezTo>
                    <a:pt x="175" y="5355"/>
                    <a:pt x="175" y="5479"/>
                    <a:pt x="150" y="5578"/>
                  </a:cubicBezTo>
                  <a:cubicBezTo>
                    <a:pt x="75" y="5975"/>
                    <a:pt x="26" y="6421"/>
                    <a:pt x="26" y="6843"/>
                  </a:cubicBezTo>
                  <a:cubicBezTo>
                    <a:pt x="26" y="6942"/>
                    <a:pt x="26" y="7066"/>
                    <a:pt x="1" y="7165"/>
                  </a:cubicBezTo>
                  <a:lnTo>
                    <a:pt x="1" y="7487"/>
                  </a:lnTo>
                  <a:lnTo>
                    <a:pt x="1" y="8181"/>
                  </a:lnTo>
                  <a:cubicBezTo>
                    <a:pt x="51" y="8429"/>
                    <a:pt x="100" y="8677"/>
                    <a:pt x="125" y="8900"/>
                  </a:cubicBezTo>
                  <a:cubicBezTo>
                    <a:pt x="125" y="9024"/>
                    <a:pt x="150" y="9148"/>
                    <a:pt x="150" y="9222"/>
                  </a:cubicBezTo>
                  <a:lnTo>
                    <a:pt x="150" y="9322"/>
                  </a:lnTo>
                  <a:lnTo>
                    <a:pt x="150" y="9346"/>
                  </a:lnTo>
                  <a:lnTo>
                    <a:pt x="150" y="9421"/>
                  </a:lnTo>
                  <a:cubicBezTo>
                    <a:pt x="150" y="9470"/>
                    <a:pt x="175" y="9545"/>
                    <a:pt x="175" y="9569"/>
                  </a:cubicBezTo>
                  <a:lnTo>
                    <a:pt x="175" y="9594"/>
                  </a:lnTo>
                  <a:lnTo>
                    <a:pt x="175" y="9619"/>
                  </a:lnTo>
                  <a:lnTo>
                    <a:pt x="199" y="9718"/>
                  </a:lnTo>
                  <a:lnTo>
                    <a:pt x="249" y="9817"/>
                  </a:lnTo>
                  <a:cubicBezTo>
                    <a:pt x="249" y="9842"/>
                    <a:pt x="249" y="9892"/>
                    <a:pt x="274" y="9916"/>
                  </a:cubicBezTo>
                  <a:cubicBezTo>
                    <a:pt x="298" y="10040"/>
                    <a:pt x="323" y="10164"/>
                    <a:pt x="373" y="10264"/>
                  </a:cubicBezTo>
                  <a:cubicBezTo>
                    <a:pt x="422" y="10462"/>
                    <a:pt x="522" y="10710"/>
                    <a:pt x="621" y="10933"/>
                  </a:cubicBezTo>
                  <a:cubicBezTo>
                    <a:pt x="695" y="11156"/>
                    <a:pt x="794" y="11379"/>
                    <a:pt x="918" y="11577"/>
                  </a:cubicBezTo>
                  <a:cubicBezTo>
                    <a:pt x="1017" y="11800"/>
                    <a:pt x="1141" y="12024"/>
                    <a:pt x="1240" y="12247"/>
                  </a:cubicBezTo>
                  <a:cubicBezTo>
                    <a:pt x="1315" y="12445"/>
                    <a:pt x="1439" y="12668"/>
                    <a:pt x="1538" y="12866"/>
                  </a:cubicBezTo>
                  <a:cubicBezTo>
                    <a:pt x="1612" y="12941"/>
                    <a:pt x="1637" y="13065"/>
                    <a:pt x="1687" y="13164"/>
                  </a:cubicBezTo>
                  <a:lnTo>
                    <a:pt x="1736" y="13189"/>
                  </a:lnTo>
                  <a:lnTo>
                    <a:pt x="1736" y="13213"/>
                  </a:lnTo>
                  <a:lnTo>
                    <a:pt x="1761" y="13313"/>
                  </a:lnTo>
                  <a:lnTo>
                    <a:pt x="1811" y="13486"/>
                  </a:lnTo>
                  <a:lnTo>
                    <a:pt x="1885" y="13635"/>
                  </a:lnTo>
                  <a:lnTo>
                    <a:pt x="1935" y="13784"/>
                  </a:lnTo>
                  <a:cubicBezTo>
                    <a:pt x="1984" y="13883"/>
                    <a:pt x="2034" y="14007"/>
                    <a:pt x="2059" y="14106"/>
                  </a:cubicBezTo>
                  <a:cubicBezTo>
                    <a:pt x="2108" y="14180"/>
                    <a:pt x="2158" y="14304"/>
                    <a:pt x="2182" y="14403"/>
                  </a:cubicBezTo>
                  <a:lnTo>
                    <a:pt x="2232" y="14503"/>
                  </a:lnTo>
                  <a:lnTo>
                    <a:pt x="2257" y="14602"/>
                  </a:lnTo>
                  <a:lnTo>
                    <a:pt x="2306" y="14750"/>
                  </a:lnTo>
                  <a:lnTo>
                    <a:pt x="2381" y="14899"/>
                  </a:lnTo>
                  <a:cubicBezTo>
                    <a:pt x="2406" y="14974"/>
                    <a:pt x="2406" y="15048"/>
                    <a:pt x="2430" y="15122"/>
                  </a:cubicBezTo>
                  <a:cubicBezTo>
                    <a:pt x="2480" y="15221"/>
                    <a:pt x="2505" y="15271"/>
                    <a:pt x="2505" y="15370"/>
                  </a:cubicBezTo>
                  <a:cubicBezTo>
                    <a:pt x="2554" y="15593"/>
                    <a:pt x="2629" y="15841"/>
                    <a:pt x="2653" y="16039"/>
                  </a:cubicBezTo>
                  <a:cubicBezTo>
                    <a:pt x="2653" y="16114"/>
                    <a:pt x="2678" y="16163"/>
                    <a:pt x="2678" y="16213"/>
                  </a:cubicBezTo>
                  <a:lnTo>
                    <a:pt x="2728" y="16287"/>
                  </a:lnTo>
                  <a:lnTo>
                    <a:pt x="2753" y="16387"/>
                  </a:lnTo>
                  <a:cubicBezTo>
                    <a:pt x="2777" y="16510"/>
                    <a:pt x="2777" y="16610"/>
                    <a:pt x="2802" y="16734"/>
                  </a:cubicBezTo>
                  <a:cubicBezTo>
                    <a:pt x="2852" y="16858"/>
                    <a:pt x="2852" y="16957"/>
                    <a:pt x="2877" y="17081"/>
                  </a:cubicBezTo>
                  <a:cubicBezTo>
                    <a:pt x="2877" y="17130"/>
                    <a:pt x="2901" y="17205"/>
                    <a:pt x="2901" y="17229"/>
                  </a:cubicBezTo>
                  <a:cubicBezTo>
                    <a:pt x="2901" y="17279"/>
                    <a:pt x="2926" y="17353"/>
                    <a:pt x="2926" y="17378"/>
                  </a:cubicBezTo>
                  <a:cubicBezTo>
                    <a:pt x="2976" y="17502"/>
                    <a:pt x="2976" y="17601"/>
                    <a:pt x="3001" y="17725"/>
                  </a:cubicBezTo>
                  <a:cubicBezTo>
                    <a:pt x="3001" y="17849"/>
                    <a:pt x="3025" y="17948"/>
                    <a:pt x="3025" y="18023"/>
                  </a:cubicBezTo>
                  <a:cubicBezTo>
                    <a:pt x="3025" y="18122"/>
                    <a:pt x="3050" y="18246"/>
                    <a:pt x="3050" y="18345"/>
                  </a:cubicBezTo>
                  <a:cubicBezTo>
                    <a:pt x="3050" y="18394"/>
                    <a:pt x="3050" y="18444"/>
                    <a:pt x="3100" y="18494"/>
                  </a:cubicBezTo>
                  <a:lnTo>
                    <a:pt x="3100" y="18642"/>
                  </a:lnTo>
                  <a:cubicBezTo>
                    <a:pt x="3100" y="18742"/>
                    <a:pt x="3124" y="18865"/>
                    <a:pt x="3124" y="18965"/>
                  </a:cubicBezTo>
                  <a:lnTo>
                    <a:pt x="3124" y="19064"/>
                  </a:lnTo>
                  <a:lnTo>
                    <a:pt x="3124" y="19138"/>
                  </a:lnTo>
                  <a:lnTo>
                    <a:pt x="3124" y="19312"/>
                  </a:lnTo>
                  <a:cubicBezTo>
                    <a:pt x="3124" y="19510"/>
                    <a:pt x="3149" y="19708"/>
                    <a:pt x="3149" y="19931"/>
                  </a:cubicBezTo>
                  <a:cubicBezTo>
                    <a:pt x="3149" y="20328"/>
                    <a:pt x="3174" y="20725"/>
                    <a:pt x="3149" y="21121"/>
                  </a:cubicBezTo>
                  <a:lnTo>
                    <a:pt x="3149" y="21419"/>
                  </a:lnTo>
                  <a:lnTo>
                    <a:pt x="3149" y="21691"/>
                  </a:lnTo>
                  <a:lnTo>
                    <a:pt x="3149" y="21840"/>
                  </a:lnTo>
                  <a:lnTo>
                    <a:pt x="3149" y="21989"/>
                  </a:lnTo>
                  <a:cubicBezTo>
                    <a:pt x="3149" y="22088"/>
                    <a:pt x="3149" y="22187"/>
                    <a:pt x="3124" y="22286"/>
                  </a:cubicBezTo>
                  <a:cubicBezTo>
                    <a:pt x="3124" y="22361"/>
                    <a:pt x="3100" y="22460"/>
                    <a:pt x="3100" y="22559"/>
                  </a:cubicBezTo>
                  <a:cubicBezTo>
                    <a:pt x="3100" y="22658"/>
                    <a:pt x="3050" y="22733"/>
                    <a:pt x="3050" y="22832"/>
                  </a:cubicBezTo>
                  <a:cubicBezTo>
                    <a:pt x="3050" y="22956"/>
                    <a:pt x="3025" y="23104"/>
                    <a:pt x="3025" y="23228"/>
                  </a:cubicBezTo>
                  <a:lnTo>
                    <a:pt x="3992" y="23179"/>
                  </a:lnTo>
                  <a:cubicBezTo>
                    <a:pt x="3992" y="23104"/>
                    <a:pt x="4017" y="23055"/>
                    <a:pt x="4017" y="22981"/>
                  </a:cubicBezTo>
                  <a:cubicBezTo>
                    <a:pt x="4042" y="22906"/>
                    <a:pt x="4042" y="22807"/>
                    <a:pt x="4091" y="22708"/>
                  </a:cubicBezTo>
                  <a:cubicBezTo>
                    <a:pt x="4116" y="22609"/>
                    <a:pt x="4116" y="22534"/>
                    <a:pt x="4141" y="22435"/>
                  </a:cubicBezTo>
                  <a:cubicBezTo>
                    <a:pt x="4141" y="22336"/>
                    <a:pt x="4166" y="22237"/>
                    <a:pt x="4166" y="22113"/>
                  </a:cubicBezTo>
                  <a:cubicBezTo>
                    <a:pt x="4166" y="22063"/>
                    <a:pt x="4166" y="22039"/>
                    <a:pt x="4215" y="21964"/>
                  </a:cubicBezTo>
                  <a:cubicBezTo>
                    <a:pt x="4215" y="21915"/>
                    <a:pt x="4215" y="21865"/>
                    <a:pt x="4240" y="21815"/>
                  </a:cubicBezTo>
                  <a:cubicBezTo>
                    <a:pt x="4240" y="21716"/>
                    <a:pt x="4265" y="21592"/>
                    <a:pt x="4265" y="21493"/>
                  </a:cubicBezTo>
                  <a:cubicBezTo>
                    <a:pt x="4265" y="21419"/>
                    <a:pt x="4290" y="21295"/>
                    <a:pt x="4290" y="21196"/>
                  </a:cubicBezTo>
                  <a:cubicBezTo>
                    <a:pt x="4339" y="20973"/>
                    <a:pt x="4339" y="20749"/>
                    <a:pt x="4339" y="20551"/>
                  </a:cubicBezTo>
                  <a:lnTo>
                    <a:pt x="4339" y="20452"/>
                  </a:lnTo>
                  <a:lnTo>
                    <a:pt x="4339" y="20353"/>
                  </a:lnTo>
                  <a:lnTo>
                    <a:pt x="4339" y="20204"/>
                  </a:lnTo>
                  <a:lnTo>
                    <a:pt x="4339" y="19857"/>
                  </a:lnTo>
                  <a:lnTo>
                    <a:pt x="4339" y="19510"/>
                  </a:lnTo>
                  <a:lnTo>
                    <a:pt x="4339" y="19436"/>
                  </a:lnTo>
                  <a:lnTo>
                    <a:pt x="4339" y="19336"/>
                  </a:lnTo>
                  <a:lnTo>
                    <a:pt x="4339" y="19188"/>
                  </a:lnTo>
                  <a:lnTo>
                    <a:pt x="4339" y="19014"/>
                  </a:lnTo>
                  <a:lnTo>
                    <a:pt x="4339" y="18940"/>
                  </a:lnTo>
                  <a:lnTo>
                    <a:pt x="4339" y="18841"/>
                  </a:lnTo>
                  <a:cubicBezTo>
                    <a:pt x="4339" y="18717"/>
                    <a:pt x="4290" y="18618"/>
                    <a:pt x="4290" y="18494"/>
                  </a:cubicBezTo>
                  <a:cubicBezTo>
                    <a:pt x="4215" y="17601"/>
                    <a:pt x="4017" y="16634"/>
                    <a:pt x="3744" y="15742"/>
                  </a:cubicBezTo>
                  <a:cubicBezTo>
                    <a:pt x="3670" y="15519"/>
                    <a:pt x="3595" y="15271"/>
                    <a:pt x="3521" y="15048"/>
                  </a:cubicBezTo>
                  <a:cubicBezTo>
                    <a:pt x="3422" y="14850"/>
                    <a:pt x="3372" y="14602"/>
                    <a:pt x="3273" y="14379"/>
                  </a:cubicBezTo>
                  <a:cubicBezTo>
                    <a:pt x="3174" y="14155"/>
                    <a:pt x="3100" y="13908"/>
                    <a:pt x="3001" y="13684"/>
                  </a:cubicBezTo>
                  <a:cubicBezTo>
                    <a:pt x="2926" y="13561"/>
                    <a:pt x="2901" y="13486"/>
                    <a:pt x="2852" y="13362"/>
                  </a:cubicBezTo>
                  <a:lnTo>
                    <a:pt x="2777" y="13189"/>
                  </a:lnTo>
                  <a:lnTo>
                    <a:pt x="2678" y="13040"/>
                  </a:lnTo>
                  <a:lnTo>
                    <a:pt x="2604" y="12891"/>
                  </a:lnTo>
                  <a:lnTo>
                    <a:pt x="2554" y="12792"/>
                  </a:lnTo>
                  <a:lnTo>
                    <a:pt x="2554" y="12767"/>
                  </a:lnTo>
                  <a:lnTo>
                    <a:pt x="2554" y="12742"/>
                  </a:lnTo>
                  <a:lnTo>
                    <a:pt x="2530" y="12693"/>
                  </a:lnTo>
                  <a:cubicBezTo>
                    <a:pt x="2480" y="12619"/>
                    <a:pt x="2406" y="12495"/>
                    <a:pt x="2381" y="12395"/>
                  </a:cubicBezTo>
                  <a:cubicBezTo>
                    <a:pt x="2257" y="12172"/>
                    <a:pt x="2158" y="11949"/>
                    <a:pt x="2034" y="11776"/>
                  </a:cubicBezTo>
                  <a:cubicBezTo>
                    <a:pt x="1910" y="11553"/>
                    <a:pt x="1811" y="11379"/>
                    <a:pt x="1687" y="11156"/>
                  </a:cubicBezTo>
                  <a:cubicBezTo>
                    <a:pt x="1612" y="10933"/>
                    <a:pt x="1488" y="10759"/>
                    <a:pt x="1389" y="10536"/>
                  </a:cubicBezTo>
                  <a:cubicBezTo>
                    <a:pt x="1290" y="10313"/>
                    <a:pt x="1191" y="10140"/>
                    <a:pt x="1141" y="9916"/>
                  </a:cubicBezTo>
                  <a:cubicBezTo>
                    <a:pt x="1117" y="9817"/>
                    <a:pt x="1067" y="9693"/>
                    <a:pt x="1017" y="9594"/>
                  </a:cubicBezTo>
                  <a:cubicBezTo>
                    <a:pt x="1017" y="9569"/>
                    <a:pt x="993" y="9545"/>
                    <a:pt x="993" y="9545"/>
                  </a:cubicBezTo>
                  <a:lnTo>
                    <a:pt x="943" y="9470"/>
                  </a:lnTo>
                  <a:lnTo>
                    <a:pt x="918" y="9421"/>
                  </a:lnTo>
                  <a:lnTo>
                    <a:pt x="918" y="9396"/>
                  </a:lnTo>
                  <a:lnTo>
                    <a:pt x="918" y="9346"/>
                  </a:lnTo>
                  <a:cubicBezTo>
                    <a:pt x="918" y="9297"/>
                    <a:pt x="893" y="9222"/>
                    <a:pt x="893" y="9198"/>
                  </a:cubicBezTo>
                  <a:lnTo>
                    <a:pt x="893" y="9173"/>
                  </a:lnTo>
                  <a:lnTo>
                    <a:pt x="893" y="9148"/>
                  </a:lnTo>
                  <a:lnTo>
                    <a:pt x="869" y="9049"/>
                  </a:lnTo>
                  <a:cubicBezTo>
                    <a:pt x="819" y="8950"/>
                    <a:pt x="819" y="8826"/>
                    <a:pt x="794" y="8727"/>
                  </a:cubicBezTo>
                  <a:cubicBezTo>
                    <a:pt x="769" y="8528"/>
                    <a:pt x="745" y="8305"/>
                    <a:pt x="745" y="8082"/>
                  </a:cubicBezTo>
                  <a:cubicBezTo>
                    <a:pt x="745" y="7859"/>
                    <a:pt x="695" y="7661"/>
                    <a:pt x="695" y="7438"/>
                  </a:cubicBezTo>
                  <a:lnTo>
                    <a:pt x="695" y="7115"/>
                  </a:lnTo>
                  <a:lnTo>
                    <a:pt x="695" y="6818"/>
                  </a:lnTo>
                  <a:cubicBezTo>
                    <a:pt x="695" y="6372"/>
                    <a:pt x="745" y="5975"/>
                    <a:pt x="769" y="5603"/>
                  </a:cubicBezTo>
                  <a:cubicBezTo>
                    <a:pt x="769" y="5504"/>
                    <a:pt x="794" y="5430"/>
                    <a:pt x="794" y="5330"/>
                  </a:cubicBezTo>
                  <a:cubicBezTo>
                    <a:pt x="794" y="5256"/>
                    <a:pt x="819" y="5231"/>
                    <a:pt x="819" y="5182"/>
                  </a:cubicBezTo>
                  <a:cubicBezTo>
                    <a:pt x="819" y="5107"/>
                    <a:pt x="869" y="5082"/>
                    <a:pt x="869" y="5058"/>
                  </a:cubicBezTo>
                  <a:cubicBezTo>
                    <a:pt x="869" y="5008"/>
                    <a:pt x="869" y="4983"/>
                    <a:pt x="893" y="4983"/>
                  </a:cubicBezTo>
                  <a:cubicBezTo>
                    <a:pt x="893" y="4959"/>
                    <a:pt x="893" y="4934"/>
                    <a:pt x="918" y="4934"/>
                  </a:cubicBezTo>
                  <a:lnTo>
                    <a:pt x="918" y="4884"/>
                  </a:lnTo>
                  <a:lnTo>
                    <a:pt x="918" y="4859"/>
                  </a:lnTo>
                  <a:cubicBezTo>
                    <a:pt x="918" y="4835"/>
                    <a:pt x="918" y="4835"/>
                    <a:pt x="943" y="4810"/>
                  </a:cubicBezTo>
                  <a:cubicBezTo>
                    <a:pt x="943" y="4760"/>
                    <a:pt x="943" y="4760"/>
                    <a:pt x="993" y="4735"/>
                  </a:cubicBezTo>
                  <a:cubicBezTo>
                    <a:pt x="993" y="4711"/>
                    <a:pt x="993" y="4711"/>
                    <a:pt x="1017" y="4686"/>
                  </a:cubicBezTo>
                  <a:cubicBezTo>
                    <a:pt x="1017" y="4636"/>
                    <a:pt x="1042" y="4587"/>
                    <a:pt x="1042" y="4562"/>
                  </a:cubicBezTo>
                  <a:cubicBezTo>
                    <a:pt x="1117" y="4364"/>
                    <a:pt x="1166" y="4215"/>
                    <a:pt x="1240" y="4066"/>
                  </a:cubicBezTo>
                  <a:cubicBezTo>
                    <a:pt x="1290" y="3893"/>
                    <a:pt x="1389" y="3744"/>
                    <a:pt x="1439" y="3595"/>
                  </a:cubicBezTo>
                  <a:cubicBezTo>
                    <a:pt x="1538" y="3446"/>
                    <a:pt x="1612" y="3273"/>
                    <a:pt x="1687" y="3149"/>
                  </a:cubicBezTo>
                  <a:cubicBezTo>
                    <a:pt x="1736" y="3099"/>
                    <a:pt x="1786" y="3025"/>
                    <a:pt x="1811" y="2951"/>
                  </a:cubicBezTo>
                  <a:cubicBezTo>
                    <a:pt x="1860" y="2876"/>
                    <a:pt x="1910" y="2827"/>
                    <a:pt x="1935" y="2752"/>
                  </a:cubicBezTo>
                  <a:cubicBezTo>
                    <a:pt x="2133" y="2504"/>
                    <a:pt x="2306" y="2256"/>
                    <a:pt x="2505" y="2033"/>
                  </a:cubicBezTo>
                  <a:cubicBezTo>
                    <a:pt x="2678" y="1835"/>
                    <a:pt x="2877" y="1637"/>
                    <a:pt x="3025" y="1463"/>
                  </a:cubicBezTo>
                  <a:lnTo>
                    <a:pt x="3521" y="967"/>
                  </a:lnTo>
                  <a:cubicBezTo>
                    <a:pt x="3843" y="670"/>
                    <a:pt x="4042" y="472"/>
                    <a:pt x="4215" y="298"/>
                  </a:cubicBezTo>
                  <a:cubicBezTo>
                    <a:pt x="4364" y="149"/>
                    <a:pt x="4463" y="100"/>
                    <a:pt x="4463" y="100"/>
                  </a:cubicBez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7"/>
            <p:cNvSpPr/>
            <p:nvPr/>
          </p:nvSpPr>
          <p:spPr>
            <a:xfrm>
              <a:off x="1473894" y="2755639"/>
              <a:ext cx="90458" cy="345984"/>
            </a:xfrm>
            <a:custGeom>
              <a:avLst/>
              <a:gdLst/>
              <a:ahLst/>
              <a:cxnLst/>
              <a:rect l="l" t="t" r="r" b="b"/>
              <a:pathLst>
                <a:path w="1290" h="4934" extrusionOk="0">
                  <a:moveTo>
                    <a:pt x="1215" y="0"/>
                  </a:moveTo>
                  <a:cubicBezTo>
                    <a:pt x="1116" y="471"/>
                    <a:pt x="918" y="942"/>
                    <a:pt x="645" y="1339"/>
                  </a:cubicBezTo>
                  <a:cubicBezTo>
                    <a:pt x="496" y="1587"/>
                    <a:pt x="298" y="1810"/>
                    <a:pt x="125" y="1984"/>
                  </a:cubicBezTo>
                  <a:lnTo>
                    <a:pt x="125" y="2826"/>
                  </a:lnTo>
                  <a:lnTo>
                    <a:pt x="125" y="3099"/>
                  </a:lnTo>
                  <a:lnTo>
                    <a:pt x="125" y="3372"/>
                  </a:lnTo>
                  <a:lnTo>
                    <a:pt x="125" y="3545"/>
                  </a:lnTo>
                  <a:lnTo>
                    <a:pt x="125" y="3694"/>
                  </a:lnTo>
                  <a:cubicBezTo>
                    <a:pt x="125" y="3793"/>
                    <a:pt x="125" y="3868"/>
                    <a:pt x="100" y="3967"/>
                  </a:cubicBezTo>
                  <a:cubicBezTo>
                    <a:pt x="100" y="4066"/>
                    <a:pt x="50" y="4165"/>
                    <a:pt x="50" y="4239"/>
                  </a:cubicBezTo>
                  <a:cubicBezTo>
                    <a:pt x="50" y="4339"/>
                    <a:pt x="25" y="4438"/>
                    <a:pt x="25" y="4537"/>
                  </a:cubicBezTo>
                  <a:cubicBezTo>
                    <a:pt x="25" y="4661"/>
                    <a:pt x="1" y="4810"/>
                    <a:pt x="1" y="4934"/>
                  </a:cubicBezTo>
                  <a:lnTo>
                    <a:pt x="967" y="4884"/>
                  </a:lnTo>
                  <a:cubicBezTo>
                    <a:pt x="967" y="4810"/>
                    <a:pt x="992" y="4760"/>
                    <a:pt x="992" y="4686"/>
                  </a:cubicBezTo>
                  <a:cubicBezTo>
                    <a:pt x="1017" y="4587"/>
                    <a:pt x="1017" y="4512"/>
                    <a:pt x="1042" y="4413"/>
                  </a:cubicBezTo>
                  <a:cubicBezTo>
                    <a:pt x="1091" y="4314"/>
                    <a:pt x="1091" y="4215"/>
                    <a:pt x="1116" y="4140"/>
                  </a:cubicBezTo>
                  <a:cubicBezTo>
                    <a:pt x="1116" y="4041"/>
                    <a:pt x="1141" y="3942"/>
                    <a:pt x="1141" y="3818"/>
                  </a:cubicBezTo>
                  <a:cubicBezTo>
                    <a:pt x="1141" y="3768"/>
                    <a:pt x="1141" y="3719"/>
                    <a:pt x="1166" y="3669"/>
                  </a:cubicBezTo>
                  <a:cubicBezTo>
                    <a:pt x="1166" y="3595"/>
                    <a:pt x="1166" y="3570"/>
                    <a:pt x="1215" y="3521"/>
                  </a:cubicBezTo>
                  <a:cubicBezTo>
                    <a:pt x="1215" y="3421"/>
                    <a:pt x="1240" y="3297"/>
                    <a:pt x="1240" y="3198"/>
                  </a:cubicBezTo>
                  <a:cubicBezTo>
                    <a:pt x="1240" y="3099"/>
                    <a:pt x="1265" y="2975"/>
                    <a:pt x="1265" y="2901"/>
                  </a:cubicBezTo>
                  <a:cubicBezTo>
                    <a:pt x="1290" y="2678"/>
                    <a:pt x="1290" y="2455"/>
                    <a:pt x="1290" y="2232"/>
                  </a:cubicBezTo>
                  <a:lnTo>
                    <a:pt x="1290" y="2132"/>
                  </a:lnTo>
                  <a:lnTo>
                    <a:pt x="1290" y="2058"/>
                  </a:lnTo>
                  <a:lnTo>
                    <a:pt x="1290" y="1884"/>
                  </a:lnTo>
                  <a:lnTo>
                    <a:pt x="1290" y="1562"/>
                  </a:lnTo>
                  <a:cubicBezTo>
                    <a:pt x="1265" y="1488"/>
                    <a:pt x="1265" y="1413"/>
                    <a:pt x="1265" y="1290"/>
                  </a:cubicBezTo>
                  <a:lnTo>
                    <a:pt x="1265" y="1190"/>
                  </a:lnTo>
                  <a:lnTo>
                    <a:pt x="1265" y="1091"/>
                  </a:lnTo>
                  <a:lnTo>
                    <a:pt x="1265" y="942"/>
                  </a:lnTo>
                  <a:lnTo>
                    <a:pt x="1265" y="769"/>
                  </a:lnTo>
                  <a:lnTo>
                    <a:pt x="1265" y="695"/>
                  </a:lnTo>
                  <a:lnTo>
                    <a:pt x="1265" y="595"/>
                  </a:lnTo>
                  <a:cubicBezTo>
                    <a:pt x="1265" y="471"/>
                    <a:pt x="1240" y="372"/>
                    <a:pt x="1240" y="248"/>
                  </a:cubicBezTo>
                  <a:cubicBezTo>
                    <a:pt x="1240" y="149"/>
                    <a:pt x="1215" y="100"/>
                    <a:pt x="1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4" name="Google Shape;12544;p37"/>
          <p:cNvGrpSpPr/>
          <p:nvPr/>
        </p:nvGrpSpPr>
        <p:grpSpPr>
          <a:xfrm>
            <a:off x="8087441" y="497165"/>
            <a:ext cx="261975" cy="275936"/>
            <a:chOff x="9310391" y="2486565"/>
            <a:chExt cx="261975" cy="275936"/>
          </a:xfrm>
        </p:grpSpPr>
        <p:sp>
          <p:nvSpPr>
            <p:cNvPr id="12545" name="Google Shape;12545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8" name="Google Shape;12548;p37"/>
          <p:cNvGrpSpPr/>
          <p:nvPr/>
        </p:nvGrpSpPr>
        <p:grpSpPr>
          <a:xfrm rot="175696">
            <a:off x="1567209" y="290842"/>
            <a:ext cx="389226" cy="409996"/>
            <a:chOff x="9310391" y="2486565"/>
            <a:chExt cx="261975" cy="275936"/>
          </a:xfrm>
        </p:grpSpPr>
        <p:sp>
          <p:nvSpPr>
            <p:cNvPr id="12549" name="Google Shape;12549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2" name="Google Shape;12552;p37"/>
          <p:cNvGrpSpPr/>
          <p:nvPr/>
        </p:nvGrpSpPr>
        <p:grpSpPr>
          <a:xfrm rot="5400000">
            <a:off x="6689571" y="1267358"/>
            <a:ext cx="388902" cy="409654"/>
            <a:chOff x="9310391" y="2486565"/>
            <a:chExt cx="261975" cy="275936"/>
          </a:xfrm>
        </p:grpSpPr>
        <p:sp>
          <p:nvSpPr>
            <p:cNvPr id="12553" name="Google Shape;12553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6" name="Google Shape;12556;p37"/>
          <p:cNvGrpSpPr/>
          <p:nvPr/>
        </p:nvGrpSpPr>
        <p:grpSpPr>
          <a:xfrm rot="-919629">
            <a:off x="7616291" y="4407234"/>
            <a:ext cx="312490" cy="329170"/>
            <a:chOff x="9310391" y="2486565"/>
            <a:chExt cx="261975" cy="275936"/>
          </a:xfrm>
        </p:grpSpPr>
        <p:sp>
          <p:nvSpPr>
            <p:cNvPr id="12557" name="Google Shape;12557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0" name="Google Shape;12560;p37"/>
          <p:cNvGrpSpPr/>
          <p:nvPr/>
        </p:nvGrpSpPr>
        <p:grpSpPr>
          <a:xfrm>
            <a:off x="7291749" y="3548449"/>
            <a:ext cx="1652153" cy="1278900"/>
            <a:chOff x="1496823" y="3072164"/>
            <a:chExt cx="1284822" cy="994556"/>
          </a:xfrm>
        </p:grpSpPr>
        <p:sp>
          <p:nvSpPr>
            <p:cNvPr id="12561" name="Google Shape;12561;p37"/>
            <p:cNvSpPr/>
            <p:nvPr/>
          </p:nvSpPr>
          <p:spPr>
            <a:xfrm>
              <a:off x="1716908" y="4005855"/>
              <a:ext cx="840804" cy="60865"/>
            </a:xfrm>
            <a:custGeom>
              <a:avLst/>
              <a:gdLst/>
              <a:ahLst/>
              <a:cxnLst/>
              <a:rect l="l" t="t" r="r" b="b"/>
              <a:pathLst>
                <a:path w="10983" h="795" extrusionOk="0">
                  <a:moveTo>
                    <a:pt x="5504" y="1"/>
                  </a:moveTo>
                  <a:cubicBezTo>
                    <a:pt x="2480" y="1"/>
                    <a:pt x="1" y="174"/>
                    <a:pt x="1" y="398"/>
                  </a:cubicBezTo>
                  <a:cubicBezTo>
                    <a:pt x="1" y="621"/>
                    <a:pt x="2480" y="794"/>
                    <a:pt x="5504" y="794"/>
                  </a:cubicBezTo>
                  <a:cubicBezTo>
                    <a:pt x="8529" y="794"/>
                    <a:pt x="10983" y="621"/>
                    <a:pt x="10983" y="398"/>
                  </a:cubicBezTo>
                  <a:cubicBezTo>
                    <a:pt x="10983" y="174"/>
                    <a:pt x="8529" y="1"/>
                    <a:pt x="550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7"/>
            <p:cNvSpPr/>
            <p:nvPr/>
          </p:nvSpPr>
          <p:spPr>
            <a:xfrm>
              <a:off x="1532878" y="3119629"/>
              <a:ext cx="1208957" cy="189869"/>
            </a:xfrm>
            <a:custGeom>
              <a:avLst/>
              <a:gdLst/>
              <a:ahLst/>
              <a:cxnLst/>
              <a:rect l="l" t="t" r="r" b="b"/>
              <a:pathLst>
                <a:path w="15792" h="2480" extrusionOk="0">
                  <a:moveTo>
                    <a:pt x="7908" y="0"/>
                  </a:moveTo>
                  <a:cubicBezTo>
                    <a:pt x="3545" y="0"/>
                    <a:pt x="0" y="570"/>
                    <a:pt x="0" y="1240"/>
                  </a:cubicBezTo>
                  <a:cubicBezTo>
                    <a:pt x="0" y="1934"/>
                    <a:pt x="3545" y="2479"/>
                    <a:pt x="7908" y="2479"/>
                  </a:cubicBezTo>
                  <a:cubicBezTo>
                    <a:pt x="12271" y="2479"/>
                    <a:pt x="15791" y="1934"/>
                    <a:pt x="15791" y="1240"/>
                  </a:cubicBezTo>
                  <a:cubicBezTo>
                    <a:pt x="15791" y="570"/>
                    <a:pt x="12271" y="0"/>
                    <a:pt x="7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7"/>
            <p:cNvSpPr/>
            <p:nvPr/>
          </p:nvSpPr>
          <p:spPr>
            <a:xfrm>
              <a:off x="1496823" y="3208818"/>
              <a:ext cx="1281071" cy="838944"/>
            </a:xfrm>
            <a:custGeom>
              <a:avLst/>
              <a:gdLst/>
              <a:ahLst/>
              <a:cxnLst/>
              <a:rect l="l" t="t" r="r" b="b"/>
              <a:pathLst>
                <a:path w="16734" h="10958" extrusionOk="0">
                  <a:moveTo>
                    <a:pt x="496" y="0"/>
                  </a:moveTo>
                  <a:cubicBezTo>
                    <a:pt x="223" y="0"/>
                    <a:pt x="0" y="273"/>
                    <a:pt x="0" y="570"/>
                  </a:cubicBezTo>
                  <a:cubicBezTo>
                    <a:pt x="0" y="3173"/>
                    <a:pt x="0" y="5851"/>
                    <a:pt x="1116" y="7834"/>
                  </a:cubicBezTo>
                  <a:cubicBezTo>
                    <a:pt x="2331" y="9966"/>
                    <a:pt x="4636" y="10957"/>
                    <a:pt x="8379" y="10957"/>
                  </a:cubicBezTo>
                  <a:cubicBezTo>
                    <a:pt x="12122" y="10957"/>
                    <a:pt x="14453" y="9966"/>
                    <a:pt x="15618" y="7834"/>
                  </a:cubicBezTo>
                  <a:cubicBezTo>
                    <a:pt x="16733" y="5851"/>
                    <a:pt x="16733" y="3173"/>
                    <a:pt x="16733" y="570"/>
                  </a:cubicBezTo>
                  <a:cubicBezTo>
                    <a:pt x="16733" y="273"/>
                    <a:pt x="16535" y="0"/>
                    <a:pt x="16238" y="0"/>
                  </a:cubicBezTo>
                  <a:cubicBezTo>
                    <a:pt x="15965" y="0"/>
                    <a:pt x="15742" y="273"/>
                    <a:pt x="15742" y="570"/>
                  </a:cubicBezTo>
                  <a:cubicBezTo>
                    <a:pt x="15742" y="570"/>
                    <a:pt x="11751" y="1314"/>
                    <a:pt x="8379" y="1314"/>
                  </a:cubicBezTo>
                  <a:cubicBezTo>
                    <a:pt x="5008" y="1314"/>
                    <a:pt x="992" y="570"/>
                    <a:pt x="992" y="570"/>
                  </a:cubicBezTo>
                  <a:cubicBezTo>
                    <a:pt x="992" y="273"/>
                    <a:pt x="794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7"/>
            <p:cNvSpPr/>
            <p:nvPr/>
          </p:nvSpPr>
          <p:spPr>
            <a:xfrm>
              <a:off x="1500574" y="3212570"/>
              <a:ext cx="1281071" cy="199362"/>
            </a:xfrm>
            <a:custGeom>
              <a:avLst/>
              <a:gdLst/>
              <a:ahLst/>
              <a:cxnLst/>
              <a:rect l="l" t="t" r="r" b="b"/>
              <a:pathLst>
                <a:path w="16734" h="2604" extrusionOk="0">
                  <a:moveTo>
                    <a:pt x="497" y="1"/>
                  </a:moveTo>
                  <a:cubicBezTo>
                    <a:pt x="199" y="1"/>
                    <a:pt x="1" y="274"/>
                    <a:pt x="1" y="596"/>
                  </a:cubicBezTo>
                  <a:lnTo>
                    <a:pt x="1" y="1216"/>
                  </a:lnTo>
                  <a:cubicBezTo>
                    <a:pt x="125" y="1216"/>
                    <a:pt x="348" y="2604"/>
                    <a:pt x="8330" y="2604"/>
                  </a:cubicBezTo>
                  <a:cubicBezTo>
                    <a:pt x="16288" y="2604"/>
                    <a:pt x="16635" y="1339"/>
                    <a:pt x="16734" y="1315"/>
                  </a:cubicBezTo>
                  <a:lnTo>
                    <a:pt x="16734" y="596"/>
                  </a:lnTo>
                  <a:cubicBezTo>
                    <a:pt x="16734" y="274"/>
                    <a:pt x="16511" y="1"/>
                    <a:pt x="16238" y="1"/>
                  </a:cubicBezTo>
                  <a:cubicBezTo>
                    <a:pt x="15941" y="1"/>
                    <a:pt x="15742" y="274"/>
                    <a:pt x="15742" y="596"/>
                  </a:cubicBezTo>
                  <a:cubicBezTo>
                    <a:pt x="15742" y="596"/>
                    <a:pt x="11726" y="1339"/>
                    <a:pt x="8355" y="1339"/>
                  </a:cubicBezTo>
                  <a:cubicBezTo>
                    <a:pt x="4984" y="1339"/>
                    <a:pt x="968" y="596"/>
                    <a:pt x="968" y="596"/>
                  </a:cubicBezTo>
                  <a:cubicBezTo>
                    <a:pt x="968" y="274"/>
                    <a:pt x="769" y="1"/>
                    <a:pt x="497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7"/>
            <p:cNvSpPr/>
            <p:nvPr/>
          </p:nvSpPr>
          <p:spPr>
            <a:xfrm>
              <a:off x="1496823" y="3072164"/>
              <a:ext cx="1281071" cy="284727"/>
            </a:xfrm>
            <a:custGeom>
              <a:avLst/>
              <a:gdLst/>
              <a:ahLst/>
              <a:cxnLst/>
              <a:rect l="l" t="t" r="r" b="b"/>
              <a:pathLst>
                <a:path w="16734" h="3719" extrusionOk="0">
                  <a:moveTo>
                    <a:pt x="8404" y="1116"/>
                  </a:moveTo>
                  <a:cubicBezTo>
                    <a:pt x="12073" y="1116"/>
                    <a:pt x="14378" y="1537"/>
                    <a:pt x="15370" y="1835"/>
                  </a:cubicBezTo>
                  <a:cubicBezTo>
                    <a:pt x="14378" y="2182"/>
                    <a:pt x="12073" y="2554"/>
                    <a:pt x="8404" y="2554"/>
                  </a:cubicBezTo>
                  <a:cubicBezTo>
                    <a:pt x="4735" y="2554"/>
                    <a:pt x="2430" y="2157"/>
                    <a:pt x="1438" y="1835"/>
                  </a:cubicBezTo>
                  <a:cubicBezTo>
                    <a:pt x="2405" y="1537"/>
                    <a:pt x="4735" y="1116"/>
                    <a:pt x="8404" y="1116"/>
                  </a:cubicBezTo>
                  <a:close/>
                  <a:moveTo>
                    <a:pt x="8379" y="0"/>
                  </a:moveTo>
                  <a:cubicBezTo>
                    <a:pt x="6247" y="0"/>
                    <a:pt x="4264" y="124"/>
                    <a:pt x="2727" y="372"/>
                  </a:cubicBezTo>
                  <a:cubicBezTo>
                    <a:pt x="794" y="695"/>
                    <a:pt x="0" y="1116"/>
                    <a:pt x="0" y="1860"/>
                  </a:cubicBezTo>
                  <a:cubicBezTo>
                    <a:pt x="0" y="2603"/>
                    <a:pt x="744" y="3050"/>
                    <a:pt x="2727" y="3347"/>
                  </a:cubicBezTo>
                  <a:cubicBezTo>
                    <a:pt x="4264" y="3595"/>
                    <a:pt x="6247" y="3719"/>
                    <a:pt x="8379" y="3719"/>
                  </a:cubicBezTo>
                  <a:cubicBezTo>
                    <a:pt x="10511" y="3719"/>
                    <a:pt x="12519" y="3570"/>
                    <a:pt x="14006" y="3347"/>
                  </a:cubicBezTo>
                  <a:cubicBezTo>
                    <a:pt x="15965" y="3050"/>
                    <a:pt x="16733" y="2603"/>
                    <a:pt x="16733" y="1860"/>
                  </a:cubicBezTo>
                  <a:cubicBezTo>
                    <a:pt x="16733" y="1116"/>
                    <a:pt x="15990" y="695"/>
                    <a:pt x="14006" y="372"/>
                  </a:cubicBezTo>
                  <a:cubicBezTo>
                    <a:pt x="12494" y="124"/>
                    <a:pt x="10511" y="0"/>
                    <a:pt x="8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7"/>
            <p:cNvSpPr/>
            <p:nvPr/>
          </p:nvSpPr>
          <p:spPr>
            <a:xfrm>
              <a:off x="1500574" y="3195497"/>
              <a:ext cx="1281071" cy="159551"/>
            </a:xfrm>
            <a:custGeom>
              <a:avLst/>
              <a:gdLst/>
              <a:ahLst/>
              <a:cxnLst/>
              <a:rect l="l" t="t" r="r" b="b"/>
              <a:pathLst>
                <a:path w="16734" h="2084" extrusionOk="0">
                  <a:moveTo>
                    <a:pt x="16684" y="1"/>
                  </a:moveTo>
                  <a:cubicBezTo>
                    <a:pt x="16536" y="224"/>
                    <a:pt x="16362" y="422"/>
                    <a:pt x="16164" y="596"/>
                  </a:cubicBezTo>
                  <a:cubicBezTo>
                    <a:pt x="15594" y="1091"/>
                    <a:pt x="13957" y="1439"/>
                    <a:pt x="12916" y="1488"/>
                  </a:cubicBezTo>
                  <a:cubicBezTo>
                    <a:pt x="11850" y="1562"/>
                    <a:pt x="10090" y="1686"/>
                    <a:pt x="8702" y="1686"/>
                  </a:cubicBezTo>
                  <a:cubicBezTo>
                    <a:pt x="6025" y="1686"/>
                    <a:pt x="3298" y="1562"/>
                    <a:pt x="745" y="720"/>
                  </a:cubicBezTo>
                  <a:cubicBezTo>
                    <a:pt x="447" y="620"/>
                    <a:pt x="199" y="472"/>
                    <a:pt x="1" y="224"/>
                  </a:cubicBezTo>
                  <a:lnTo>
                    <a:pt x="1" y="224"/>
                  </a:lnTo>
                  <a:cubicBezTo>
                    <a:pt x="1" y="968"/>
                    <a:pt x="769" y="1389"/>
                    <a:pt x="2728" y="1711"/>
                  </a:cubicBezTo>
                  <a:cubicBezTo>
                    <a:pt x="4240" y="1959"/>
                    <a:pt x="6223" y="2083"/>
                    <a:pt x="8355" y="2083"/>
                  </a:cubicBezTo>
                  <a:cubicBezTo>
                    <a:pt x="10487" y="2083"/>
                    <a:pt x="12470" y="1959"/>
                    <a:pt x="14007" y="1711"/>
                  </a:cubicBezTo>
                  <a:cubicBezTo>
                    <a:pt x="15990" y="1389"/>
                    <a:pt x="16734" y="968"/>
                    <a:pt x="16734" y="224"/>
                  </a:cubicBezTo>
                  <a:cubicBezTo>
                    <a:pt x="16734" y="125"/>
                    <a:pt x="16734" y="75"/>
                    <a:pt x="1668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7" name="Google Shape;12567;p37"/>
          <p:cNvGrpSpPr/>
          <p:nvPr/>
        </p:nvGrpSpPr>
        <p:grpSpPr>
          <a:xfrm>
            <a:off x="6778125" y="1813350"/>
            <a:ext cx="2365870" cy="1986648"/>
            <a:chOff x="98925" y="1114975"/>
            <a:chExt cx="2365870" cy="1986648"/>
          </a:xfrm>
        </p:grpSpPr>
        <p:sp>
          <p:nvSpPr>
            <p:cNvPr id="12568" name="Google Shape;12568;p37"/>
            <p:cNvSpPr/>
            <p:nvPr/>
          </p:nvSpPr>
          <p:spPr>
            <a:xfrm>
              <a:off x="1272291" y="1114975"/>
              <a:ext cx="608453" cy="662658"/>
            </a:xfrm>
            <a:custGeom>
              <a:avLst/>
              <a:gdLst/>
              <a:ahLst/>
              <a:cxnLst/>
              <a:rect l="l" t="t" r="r" b="b"/>
              <a:pathLst>
                <a:path w="8677" h="9450" extrusionOk="0">
                  <a:moveTo>
                    <a:pt x="8510" y="0"/>
                  </a:moveTo>
                  <a:cubicBezTo>
                    <a:pt x="8497" y="0"/>
                    <a:pt x="8485" y="6"/>
                    <a:pt x="8478" y="21"/>
                  </a:cubicBezTo>
                  <a:lnTo>
                    <a:pt x="8429" y="21"/>
                  </a:lnTo>
                  <a:cubicBezTo>
                    <a:pt x="8106" y="170"/>
                    <a:pt x="7858" y="418"/>
                    <a:pt x="7611" y="641"/>
                  </a:cubicBezTo>
                  <a:cubicBezTo>
                    <a:pt x="7313" y="889"/>
                    <a:pt x="6966" y="1062"/>
                    <a:pt x="6594" y="1186"/>
                  </a:cubicBezTo>
                  <a:cubicBezTo>
                    <a:pt x="6247" y="1310"/>
                    <a:pt x="5875" y="1434"/>
                    <a:pt x="5528" y="1533"/>
                  </a:cubicBezTo>
                  <a:lnTo>
                    <a:pt x="4512" y="1905"/>
                  </a:lnTo>
                  <a:cubicBezTo>
                    <a:pt x="3867" y="2153"/>
                    <a:pt x="3223" y="2426"/>
                    <a:pt x="2603" y="2773"/>
                  </a:cubicBezTo>
                  <a:cubicBezTo>
                    <a:pt x="2008" y="3144"/>
                    <a:pt x="1512" y="3615"/>
                    <a:pt x="1066" y="4161"/>
                  </a:cubicBezTo>
                  <a:cubicBezTo>
                    <a:pt x="645" y="4706"/>
                    <a:pt x="298" y="5326"/>
                    <a:pt x="149" y="6020"/>
                  </a:cubicBezTo>
                  <a:cubicBezTo>
                    <a:pt x="0" y="6640"/>
                    <a:pt x="0" y="7284"/>
                    <a:pt x="50" y="7904"/>
                  </a:cubicBezTo>
                  <a:cubicBezTo>
                    <a:pt x="124" y="8474"/>
                    <a:pt x="322" y="8970"/>
                    <a:pt x="868" y="9267"/>
                  </a:cubicBezTo>
                  <a:cubicBezTo>
                    <a:pt x="1084" y="9405"/>
                    <a:pt x="1347" y="9449"/>
                    <a:pt x="1607" y="9449"/>
                  </a:cubicBezTo>
                  <a:cubicBezTo>
                    <a:pt x="1675" y="9449"/>
                    <a:pt x="1743" y="9446"/>
                    <a:pt x="1810" y="9441"/>
                  </a:cubicBezTo>
                  <a:cubicBezTo>
                    <a:pt x="2157" y="9391"/>
                    <a:pt x="2529" y="9342"/>
                    <a:pt x="2876" y="9218"/>
                  </a:cubicBezTo>
                  <a:cubicBezTo>
                    <a:pt x="3248" y="9094"/>
                    <a:pt x="3595" y="8896"/>
                    <a:pt x="3917" y="8747"/>
                  </a:cubicBezTo>
                  <a:cubicBezTo>
                    <a:pt x="4264" y="8598"/>
                    <a:pt x="4586" y="8400"/>
                    <a:pt x="4859" y="8201"/>
                  </a:cubicBezTo>
                  <a:cubicBezTo>
                    <a:pt x="5454" y="7730"/>
                    <a:pt x="5826" y="7012"/>
                    <a:pt x="6272" y="6417"/>
                  </a:cubicBezTo>
                  <a:cubicBezTo>
                    <a:pt x="6768" y="5772"/>
                    <a:pt x="7214" y="5053"/>
                    <a:pt x="7611" y="4310"/>
                  </a:cubicBezTo>
                  <a:cubicBezTo>
                    <a:pt x="7982" y="3615"/>
                    <a:pt x="8205" y="2847"/>
                    <a:pt x="8453" y="2078"/>
                  </a:cubicBezTo>
                  <a:cubicBezTo>
                    <a:pt x="8553" y="1781"/>
                    <a:pt x="8627" y="1434"/>
                    <a:pt x="8676" y="1136"/>
                  </a:cubicBezTo>
                  <a:cubicBezTo>
                    <a:pt x="8627" y="814"/>
                    <a:pt x="8577" y="442"/>
                    <a:pt x="8577" y="71"/>
                  </a:cubicBezTo>
                  <a:cubicBezTo>
                    <a:pt x="8577" y="35"/>
                    <a:pt x="8540" y="0"/>
                    <a:pt x="8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7"/>
            <p:cNvSpPr/>
            <p:nvPr/>
          </p:nvSpPr>
          <p:spPr>
            <a:xfrm>
              <a:off x="1270538" y="1432772"/>
              <a:ext cx="458952" cy="346616"/>
            </a:xfrm>
            <a:custGeom>
              <a:avLst/>
              <a:gdLst/>
              <a:ahLst/>
              <a:cxnLst/>
              <a:rect l="l" t="t" r="r" b="b"/>
              <a:pathLst>
                <a:path w="6545" h="4943" extrusionOk="0">
                  <a:moveTo>
                    <a:pt x="843" y="1"/>
                  </a:moveTo>
                  <a:cubicBezTo>
                    <a:pt x="546" y="472"/>
                    <a:pt x="298" y="967"/>
                    <a:pt x="174" y="1513"/>
                  </a:cubicBezTo>
                  <a:cubicBezTo>
                    <a:pt x="0" y="2133"/>
                    <a:pt x="0" y="2802"/>
                    <a:pt x="75" y="3422"/>
                  </a:cubicBezTo>
                  <a:cubicBezTo>
                    <a:pt x="124" y="3967"/>
                    <a:pt x="347" y="4463"/>
                    <a:pt x="868" y="4785"/>
                  </a:cubicBezTo>
                  <a:cubicBezTo>
                    <a:pt x="1101" y="4902"/>
                    <a:pt x="1350" y="4942"/>
                    <a:pt x="1614" y="4942"/>
                  </a:cubicBezTo>
                  <a:cubicBezTo>
                    <a:pt x="1686" y="4942"/>
                    <a:pt x="1760" y="4939"/>
                    <a:pt x="1835" y="4934"/>
                  </a:cubicBezTo>
                  <a:cubicBezTo>
                    <a:pt x="2182" y="4909"/>
                    <a:pt x="2554" y="4835"/>
                    <a:pt x="2901" y="4711"/>
                  </a:cubicBezTo>
                  <a:cubicBezTo>
                    <a:pt x="3273" y="4587"/>
                    <a:pt x="3595" y="4413"/>
                    <a:pt x="3942" y="4240"/>
                  </a:cubicBezTo>
                  <a:cubicBezTo>
                    <a:pt x="4289" y="4091"/>
                    <a:pt x="4586" y="3917"/>
                    <a:pt x="4884" y="3694"/>
                  </a:cubicBezTo>
                  <a:cubicBezTo>
                    <a:pt x="5454" y="3223"/>
                    <a:pt x="5826" y="2504"/>
                    <a:pt x="6297" y="1934"/>
                  </a:cubicBezTo>
                  <a:cubicBezTo>
                    <a:pt x="6396" y="1810"/>
                    <a:pt x="6495" y="1686"/>
                    <a:pt x="6545" y="1587"/>
                  </a:cubicBezTo>
                  <a:lnTo>
                    <a:pt x="6545" y="1587"/>
                  </a:lnTo>
                  <a:cubicBezTo>
                    <a:pt x="6421" y="1686"/>
                    <a:pt x="6346" y="1761"/>
                    <a:pt x="6222" y="1860"/>
                  </a:cubicBezTo>
                  <a:cubicBezTo>
                    <a:pt x="5776" y="2232"/>
                    <a:pt x="5305" y="2604"/>
                    <a:pt x="4809" y="2876"/>
                  </a:cubicBezTo>
                  <a:cubicBezTo>
                    <a:pt x="4435" y="3101"/>
                    <a:pt x="3961" y="3326"/>
                    <a:pt x="3495" y="3326"/>
                  </a:cubicBezTo>
                  <a:cubicBezTo>
                    <a:pt x="3344" y="3326"/>
                    <a:pt x="3195" y="3303"/>
                    <a:pt x="3049" y="3248"/>
                  </a:cubicBezTo>
                  <a:cubicBezTo>
                    <a:pt x="2752" y="3174"/>
                    <a:pt x="2529" y="2876"/>
                    <a:pt x="2529" y="2554"/>
                  </a:cubicBezTo>
                  <a:cubicBezTo>
                    <a:pt x="2529" y="2108"/>
                    <a:pt x="3595" y="1215"/>
                    <a:pt x="3768" y="819"/>
                  </a:cubicBezTo>
                  <a:lnTo>
                    <a:pt x="3768" y="819"/>
                  </a:lnTo>
                  <a:cubicBezTo>
                    <a:pt x="3486" y="842"/>
                    <a:pt x="2330" y="1269"/>
                    <a:pt x="1982" y="1269"/>
                  </a:cubicBezTo>
                  <a:cubicBezTo>
                    <a:pt x="1964" y="1269"/>
                    <a:pt x="1948" y="1267"/>
                    <a:pt x="1934" y="1265"/>
                  </a:cubicBezTo>
                  <a:cubicBezTo>
                    <a:pt x="1587" y="1215"/>
                    <a:pt x="1314" y="1017"/>
                    <a:pt x="1091" y="744"/>
                  </a:cubicBezTo>
                  <a:cubicBezTo>
                    <a:pt x="942" y="521"/>
                    <a:pt x="868" y="273"/>
                    <a:pt x="843" y="1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7"/>
            <p:cNvSpPr/>
            <p:nvPr/>
          </p:nvSpPr>
          <p:spPr>
            <a:xfrm>
              <a:off x="1048038" y="1180680"/>
              <a:ext cx="302508" cy="569465"/>
            </a:xfrm>
            <a:custGeom>
              <a:avLst/>
              <a:gdLst/>
              <a:ahLst/>
              <a:cxnLst/>
              <a:rect l="l" t="t" r="r" b="b"/>
              <a:pathLst>
                <a:path w="4314" h="8121" extrusionOk="0">
                  <a:moveTo>
                    <a:pt x="547" y="0"/>
                  </a:moveTo>
                  <a:cubicBezTo>
                    <a:pt x="546" y="0"/>
                    <a:pt x="546" y="0"/>
                    <a:pt x="546" y="1"/>
                  </a:cubicBezTo>
                  <a:cubicBezTo>
                    <a:pt x="521" y="100"/>
                    <a:pt x="471" y="150"/>
                    <a:pt x="422" y="249"/>
                  </a:cubicBezTo>
                  <a:cubicBezTo>
                    <a:pt x="347" y="373"/>
                    <a:pt x="298" y="522"/>
                    <a:pt x="248" y="695"/>
                  </a:cubicBezTo>
                  <a:cubicBezTo>
                    <a:pt x="124" y="1067"/>
                    <a:pt x="124" y="1464"/>
                    <a:pt x="99" y="1860"/>
                  </a:cubicBezTo>
                  <a:cubicBezTo>
                    <a:pt x="25" y="2728"/>
                    <a:pt x="0" y="3596"/>
                    <a:pt x="99" y="4438"/>
                  </a:cubicBezTo>
                  <a:cubicBezTo>
                    <a:pt x="124" y="4835"/>
                    <a:pt x="174" y="5207"/>
                    <a:pt x="298" y="5579"/>
                  </a:cubicBezTo>
                  <a:cubicBezTo>
                    <a:pt x="397" y="5926"/>
                    <a:pt x="595" y="6273"/>
                    <a:pt x="744" y="6570"/>
                  </a:cubicBezTo>
                  <a:cubicBezTo>
                    <a:pt x="893" y="6893"/>
                    <a:pt x="1091" y="7165"/>
                    <a:pt x="1364" y="7388"/>
                  </a:cubicBezTo>
                  <a:cubicBezTo>
                    <a:pt x="1612" y="7587"/>
                    <a:pt x="1909" y="7785"/>
                    <a:pt x="2207" y="7909"/>
                  </a:cubicBezTo>
                  <a:cubicBezTo>
                    <a:pt x="2463" y="8025"/>
                    <a:pt x="2760" y="8120"/>
                    <a:pt x="3037" y="8120"/>
                  </a:cubicBezTo>
                  <a:cubicBezTo>
                    <a:pt x="3296" y="8120"/>
                    <a:pt x="3539" y="8037"/>
                    <a:pt x="3719" y="7810"/>
                  </a:cubicBezTo>
                  <a:cubicBezTo>
                    <a:pt x="4016" y="7438"/>
                    <a:pt x="4115" y="6917"/>
                    <a:pt x="4190" y="6471"/>
                  </a:cubicBezTo>
                  <a:cubicBezTo>
                    <a:pt x="4314" y="5802"/>
                    <a:pt x="4239" y="5058"/>
                    <a:pt x="4016" y="4339"/>
                  </a:cubicBezTo>
                  <a:cubicBezTo>
                    <a:pt x="3892" y="3992"/>
                    <a:pt x="3719" y="3670"/>
                    <a:pt x="3570" y="3348"/>
                  </a:cubicBezTo>
                  <a:lnTo>
                    <a:pt x="3000" y="2431"/>
                  </a:lnTo>
                  <a:cubicBezTo>
                    <a:pt x="2653" y="1935"/>
                    <a:pt x="2256" y="1464"/>
                    <a:pt x="1835" y="1018"/>
                  </a:cubicBezTo>
                  <a:cubicBezTo>
                    <a:pt x="1612" y="844"/>
                    <a:pt x="1388" y="646"/>
                    <a:pt x="1165" y="497"/>
                  </a:cubicBezTo>
                  <a:cubicBezTo>
                    <a:pt x="997" y="377"/>
                    <a:pt x="572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7"/>
            <p:cNvSpPr/>
            <p:nvPr/>
          </p:nvSpPr>
          <p:spPr>
            <a:xfrm>
              <a:off x="1098456" y="1429336"/>
              <a:ext cx="252090" cy="324527"/>
            </a:xfrm>
            <a:custGeom>
              <a:avLst/>
              <a:gdLst/>
              <a:ahLst/>
              <a:cxnLst/>
              <a:rect l="l" t="t" r="r" b="b"/>
              <a:pathLst>
                <a:path w="3595" h="4628" extrusionOk="0">
                  <a:moveTo>
                    <a:pt x="2925" y="0"/>
                  </a:moveTo>
                  <a:lnTo>
                    <a:pt x="2925" y="0"/>
                  </a:lnTo>
                  <a:cubicBezTo>
                    <a:pt x="3024" y="248"/>
                    <a:pt x="3099" y="496"/>
                    <a:pt x="3148" y="769"/>
                  </a:cubicBezTo>
                  <a:cubicBezTo>
                    <a:pt x="3297" y="1363"/>
                    <a:pt x="3471" y="2132"/>
                    <a:pt x="3124" y="2727"/>
                  </a:cubicBezTo>
                  <a:cubicBezTo>
                    <a:pt x="3006" y="2922"/>
                    <a:pt x="2750" y="3087"/>
                    <a:pt x="2489" y="3087"/>
                  </a:cubicBezTo>
                  <a:cubicBezTo>
                    <a:pt x="2419" y="3087"/>
                    <a:pt x="2349" y="3075"/>
                    <a:pt x="2281" y="3049"/>
                  </a:cubicBezTo>
                  <a:cubicBezTo>
                    <a:pt x="2132" y="3000"/>
                    <a:pt x="1661" y="2182"/>
                    <a:pt x="1537" y="2132"/>
                  </a:cubicBezTo>
                  <a:lnTo>
                    <a:pt x="1537" y="2132"/>
                  </a:lnTo>
                  <a:cubicBezTo>
                    <a:pt x="1537" y="2157"/>
                    <a:pt x="1711" y="2653"/>
                    <a:pt x="1711" y="2925"/>
                  </a:cubicBezTo>
                  <a:cubicBezTo>
                    <a:pt x="1711" y="3223"/>
                    <a:pt x="1562" y="3371"/>
                    <a:pt x="1314" y="3471"/>
                  </a:cubicBezTo>
                  <a:cubicBezTo>
                    <a:pt x="1251" y="3492"/>
                    <a:pt x="1188" y="3499"/>
                    <a:pt x="1125" y="3499"/>
                  </a:cubicBezTo>
                  <a:cubicBezTo>
                    <a:pt x="1040" y="3499"/>
                    <a:pt x="954" y="3485"/>
                    <a:pt x="868" y="3471"/>
                  </a:cubicBezTo>
                  <a:cubicBezTo>
                    <a:pt x="694" y="3421"/>
                    <a:pt x="521" y="3371"/>
                    <a:pt x="397" y="3272"/>
                  </a:cubicBezTo>
                  <a:cubicBezTo>
                    <a:pt x="273" y="3223"/>
                    <a:pt x="99" y="3148"/>
                    <a:pt x="0" y="3049"/>
                  </a:cubicBezTo>
                  <a:lnTo>
                    <a:pt x="0" y="3049"/>
                  </a:lnTo>
                  <a:cubicBezTo>
                    <a:pt x="149" y="3371"/>
                    <a:pt x="322" y="3644"/>
                    <a:pt x="620" y="3892"/>
                  </a:cubicBezTo>
                  <a:cubicBezTo>
                    <a:pt x="868" y="4115"/>
                    <a:pt x="1165" y="4289"/>
                    <a:pt x="1438" y="4413"/>
                  </a:cubicBezTo>
                  <a:cubicBezTo>
                    <a:pt x="1699" y="4530"/>
                    <a:pt x="2009" y="4627"/>
                    <a:pt x="2298" y="4627"/>
                  </a:cubicBezTo>
                  <a:cubicBezTo>
                    <a:pt x="2557" y="4627"/>
                    <a:pt x="2799" y="4549"/>
                    <a:pt x="2975" y="4338"/>
                  </a:cubicBezTo>
                  <a:cubicBezTo>
                    <a:pt x="3272" y="3966"/>
                    <a:pt x="3372" y="3421"/>
                    <a:pt x="3421" y="3000"/>
                  </a:cubicBezTo>
                  <a:cubicBezTo>
                    <a:pt x="3595" y="2256"/>
                    <a:pt x="3520" y="1512"/>
                    <a:pt x="3297" y="793"/>
                  </a:cubicBezTo>
                  <a:cubicBezTo>
                    <a:pt x="3223" y="521"/>
                    <a:pt x="3049" y="248"/>
                    <a:pt x="2925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7"/>
            <p:cNvSpPr/>
            <p:nvPr/>
          </p:nvSpPr>
          <p:spPr>
            <a:xfrm>
              <a:off x="1451314" y="1929943"/>
              <a:ext cx="1013480" cy="540644"/>
            </a:xfrm>
            <a:custGeom>
              <a:avLst/>
              <a:gdLst/>
              <a:ahLst/>
              <a:cxnLst/>
              <a:rect l="l" t="t" r="r" b="b"/>
              <a:pathLst>
                <a:path w="14453" h="7710" extrusionOk="0">
                  <a:moveTo>
                    <a:pt x="5343" y="0"/>
                  </a:moveTo>
                  <a:cubicBezTo>
                    <a:pt x="4965" y="0"/>
                    <a:pt x="4587" y="25"/>
                    <a:pt x="4215" y="50"/>
                  </a:cubicBezTo>
                  <a:cubicBezTo>
                    <a:pt x="3471" y="75"/>
                    <a:pt x="2752" y="248"/>
                    <a:pt x="2108" y="620"/>
                  </a:cubicBezTo>
                  <a:cubicBezTo>
                    <a:pt x="1562" y="967"/>
                    <a:pt x="967" y="1413"/>
                    <a:pt x="595" y="1934"/>
                  </a:cubicBezTo>
                  <a:cubicBezTo>
                    <a:pt x="397" y="2207"/>
                    <a:pt x="273" y="2529"/>
                    <a:pt x="224" y="2851"/>
                  </a:cubicBezTo>
                  <a:lnTo>
                    <a:pt x="124" y="3421"/>
                  </a:lnTo>
                  <a:cubicBezTo>
                    <a:pt x="100" y="3570"/>
                    <a:pt x="25" y="3768"/>
                    <a:pt x="0" y="3917"/>
                  </a:cubicBezTo>
                  <a:lnTo>
                    <a:pt x="0" y="3942"/>
                  </a:lnTo>
                  <a:lnTo>
                    <a:pt x="0" y="3967"/>
                  </a:lnTo>
                  <a:cubicBezTo>
                    <a:pt x="90" y="4393"/>
                    <a:pt x="647" y="4413"/>
                    <a:pt x="1009" y="4413"/>
                  </a:cubicBezTo>
                  <a:cubicBezTo>
                    <a:pt x="1047" y="4413"/>
                    <a:pt x="1083" y="4413"/>
                    <a:pt x="1116" y="4413"/>
                  </a:cubicBezTo>
                  <a:cubicBezTo>
                    <a:pt x="1463" y="4413"/>
                    <a:pt x="1760" y="4339"/>
                    <a:pt x="2083" y="4289"/>
                  </a:cubicBezTo>
                  <a:cubicBezTo>
                    <a:pt x="2479" y="4190"/>
                    <a:pt x="2851" y="4066"/>
                    <a:pt x="3248" y="3992"/>
                  </a:cubicBezTo>
                  <a:cubicBezTo>
                    <a:pt x="3556" y="3955"/>
                    <a:pt x="3852" y="3932"/>
                    <a:pt x="4153" y="3932"/>
                  </a:cubicBezTo>
                  <a:cubicBezTo>
                    <a:pt x="4263" y="3932"/>
                    <a:pt x="4374" y="3935"/>
                    <a:pt x="4487" y="3942"/>
                  </a:cubicBezTo>
                  <a:cubicBezTo>
                    <a:pt x="4909" y="3967"/>
                    <a:pt x="5305" y="4091"/>
                    <a:pt x="5702" y="4190"/>
                  </a:cubicBezTo>
                  <a:cubicBezTo>
                    <a:pt x="6471" y="4413"/>
                    <a:pt x="7214" y="4710"/>
                    <a:pt x="7933" y="5132"/>
                  </a:cubicBezTo>
                  <a:cubicBezTo>
                    <a:pt x="9049" y="5752"/>
                    <a:pt x="10040" y="6619"/>
                    <a:pt x="11156" y="7189"/>
                  </a:cubicBezTo>
                  <a:cubicBezTo>
                    <a:pt x="11676" y="7487"/>
                    <a:pt x="12246" y="7710"/>
                    <a:pt x="12866" y="7710"/>
                  </a:cubicBezTo>
                  <a:lnTo>
                    <a:pt x="13709" y="7710"/>
                  </a:lnTo>
                  <a:cubicBezTo>
                    <a:pt x="13907" y="7710"/>
                    <a:pt x="14155" y="7710"/>
                    <a:pt x="14354" y="7636"/>
                  </a:cubicBezTo>
                  <a:cubicBezTo>
                    <a:pt x="14453" y="7561"/>
                    <a:pt x="14453" y="7512"/>
                    <a:pt x="14378" y="7512"/>
                  </a:cubicBezTo>
                  <a:cubicBezTo>
                    <a:pt x="14056" y="7388"/>
                    <a:pt x="13684" y="7313"/>
                    <a:pt x="13337" y="7189"/>
                  </a:cubicBezTo>
                  <a:cubicBezTo>
                    <a:pt x="12965" y="7065"/>
                    <a:pt x="12643" y="6867"/>
                    <a:pt x="12395" y="6570"/>
                  </a:cubicBezTo>
                  <a:cubicBezTo>
                    <a:pt x="11899" y="6049"/>
                    <a:pt x="11528" y="5405"/>
                    <a:pt x="11131" y="4810"/>
                  </a:cubicBezTo>
                  <a:cubicBezTo>
                    <a:pt x="10660" y="4140"/>
                    <a:pt x="10239" y="3421"/>
                    <a:pt x="9792" y="2703"/>
                  </a:cubicBezTo>
                  <a:cubicBezTo>
                    <a:pt x="9594" y="2355"/>
                    <a:pt x="9396" y="2058"/>
                    <a:pt x="9148" y="1736"/>
                  </a:cubicBezTo>
                  <a:cubicBezTo>
                    <a:pt x="8925" y="1488"/>
                    <a:pt x="8677" y="1290"/>
                    <a:pt x="8404" y="1066"/>
                  </a:cubicBezTo>
                  <a:cubicBezTo>
                    <a:pt x="8131" y="843"/>
                    <a:pt x="7809" y="695"/>
                    <a:pt x="7512" y="496"/>
                  </a:cubicBezTo>
                  <a:cubicBezTo>
                    <a:pt x="7165" y="323"/>
                    <a:pt x="6867" y="174"/>
                    <a:pt x="6471" y="100"/>
                  </a:cubicBezTo>
                  <a:cubicBezTo>
                    <a:pt x="6099" y="25"/>
                    <a:pt x="5721" y="0"/>
                    <a:pt x="5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7"/>
            <p:cNvSpPr/>
            <p:nvPr/>
          </p:nvSpPr>
          <p:spPr>
            <a:xfrm>
              <a:off x="1449561" y="2013389"/>
              <a:ext cx="1008291" cy="458952"/>
            </a:xfrm>
            <a:custGeom>
              <a:avLst/>
              <a:gdLst/>
              <a:ahLst/>
              <a:cxnLst/>
              <a:rect l="l" t="t" r="r" b="b"/>
              <a:pathLst>
                <a:path w="14379" h="6545" extrusionOk="0">
                  <a:moveTo>
                    <a:pt x="1290" y="0"/>
                  </a:moveTo>
                  <a:lnTo>
                    <a:pt x="1290" y="0"/>
                  </a:lnTo>
                  <a:cubicBezTo>
                    <a:pt x="1017" y="223"/>
                    <a:pt x="769" y="471"/>
                    <a:pt x="596" y="744"/>
                  </a:cubicBezTo>
                  <a:cubicBezTo>
                    <a:pt x="397" y="1017"/>
                    <a:pt x="273" y="1339"/>
                    <a:pt x="224" y="1661"/>
                  </a:cubicBezTo>
                  <a:lnTo>
                    <a:pt x="125" y="2231"/>
                  </a:lnTo>
                  <a:cubicBezTo>
                    <a:pt x="100" y="2380"/>
                    <a:pt x="25" y="2578"/>
                    <a:pt x="1" y="2727"/>
                  </a:cubicBezTo>
                  <a:lnTo>
                    <a:pt x="1" y="2752"/>
                  </a:lnTo>
                  <a:lnTo>
                    <a:pt x="1" y="2777"/>
                  </a:lnTo>
                  <a:cubicBezTo>
                    <a:pt x="90" y="3203"/>
                    <a:pt x="647" y="3223"/>
                    <a:pt x="1009" y="3223"/>
                  </a:cubicBezTo>
                  <a:cubicBezTo>
                    <a:pt x="1047" y="3223"/>
                    <a:pt x="1083" y="3223"/>
                    <a:pt x="1116" y="3223"/>
                  </a:cubicBezTo>
                  <a:cubicBezTo>
                    <a:pt x="1463" y="3223"/>
                    <a:pt x="1761" y="3149"/>
                    <a:pt x="2083" y="3099"/>
                  </a:cubicBezTo>
                  <a:cubicBezTo>
                    <a:pt x="2480" y="3000"/>
                    <a:pt x="2851" y="2876"/>
                    <a:pt x="3248" y="2826"/>
                  </a:cubicBezTo>
                  <a:cubicBezTo>
                    <a:pt x="3546" y="2771"/>
                    <a:pt x="3857" y="2743"/>
                    <a:pt x="4172" y="2743"/>
                  </a:cubicBezTo>
                  <a:cubicBezTo>
                    <a:pt x="4277" y="2743"/>
                    <a:pt x="4382" y="2746"/>
                    <a:pt x="4488" y="2752"/>
                  </a:cubicBezTo>
                  <a:cubicBezTo>
                    <a:pt x="4884" y="2777"/>
                    <a:pt x="5306" y="2901"/>
                    <a:pt x="5702" y="3000"/>
                  </a:cubicBezTo>
                  <a:cubicBezTo>
                    <a:pt x="6471" y="3223"/>
                    <a:pt x="7214" y="3520"/>
                    <a:pt x="7933" y="3942"/>
                  </a:cubicBezTo>
                  <a:cubicBezTo>
                    <a:pt x="9049" y="4562"/>
                    <a:pt x="10040" y="5429"/>
                    <a:pt x="11156" y="5999"/>
                  </a:cubicBezTo>
                  <a:cubicBezTo>
                    <a:pt x="11677" y="6297"/>
                    <a:pt x="12247" y="6545"/>
                    <a:pt x="12866" y="6545"/>
                  </a:cubicBezTo>
                  <a:lnTo>
                    <a:pt x="13685" y="6545"/>
                  </a:lnTo>
                  <a:cubicBezTo>
                    <a:pt x="13908" y="6545"/>
                    <a:pt x="14156" y="6545"/>
                    <a:pt x="14354" y="6446"/>
                  </a:cubicBezTo>
                  <a:cubicBezTo>
                    <a:pt x="14379" y="6446"/>
                    <a:pt x="14379" y="6421"/>
                    <a:pt x="14379" y="6421"/>
                  </a:cubicBezTo>
                  <a:cubicBezTo>
                    <a:pt x="13833" y="6247"/>
                    <a:pt x="13164" y="6099"/>
                    <a:pt x="12544" y="5875"/>
                  </a:cubicBezTo>
                  <a:cubicBezTo>
                    <a:pt x="11900" y="5628"/>
                    <a:pt x="11255" y="5380"/>
                    <a:pt x="10611" y="5082"/>
                  </a:cubicBezTo>
                  <a:cubicBezTo>
                    <a:pt x="10040" y="4810"/>
                    <a:pt x="9545" y="4487"/>
                    <a:pt x="9049" y="4115"/>
                  </a:cubicBezTo>
                  <a:cubicBezTo>
                    <a:pt x="8429" y="3694"/>
                    <a:pt x="7834" y="3223"/>
                    <a:pt x="7190" y="2826"/>
                  </a:cubicBezTo>
                  <a:cubicBezTo>
                    <a:pt x="7016" y="2727"/>
                    <a:pt x="6843" y="2628"/>
                    <a:pt x="6669" y="2529"/>
                  </a:cubicBezTo>
                  <a:cubicBezTo>
                    <a:pt x="6644" y="2529"/>
                    <a:pt x="6595" y="2504"/>
                    <a:pt x="6570" y="2504"/>
                  </a:cubicBezTo>
                  <a:lnTo>
                    <a:pt x="6545" y="2504"/>
                  </a:lnTo>
                  <a:cubicBezTo>
                    <a:pt x="6446" y="2479"/>
                    <a:pt x="6396" y="2455"/>
                    <a:pt x="6297" y="2405"/>
                  </a:cubicBezTo>
                  <a:cubicBezTo>
                    <a:pt x="6099" y="2355"/>
                    <a:pt x="5925" y="2331"/>
                    <a:pt x="5727" y="2281"/>
                  </a:cubicBezTo>
                  <a:cubicBezTo>
                    <a:pt x="5702" y="2281"/>
                    <a:pt x="5529" y="2256"/>
                    <a:pt x="5529" y="2256"/>
                  </a:cubicBezTo>
                  <a:lnTo>
                    <a:pt x="5355" y="2256"/>
                  </a:lnTo>
                  <a:cubicBezTo>
                    <a:pt x="5246" y="2249"/>
                    <a:pt x="5137" y="2246"/>
                    <a:pt x="5028" y="2246"/>
                  </a:cubicBezTo>
                  <a:cubicBezTo>
                    <a:pt x="4766" y="2246"/>
                    <a:pt x="4503" y="2263"/>
                    <a:pt x="4240" y="2281"/>
                  </a:cubicBezTo>
                  <a:lnTo>
                    <a:pt x="4165" y="2281"/>
                  </a:lnTo>
                  <a:cubicBezTo>
                    <a:pt x="4091" y="2281"/>
                    <a:pt x="4041" y="2331"/>
                    <a:pt x="3942" y="2331"/>
                  </a:cubicBezTo>
                  <a:cubicBezTo>
                    <a:pt x="3793" y="2355"/>
                    <a:pt x="3669" y="2380"/>
                    <a:pt x="3496" y="2405"/>
                  </a:cubicBezTo>
                  <a:cubicBezTo>
                    <a:pt x="3036" y="2541"/>
                    <a:pt x="2528" y="2666"/>
                    <a:pt x="2030" y="2666"/>
                  </a:cubicBezTo>
                  <a:cubicBezTo>
                    <a:pt x="1805" y="2666"/>
                    <a:pt x="1581" y="2640"/>
                    <a:pt x="1364" y="2578"/>
                  </a:cubicBezTo>
                  <a:cubicBezTo>
                    <a:pt x="967" y="2455"/>
                    <a:pt x="769" y="2083"/>
                    <a:pt x="843" y="1661"/>
                  </a:cubicBezTo>
                  <a:cubicBezTo>
                    <a:pt x="893" y="1265"/>
                    <a:pt x="4140" y="967"/>
                    <a:pt x="4463" y="719"/>
                  </a:cubicBezTo>
                  <a:cubicBezTo>
                    <a:pt x="4461" y="714"/>
                    <a:pt x="4443" y="711"/>
                    <a:pt x="4412" y="711"/>
                  </a:cubicBezTo>
                  <a:cubicBezTo>
                    <a:pt x="4205" y="711"/>
                    <a:pt x="3401" y="821"/>
                    <a:pt x="2664" y="821"/>
                  </a:cubicBezTo>
                  <a:cubicBezTo>
                    <a:pt x="2074" y="821"/>
                    <a:pt x="1527" y="750"/>
                    <a:pt x="1364" y="496"/>
                  </a:cubicBezTo>
                  <a:cubicBezTo>
                    <a:pt x="1265" y="347"/>
                    <a:pt x="1290" y="149"/>
                    <a:pt x="1290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7"/>
            <p:cNvSpPr/>
            <p:nvPr/>
          </p:nvSpPr>
          <p:spPr>
            <a:xfrm>
              <a:off x="98925" y="1657866"/>
              <a:ext cx="1121259" cy="472065"/>
            </a:xfrm>
            <a:custGeom>
              <a:avLst/>
              <a:gdLst/>
              <a:ahLst/>
              <a:cxnLst/>
              <a:rect l="l" t="t" r="r" b="b"/>
              <a:pathLst>
                <a:path w="15990" h="6732" extrusionOk="0">
                  <a:moveTo>
                    <a:pt x="9544" y="1"/>
                  </a:moveTo>
                  <a:cubicBezTo>
                    <a:pt x="9352" y="1"/>
                    <a:pt x="9160" y="13"/>
                    <a:pt x="8974" y="38"/>
                  </a:cubicBezTo>
                  <a:cubicBezTo>
                    <a:pt x="8602" y="63"/>
                    <a:pt x="8230" y="187"/>
                    <a:pt x="7858" y="360"/>
                  </a:cubicBezTo>
                  <a:cubicBezTo>
                    <a:pt x="7487" y="509"/>
                    <a:pt x="7115" y="633"/>
                    <a:pt x="6743" y="782"/>
                  </a:cubicBezTo>
                  <a:cubicBezTo>
                    <a:pt x="6396" y="906"/>
                    <a:pt x="6024" y="1079"/>
                    <a:pt x="5726" y="1253"/>
                  </a:cubicBezTo>
                  <a:cubicBezTo>
                    <a:pt x="5379" y="1426"/>
                    <a:pt x="5082" y="1699"/>
                    <a:pt x="4784" y="1922"/>
                  </a:cubicBezTo>
                  <a:cubicBezTo>
                    <a:pt x="4487" y="2170"/>
                    <a:pt x="4214" y="2467"/>
                    <a:pt x="3917" y="2740"/>
                  </a:cubicBezTo>
                  <a:cubicBezTo>
                    <a:pt x="3595" y="3038"/>
                    <a:pt x="3272" y="3385"/>
                    <a:pt x="2975" y="3732"/>
                  </a:cubicBezTo>
                  <a:lnTo>
                    <a:pt x="2132" y="4748"/>
                  </a:lnTo>
                  <a:cubicBezTo>
                    <a:pt x="1859" y="5095"/>
                    <a:pt x="1537" y="5393"/>
                    <a:pt x="1190" y="5690"/>
                  </a:cubicBezTo>
                  <a:cubicBezTo>
                    <a:pt x="818" y="5988"/>
                    <a:pt x="422" y="6235"/>
                    <a:pt x="25" y="6483"/>
                  </a:cubicBezTo>
                  <a:cubicBezTo>
                    <a:pt x="0" y="6508"/>
                    <a:pt x="0" y="6558"/>
                    <a:pt x="25" y="6583"/>
                  </a:cubicBezTo>
                  <a:cubicBezTo>
                    <a:pt x="198" y="6731"/>
                    <a:pt x="496" y="6731"/>
                    <a:pt x="694" y="6731"/>
                  </a:cubicBezTo>
                  <a:cubicBezTo>
                    <a:pt x="1016" y="6731"/>
                    <a:pt x="1364" y="6731"/>
                    <a:pt x="1661" y="6706"/>
                  </a:cubicBezTo>
                  <a:cubicBezTo>
                    <a:pt x="2479" y="6607"/>
                    <a:pt x="3248" y="6409"/>
                    <a:pt x="4016" y="6112"/>
                  </a:cubicBezTo>
                  <a:cubicBezTo>
                    <a:pt x="4735" y="5839"/>
                    <a:pt x="5379" y="5467"/>
                    <a:pt x="6024" y="5070"/>
                  </a:cubicBezTo>
                  <a:cubicBezTo>
                    <a:pt x="6346" y="4872"/>
                    <a:pt x="6693" y="4723"/>
                    <a:pt x="7016" y="4599"/>
                  </a:cubicBezTo>
                  <a:cubicBezTo>
                    <a:pt x="7387" y="4475"/>
                    <a:pt x="7809" y="4451"/>
                    <a:pt x="8205" y="4451"/>
                  </a:cubicBezTo>
                  <a:cubicBezTo>
                    <a:pt x="8294" y="4445"/>
                    <a:pt x="8383" y="4442"/>
                    <a:pt x="8471" y="4442"/>
                  </a:cubicBezTo>
                  <a:cubicBezTo>
                    <a:pt x="9145" y="4442"/>
                    <a:pt x="9801" y="4603"/>
                    <a:pt x="10437" y="4822"/>
                  </a:cubicBezTo>
                  <a:cubicBezTo>
                    <a:pt x="11155" y="5070"/>
                    <a:pt x="11825" y="5467"/>
                    <a:pt x="12568" y="5690"/>
                  </a:cubicBezTo>
                  <a:cubicBezTo>
                    <a:pt x="13263" y="5864"/>
                    <a:pt x="13932" y="5963"/>
                    <a:pt x="14626" y="6062"/>
                  </a:cubicBezTo>
                  <a:cubicBezTo>
                    <a:pt x="14769" y="6080"/>
                    <a:pt x="14940" y="6101"/>
                    <a:pt x="15114" y="6101"/>
                  </a:cubicBezTo>
                  <a:cubicBezTo>
                    <a:pt x="15424" y="6101"/>
                    <a:pt x="15740" y="6034"/>
                    <a:pt x="15915" y="5764"/>
                  </a:cubicBezTo>
                  <a:lnTo>
                    <a:pt x="15915" y="5715"/>
                  </a:lnTo>
                  <a:cubicBezTo>
                    <a:pt x="15940" y="5616"/>
                    <a:pt x="15989" y="5517"/>
                    <a:pt x="15989" y="5442"/>
                  </a:cubicBezTo>
                  <a:cubicBezTo>
                    <a:pt x="15989" y="5194"/>
                    <a:pt x="15940" y="4946"/>
                    <a:pt x="15915" y="4699"/>
                  </a:cubicBezTo>
                  <a:cubicBezTo>
                    <a:pt x="15816" y="4104"/>
                    <a:pt x="15642" y="3558"/>
                    <a:pt x="15394" y="3013"/>
                  </a:cubicBezTo>
                  <a:cubicBezTo>
                    <a:pt x="15072" y="2393"/>
                    <a:pt x="14651" y="1872"/>
                    <a:pt x="14081" y="1501"/>
                  </a:cubicBezTo>
                  <a:cubicBezTo>
                    <a:pt x="13535" y="1129"/>
                    <a:pt x="12915" y="856"/>
                    <a:pt x="12296" y="608"/>
                  </a:cubicBezTo>
                  <a:cubicBezTo>
                    <a:pt x="11602" y="360"/>
                    <a:pt x="10858" y="137"/>
                    <a:pt x="10114" y="38"/>
                  </a:cubicBezTo>
                  <a:cubicBezTo>
                    <a:pt x="9928" y="13"/>
                    <a:pt x="9736" y="1"/>
                    <a:pt x="9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7"/>
            <p:cNvSpPr/>
            <p:nvPr/>
          </p:nvSpPr>
          <p:spPr>
            <a:xfrm>
              <a:off x="109303" y="1869076"/>
              <a:ext cx="1110881" cy="260856"/>
            </a:xfrm>
            <a:custGeom>
              <a:avLst/>
              <a:gdLst/>
              <a:ahLst/>
              <a:cxnLst/>
              <a:rect l="l" t="t" r="r" b="b"/>
              <a:pathLst>
                <a:path w="15842" h="3720" extrusionOk="0">
                  <a:moveTo>
                    <a:pt x="14899" y="1"/>
                  </a:moveTo>
                  <a:lnTo>
                    <a:pt x="14899" y="1"/>
                  </a:lnTo>
                  <a:cubicBezTo>
                    <a:pt x="14907" y="22"/>
                    <a:pt x="14918" y="42"/>
                    <a:pt x="14932" y="60"/>
                  </a:cubicBezTo>
                  <a:lnTo>
                    <a:pt x="14932" y="60"/>
                  </a:lnTo>
                  <a:cubicBezTo>
                    <a:pt x="14921" y="40"/>
                    <a:pt x="14911" y="20"/>
                    <a:pt x="14899" y="1"/>
                  </a:cubicBezTo>
                  <a:close/>
                  <a:moveTo>
                    <a:pt x="14932" y="60"/>
                  </a:moveTo>
                  <a:lnTo>
                    <a:pt x="14932" y="60"/>
                  </a:lnTo>
                  <a:cubicBezTo>
                    <a:pt x="14988" y="176"/>
                    <a:pt x="15027" y="317"/>
                    <a:pt x="15048" y="422"/>
                  </a:cubicBezTo>
                  <a:cubicBezTo>
                    <a:pt x="15147" y="819"/>
                    <a:pt x="15147" y="1315"/>
                    <a:pt x="14924" y="1687"/>
                  </a:cubicBezTo>
                  <a:cubicBezTo>
                    <a:pt x="14726" y="2083"/>
                    <a:pt x="14304" y="2232"/>
                    <a:pt x="13883" y="2281"/>
                  </a:cubicBezTo>
                  <a:cubicBezTo>
                    <a:pt x="13832" y="2285"/>
                    <a:pt x="13781" y="2286"/>
                    <a:pt x="13731" y="2286"/>
                  </a:cubicBezTo>
                  <a:cubicBezTo>
                    <a:pt x="13410" y="2286"/>
                    <a:pt x="13092" y="2225"/>
                    <a:pt x="12792" y="2182"/>
                  </a:cubicBezTo>
                  <a:cubicBezTo>
                    <a:pt x="12445" y="2108"/>
                    <a:pt x="12073" y="1984"/>
                    <a:pt x="11776" y="1885"/>
                  </a:cubicBezTo>
                  <a:cubicBezTo>
                    <a:pt x="11082" y="1637"/>
                    <a:pt x="10437" y="1339"/>
                    <a:pt x="9768" y="1092"/>
                  </a:cubicBezTo>
                  <a:cubicBezTo>
                    <a:pt x="9421" y="968"/>
                    <a:pt x="9074" y="868"/>
                    <a:pt x="8727" y="769"/>
                  </a:cubicBezTo>
                  <a:cubicBezTo>
                    <a:pt x="8652" y="745"/>
                    <a:pt x="8553" y="745"/>
                    <a:pt x="8454" y="720"/>
                  </a:cubicBezTo>
                  <a:lnTo>
                    <a:pt x="8330" y="720"/>
                  </a:lnTo>
                  <a:cubicBezTo>
                    <a:pt x="8157" y="720"/>
                    <a:pt x="7958" y="695"/>
                    <a:pt x="7785" y="695"/>
                  </a:cubicBezTo>
                  <a:cubicBezTo>
                    <a:pt x="7686" y="695"/>
                    <a:pt x="7562" y="695"/>
                    <a:pt x="7463" y="720"/>
                  </a:cubicBezTo>
                  <a:lnTo>
                    <a:pt x="7339" y="720"/>
                  </a:lnTo>
                  <a:cubicBezTo>
                    <a:pt x="7165" y="745"/>
                    <a:pt x="6992" y="769"/>
                    <a:pt x="6818" y="844"/>
                  </a:cubicBezTo>
                  <a:lnTo>
                    <a:pt x="6248" y="1042"/>
                  </a:lnTo>
                  <a:cubicBezTo>
                    <a:pt x="6173" y="1067"/>
                    <a:pt x="6099" y="1092"/>
                    <a:pt x="6000" y="1116"/>
                  </a:cubicBezTo>
                  <a:cubicBezTo>
                    <a:pt x="5975" y="1166"/>
                    <a:pt x="5926" y="1166"/>
                    <a:pt x="5876" y="1191"/>
                  </a:cubicBezTo>
                  <a:cubicBezTo>
                    <a:pt x="5207" y="1488"/>
                    <a:pt x="4513" y="1910"/>
                    <a:pt x="3868" y="2281"/>
                  </a:cubicBezTo>
                  <a:cubicBezTo>
                    <a:pt x="3199" y="2678"/>
                    <a:pt x="2455" y="3025"/>
                    <a:pt x="1711" y="3248"/>
                  </a:cubicBezTo>
                  <a:cubicBezTo>
                    <a:pt x="1141" y="3447"/>
                    <a:pt x="546" y="3571"/>
                    <a:pt x="1" y="3620"/>
                  </a:cubicBezTo>
                  <a:cubicBezTo>
                    <a:pt x="174" y="3719"/>
                    <a:pt x="397" y="3719"/>
                    <a:pt x="596" y="3719"/>
                  </a:cubicBezTo>
                  <a:cubicBezTo>
                    <a:pt x="893" y="3719"/>
                    <a:pt x="1240" y="3719"/>
                    <a:pt x="1538" y="3694"/>
                  </a:cubicBezTo>
                  <a:cubicBezTo>
                    <a:pt x="2356" y="3595"/>
                    <a:pt x="3124" y="3397"/>
                    <a:pt x="3893" y="3100"/>
                  </a:cubicBezTo>
                  <a:cubicBezTo>
                    <a:pt x="4612" y="2827"/>
                    <a:pt x="5256" y="2455"/>
                    <a:pt x="5926" y="2058"/>
                  </a:cubicBezTo>
                  <a:cubicBezTo>
                    <a:pt x="6223" y="1860"/>
                    <a:pt x="6570" y="1711"/>
                    <a:pt x="6917" y="1587"/>
                  </a:cubicBezTo>
                  <a:cubicBezTo>
                    <a:pt x="7289" y="1463"/>
                    <a:pt x="7686" y="1439"/>
                    <a:pt x="8082" y="1439"/>
                  </a:cubicBezTo>
                  <a:cubicBezTo>
                    <a:pt x="8171" y="1433"/>
                    <a:pt x="8260" y="1430"/>
                    <a:pt x="8348" y="1430"/>
                  </a:cubicBezTo>
                  <a:cubicBezTo>
                    <a:pt x="9022" y="1430"/>
                    <a:pt x="9677" y="1591"/>
                    <a:pt x="10313" y="1810"/>
                  </a:cubicBezTo>
                  <a:cubicBezTo>
                    <a:pt x="11032" y="2058"/>
                    <a:pt x="11702" y="2455"/>
                    <a:pt x="12445" y="2678"/>
                  </a:cubicBezTo>
                  <a:cubicBezTo>
                    <a:pt x="13139" y="2852"/>
                    <a:pt x="13809" y="2951"/>
                    <a:pt x="14503" y="3050"/>
                  </a:cubicBezTo>
                  <a:cubicBezTo>
                    <a:pt x="14640" y="3068"/>
                    <a:pt x="14812" y="3090"/>
                    <a:pt x="14986" y="3090"/>
                  </a:cubicBezTo>
                  <a:cubicBezTo>
                    <a:pt x="15282" y="3090"/>
                    <a:pt x="15586" y="3027"/>
                    <a:pt x="15742" y="2777"/>
                  </a:cubicBezTo>
                  <a:lnTo>
                    <a:pt x="15742" y="2703"/>
                  </a:lnTo>
                  <a:cubicBezTo>
                    <a:pt x="15767" y="2604"/>
                    <a:pt x="15792" y="2529"/>
                    <a:pt x="15792" y="2430"/>
                  </a:cubicBezTo>
                  <a:cubicBezTo>
                    <a:pt x="15841" y="2182"/>
                    <a:pt x="15792" y="1934"/>
                    <a:pt x="15767" y="1687"/>
                  </a:cubicBezTo>
                  <a:cubicBezTo>
                    <a:pt x="15767" y="1662"/>
                    <a:pt x="15767" y="1587"/>
                    <a:pt x="15742" y="1563"/>
                  </a:cubicBezTo>
                  <a:cubicBezTo>
                    <a:pt x="15717" y="1463"/>
                    <a:pt x="15717" y="1389"/>
                    <a:pt x="15668" y="1339"/>
                  </a:cubicBezTo>
                  <a:lnTo>
                    <a:pt x="15594" y="1067"/>
                  </a:lnTo>
                  <a:cubicBezTo>
                    <a:pt x="15594" y="1042"/>
                    <a:pt x="15544" y="992"/>
                    <a:pt x="15544" y="968"/>
                  </a:cubicBezTo>
                  <a:cubicBezTo>
                    <a:pt x="15494" y="819"/>
                    <a:pt x="15395" y="645"/>
                    <a:pt x="15296" y="521"/>
                  </a:cubicBezTo>
                  <a:cubicBezTo>
                    <a:pt x="15271" y="472"/>
                    <a:pt x="15246" y="397"/>
                    <a:pt x="15172" y="348"/>
                  </a:cubicBezTo>
                  <a:cubicBezTo>
                    <a:pt x="15147" y="323"/>
                    <a:pt x="15098" y="224"/>
                    <a:pt x="15048" y="199"/>
                  </a:cubicBezTo>
                  <a:cubicBezTo>
                    <a:pt x="15013" y="146"/>
                    <a:pt x="14965" y="106"/>
                    <a:pt x="14932" y="6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7"/>
            <p:cNvSpPr/>
            <p:nvPr/>
          </p:nvSpPr>
          <p:spPr>
            <a:xfrm>
              <a:off x="776873" y="2342966"/>
              <a:ext cx="584120" cy="549760"/>
            </a:xfrm>
            <a:custGeom>
              <a:avLst/>
              <a:gdLst/>
              <a:ahLst/>
              <a:cxnLst/>
              <a:rect l="l" t="t" r="r" b="b"/>
              <a:pathLst>
                <a:path w="8330" h="7840" extrusionOk="0">
                  <a:moveTo>
                    <a:pt x="4626" y="0"/>
                  </a:moveTo>
                  <a:cubicBezTo>
                    <a:pt x="3437" y="0"/>
                    <a:pt x="2296" y="504"/>
                    <a:pt x="1363" y="1250"/>
                  </a:cubicBezTo>
                  <a:cubicBezTo>
                    <a:pt x="917" y="1622"/>
                    <a:pt x="521" y="2043"/>
                    <a:pt x="273" y="2588"/>
                  </a:cubicBezTo>
                  <a:cubicBezTo>
                    <a:pt x="25" y="3159"/>
                    <a:pt x="0" y="3828"/>
                    <a:pt x="0" y="4448"/>
                  </a:cubicBezTo>
                  <a:cubicBezTo>
                    <a:pt x="0" y="5092"/>
                    <a:pt x="124" y="5712"/>
                    <a:pt x="322" y="6332"/>
                  </a:cubicBezTo>
                  <a:cubicBezTo>
                    <a:pt x="521" y="6827"/>
                    <a:pt x="694" y="7422"/>
                    <a:pt x="1116" y="7819"/>
                  </a:cubicBezTo>
                  <a:cubicBezTo>
                    <a:pt x="1129" y="7833"/>
                    <a:pt x="1145" y="7839"/>
                    <a:pt x="1161" y="7839"/>
                  </a:cubicBezTo>
                  <a:cubicBezTo>
                    <a:pt x="1201" y="7839"/>
                    <a:pt x="1240" y="7798"/>
                    <a:pt x="1240" y="7745"/>
                  </a:cubicBezTo>
                  <a:cubicBezTo>
                    <a:pt x="1116" y="6951"/>
                    <a:pt x="1016" y="6109"/>
                    <a:pt x="1165" y="5315"/>
                  </a:cubicBezTo>
                  <a:cubicBezTo>
                    <a:pt x="1264" y="4720"/>
                    <a:pt x="1487" y="4026"/>
                    <a:pt x="2008" y="3704"/>
                  </a:cubicBezTo>
                  <a:cubicBezTo>
                    <a:pt x="2330" y="3489"/>
                    <a:pt x="2686" y="3412"/>
                    <a:pt x="3052" y="3412"/>
                  </a:cubicBezTo>
                  <a:cubicBezTo>
                    <a:pt x="3447" y="3412"/>
                    <a:pt x="3853" y="3502"/>
                    <a:pt x="4239" y="3605"/>
                  </a:cubicBezTo>
                  <a:cubicBezTo>
                    <a:pt x="4958" y="3778"/>
                    <a:pt x="5652" y="3952"/>
                    <a:pt x="6396" y="3952"/>
                  </a:cubicBezTo>
                  <a:cubicBezTo>
                    <a:pt x="6941" y="3952"/>
                    <a:pt x="7561" y="3853"/>
                    <a:pt x="7958" y="3481"/>
                  </a:cubicBezTo>
                  <a:cubicBezTo>
                    <a:pt x="8181" y="3258"/>
                    <a:pt x="8255" y="2985"/>
                    <a:pt x="8255" y="2712"/>
                  </a:cubicBezTo>
                  <a:cubicBezTo>
                    <a:pt x="8305" y="2638"/>
                    <a:pt x="8329" y="2613"/>
                    <a:pt x="8305" y="2588"/>
                  </a:cubicBezTo>
                  <a:cubicBezTo>
                    <a:pt x="8255" y="2539"/>
                    <a:pt x="8255" y="2514"/>
                    <a:pt x="8230" y="2489"/>
                  </a:cubicBezTo>
                  <a:cubicBezTo>
                    <a:pt x="8205" y="2365"/>
                    <a:pt x="8205" y="2266"/>
                    <a:pt x="8131" y="2167"/>
                  </a:cubicBezTo>
                  <a:cubicBezTo>
                    <a:pt x="8131" y="2167"/>
                    <a:pt x="8131" y="2142"/>
                    <a:pt x="8106" y="2142"/>
                  </a:cubicBezTo>
                  <a:lnTo>
                    <a:pt x="8106" y="2117"/>
                  </a:lnTo>
                  <a:cubicBezTo>
                    <a:pt x="8057" y="1919"/>
                    <a:pt x="7982" y="1770"/>
                    <a:pt x="7883" y="1622"/>
                  </a:cubicBezTo>
                  <a:cubicBezTo>
                    <a:pt x="7734" y="1299"/>
                    <a:pt x="7511" y="1052"/>
                    <a:pt x="7239" y="853"/>
                  </a:cubicBezTo>
                  <a:cubicBezTo>
                    <a:pt x="6693" y="432"/>
                    <a:pt x="5974" y="184"/>
                    <a:pt x="5330" y="60"/>
                  </a:cubicBezTo>
                  <a:cubicBezTo>
                    <a:pt x="5094" y="19"/>
                    <a:pt x="4859" y="0"/>
                    <a:pt x="46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7"/>
            <p:cNvSpPr/>
            <p:nvPr/>
          </p:nvSpPr>
          <p:spPr>
            <a:xfrm>
              <a:off x="787251" y="2411476"/>
              <a:ext cx="573742" cy="476833"/>
            </a:xfrm>
            <a:custGeom>
              <a:avLst/>
              <a:gdLst/>
              <a:ahLst/>
              <a:cxnLst/>
              <a:rect l="l" t="t" r="r" b="b"/>
              <a:pathLst>
                <a:path w="8182" h="6800" extrusionOk="0">
                  <a:moveTo>
                    <a:pt x="7239" y="0"/>
                  </a:moveTo>
                  <a:cubicBezTo>
                    <a:pt x="7314" y="124"/>
                    <a:pt x="7363" y="248"/>
                    <a:pt x="7363" y="372"/>
                  </a:cubicBezTo>
                  <a:cubicBezTo>
                    <a:pt x="7363" y="546"/>
                    <a:pt x="7289" y="744"/>
                    <a:pt x="7165" y="893"/>
                  </a:cubicBezTo>
                  <a:cubicBezTo>
                    <a:pt x="7091" y="942"/>
                    <a:pt x="7066" y="992"/>
                    <a:pt x="6991" y="1017"/>
                  </a:cubicBezTo>
                  <a:cubicBezTo>
                    <a:pt x="7041" y="1017"/>
                    <a:pt x="7091" y="1041"/>
                    <a:pt x="7115" y="1041"/>
                  </a:cubicBezTo>
                  <a:lnTo>
                    <a:pt x="7165" y="1041"/>
                  </a:lnTo>
                  <a:cubicBezTo>
                    <a:pt x="7215" y="1066"/>
                    <a:pt x="7289" y="1066"/>
                    <a:pt x="7339" y="1091"/>
                  </a:cubicBezTo>
                  <a:cubicBezTo>
                    <a:pt x="7710" y="1264"/>
                    <a:pt x="7785" y="1785"/>
                    <a:pt x="7586" y="2082"/>
                  </a:cubicBezTo>
                  <a:cubicBezTo>
                    <a:pt x="7449" y="2338"/>
                    <a:pt x="7218" y="2453"/>
                    <a:pt x="6956" y="2453"/>
                  </a:cubicBezTo>
                  <a:cubicBezTo>
                    <a:pt x="6887" y="2453"/>
                    <a:pt x="6816" y="2445"/>
                    <a:pt x="6744" y="2430"/>
                  </a:cubicBezTo>
                  <a:cubicBezTo>
                    <a:pt x="6595" y="2405"/>
                    <a:pt x="6471" y="2380"/>
                    <a:pt x="6322" y="2330"/>
                  </a:cubicBezTo>
                  <a:cubicBezTo>
                    <a:pt x="6149" y="2330"/>
                    <a:pt x="6025" y="2330"/>
                    <a:pt x="5876" y="2380"/>
                  </a:cubicBezTo>
                  <a:cubicBezTo>
                    <a:pt x="5777" y="2386"/>
                    <a:pt x="5679" y="2389"/>
                    <a:pt x="5582" y="2389"/>
                  </a:cubicBezTo>
                  <a:cubicBezTo>
                    <a:pt x="5292" y="2389"/>
                    <a:pt x="5008" y="2361"/>
                    <a:pt x="4711" y="2306"/>
                  </a:cubicBezTo>
                  <a:cubicBezTo>
                    <a:pt x="4339" y="2256"/>
                    <a:pt x="3992" y="2132"/>
                    <a:pt x="3620" y="2008"/>
                  </a:cubicBezTo>
                  <a:cubicBezTo>
                    <a:pt x="3471" y="1959"/>
                    <a:pt x="3298" y="1909"/>
                    <a:pt x="3149" y="1884"/>
                  </a:cubicBezTo>
                  <a:cubicBezTo>
                    <a:pt x="3124" y="1884"/>
                    <a:pt x="3000" y="1835"/>
                    <a:pt x="2926" y="1835"/>
                  </a:cubicBezTo>
                  <a:lnTo>
                    <a:pt x="2505" y="1835"/>
                  </a:lnTo>
                  <a:cubicBezTo>
                    <a:pt x="2480" y="1835"/>
                    <a:pt x="2356" y="1884"/>
                    <a:pt x="2331" y="1884"/>
                  </a:cubicBezTo>
                  <a:cubicBezTo>
                    <a:pt x="2232" y="1909"/>
                    <a:pt x="2157" y="1909"/>
                    <a:pt x="2083" y="1934"/>
                  </a:cubicBezTo>
                  <a:cubicBezTo>
                    <a:pt x="2034" y="1934"/>
                    <a:pt x="2009" y="1959"/>
                    <a:pt x="1984" y="1959"/>
                  </a:cubicBezTo>
                  <a:cubicBezTo>
                    <a:pt x="1885" y="2008"/>
                    <a:pt x="1835" y="2058"/>
                    <a:pt x="1736" y="2082"/>
                  </a:cubicBezTo>
                  <a:cubicBezTo>
                    <a:pt x="1711" y="2132"/>
                    <a:pt x="1538" y="2206"/>
                    <a:pt x="1587" y="2206"/>
                  </a:cubicBezTo>
                  <a:cubicBezTo>
                    <a:pt x="1538" y="2256"/>
                    <a:pt x="1488" y="2281"/>
                    <a:pt x="1463" y="2330"/>
                  </a:cubicBezTo>
                  <a:lnTo>
                    <a:pt x="1364" y="2430"/>
                  </a:lnTo>
                  <a:lnTo>
                    <a:pt x="1092" y="2901"/>
                  </a:lnTo>
                  <a:cubicBezTo>
                    <a:pt x="1042" y="2950"/>
                    <a:pt x="1017" y="3049"/>
                    <a:pt x="992" y="3124"/>
                  </a:cubicBezTo>
                  <a:cubicBezTo>
                    <a:pt x="992" y="3148"/>
                    <a:pt x="968" y="3173"/>
                    <a:pt x="968" y="3173"/>
                  </a:cubicBezTo>
                  <a:lnTo>
                    <a:pt x="968" y="3198"/>
                  </a:lnTo>
                  <a:cubicBezTo>
                    <a:pt x="794" y="3570"/>
                    <a:pt x="670" y="3917"/>
                    <a:pt x="497" y="4289"/>
                  </a:cubicBezTo>
                  <a:cubicBezTo>
                    <a:pt x="397" y="4487"/>
                    <a:pt x="224" y="4611"/>
                    <a:pt x="1" y="4636"/>
                  </a:cubicBezTo>
                  <a:lnTo>
                    <a:pt x="174" y="5280"/>
                  </a:lnTo>
                  <a:cubicBezTo>
                    <a:pt x="373" y="5776"/>
                    <a:pt x="546" y="6371"/>
                    <a:pt x="968" y="6768"/>
                  </a:cubicBezTo>
                  <a:cubicBezTo>
                    <a:pt x="983" y="6790"/>
                    <a:pt x="1000" y="6799"/>
                    <a:pt x="1017" y="6799"/>
                  </a:cubicBezTo>
                  <a:cubicBezTo>
                    <a:pt x="1055" y="6799"/>
                    <a:pt x="1092" y="6753"/>
                    <a:pt x="1092" y="6718"/>
                  </a:cubicBezTo>
                  <a:cubicBezTo>
                    <a:pt x="968" y="5900"/>
                    <a:pt x="868" y="5057"/>
                    <a:pt x="1017" y="4264"/>
                  </a:cubicBezTo>
                  <a:cubicBezTo>
                    <a:pt x="1116" y="3669"/>
                    <a:pt x="1339" y="3000"/>
                    <a:pt x="1860" y="2653"/>
                  </a:cubicBezTo>
                  <a:cubicBezTo>
                    <a:pt x="2175" y="2443"/>
                    <a:pt x="2523" y="2370"/>
                    <a:pt x="2881" y="2370"/>
                  </a:cubicBezTo>
                  <a:cubicBezTo>
                    <a:pt x="3283" y="2370"/>
                    <a:pt x="3698" y="2462"/>
                    <a:pt x="4091" y="2553"/>
                  </a:cubicBezTo>
                  <a:cubicBezTo>
                    <a:pt x="4810" y="2752"/>
                    <a:pt x="5504" y="2901"/>
                    <a:pt x="6248" y="2901"/>
                  </a:cubicBezTo>
                  <a:cubicBezTo>
                    <a:pt x="6793" y="2901"/>
                    <a:pt x="7413" y="2801"/>
                    <a:pt x="7810" y="2430"/>
                  </a:cubicBezTo>
                  <a:cubicBezTo>
                    <a:pt x="8033" y="2206"/>
                    <a:pt x="8107" y="1934"/>
                    <a:pt x="8107" y="1661"/>
                  </a:cubicBezTo>
                  <a:cubicBezTo>
                    <a:pt x="8157" y="1661"/>
                    <a:pt x="8181" y="1636"/>
                    <a:pt x="8157" y="1611"/>
                  </a:cubicBezTo>
                  <a:cubicBezTo>
                    <a:pt x="8107" y="1562"/>
                    <a:pt x="8107" y="1537"/>
                    <a:pt x="8082" y="1512"/>
                  </a:cubicBezTo>
                  <a:cubicBezTo>
                    <a:pt x="8057" y="1388"/>
                    <a:pt x="8057" y="1289"/>
                    <a:pt x="7983" y="1190"/>
                  </a:cubicBezTo>
                  <a:cubicBezTo>
                    <a:pt x="7983" y="1190"/>
                    <a:pt x="7983" y="1165"/>
                    <a:pt x="7958" y="1165"/>
                  </a:cubicBezTo>
                  <a:lnTo>
                    <a:pt x="7958" y="1140"/>
                  </a:lnTo>
                  <a:cubicBezTo>
                    <a:pt x="7909" y="942"/>
                    <a:pt x="7834" y="793"/>
                    <a:pt x="7735" y="645"/>
                  </a:cubicBezTo>
                  <a:cubicBezTo>
                    <a:pt x="7611" y="397"/>
                    <a:pt x="7438" y="174"/>
                    <a:pt x="7239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7"/>
            <p:cNvSpPr/>
            <p:nvPr/>
          </p:nvSpPr>
          <p:spPr>
            <a:xfrm>
              <a:off x="955896" y="1867393"/>
              <a:ext cx="373823" cy="361622"/>
            </a:xfrm>
            <a:custGeom>
              <a:avLst/>
              <a:gdLst/>
              <a:ahLst/>
              <a:cxnLst/>
              <a:rect l="l" t="t" r="r" b="b"/>
              <a:pathLst>
                <a:path w="5331" h="5157" extrusionOk="0">
                  <a:moveTo>
                    <a:pt x="0" y="0"/>
                  </a:moveTo>
                  <a:lnTo>
                    <a:pt x="50" y="25"/>
                  </a:lnTo>
                  <a:cubicBezTo>
                    <a:pt x="50" y="25"/>
                    <a:pt x="75" y="25"/>
                    <a:pt x="124" y="74"/>
                  </a:cubicBezTo>
                  <a:cubicBezTo>
                    <a:pt x="174" y="99"/>
                    <a:pt x="248" y="124"/>
                    <a:pt x="347" y="149"/>
                  </a:cubicBezTo>
                  <a:cubicBezTo>
                    <a:pt x="372" y="198"/>
                    <a:pt x="447" y="198"/>
                    <a:pt x="496" y="223"/>
                  </a:cubicBezTo>
                  <a:cubicBezTo>
                    <a:pt x="571" y="223"/>
                    <a:pt x="620" y="248"/>
                    <a:pt x="694" y="273"/>
                  </a:cubicBezTo>
                  <a:cubicBezTo>
                    <a:pt x="744" y="322"/>
                    <a:pt x="843" y="347"/>
                    <a:pt x="918" y="372"/>
                  </a:cubicBezTo>
                  <a:cubicBezTo>
                    <a:pt x="967" y="446"/>
                    <a:pt x="1042" y="471"/>
                    <a:pt x="1116" y="496"/>
                  </a:cubicBezTo>
                  <a:cubicBezTo>
                    <a:pt x="1215" y="521"/>
                    <a:pt x="1289" y="570"/>
                    <a:pt x="1364" y="620"/>
                  </a:cubicBezTo>
                  <a:cubicBezTo>
                    <a:pt x="1438" y="694"/>
                    <a:pt x="1537" y="719"/>
                    <a:pt x="1612" y="769"/>
                  </a:cubicBezTo>
                  <a:cubicBezTo>
                    <a:pt x="1785" y="868"/>
                    <a:pt x="1959" y="992"/>
                    <a:pt x="2157" y="1116"/>
                  </a:cubicBezTo>
                  <a:cubicBezTo>
                    <a:pt x="2331" y="1264"/>
                    <a:pt x="2479" y="1388"/>
                    <a:pt x="2678" y="1562"/>
                  </a:cubicBezTo>
                  <a:lnTo>
                    <a:pt x="3173" y="2058"/>
                  </a:lnTo>
                  <a:cubicBezTo>
                    <a:pt x="3347" y="2206"/>
                    <a:pt x="3471" y="2380"/>
                    <a:pt x="3644" y="2578"/>
                  </a:cubicBezTo>
                  <a:cubicBezTo>
                    <a:pt x="3793" y="2752"/>
                    <a:pt x="3917" y="2950"/>
                    <a:pt x="4041" y="3124"/>
                  </a:cubicBezTo>
                  <a:cubicBezTo>
                    <a:pt x="4165" y="3322"/>
                    <a:pt x="4239" y="3495"/>
                    <a:pt x="4363" y="3669"/>
                  </a:cubicBezTo>
                  <a:cubicBezTo>
                    <a:pt x="4512" y="3818"/>
                    <a:pt x="4586" y="3966"/>
                    <a:pt x="4686" y="4115"/>
                  </a:cubicBezTo>
                  <a:cubicBezTo>
                    <a:pt x="4710" y="4189"/>
                    <a:pt x="4785" y="4289"/>
                    <a:pt x="4810" y="4338"/>
                  </a:cubicBezTo>
                  <a:cubicBezTo>
                    <a:pt x="4884" y="4413"/>
                    <a:pt x="4909" y="4462"/>
                    <a:pt x="4934" y="4537"/>
                  </a:cubicBezTo>
                  <a:lnTo>
                    <a:pt x="5033" y="4710"/>
                  </a:lnTo>
                  <a:cubicBezTo>
                    <a:pt x="5057" y="4784"/>
                    <a:pt x="5082" y="4834"/>
                    <a:pt x="5132" y="4859"/>
                  </a:cubicBezTo>
                  <a:cubicBezTo>
                    <a:pt x="5181" y="4958"/>
                    <a:pt x="5206" y="5032"/>
                    <a:pt x="5256" y="5082"/>
                  </a:cubicBezTo>
                  <a:cubicBezTo>
                    <a:pt x="5256" y="5107"/>
                    <a:pt x="5281" y="5156"/>
                    <a:pt x="5281" y="5156"/>
                  </a:cubicBezTo>
                  <a:lnTo>
                    <a:pt x="5330" y="5156"/>
                  </a:lnTo>
                  <a:lnTo>
                    <a:pt x="5330" y="5057"/>
                  </a:lnTo>
                  <a:lnTo>
                    <a:pt x="5330" y="4958"/>
                  </a:lnTo>
                  <a:cubicBezTo>
                    <a:pt x="5305" y="4908"/>
                    <a:pt x="5305" y="4859"/>
                    <a:pt x="5305" y="4809"/>
                  </a:cubicBezTo>
                  <a:cubicBezTo>
                    <a:pt x="5305" y="4735"/>
                    <a:pt x="5281" y="4685"/>
                    <a:pt x="5281" y="4611"/>
                  </a:cubicBezTo>
                  <a:cubicBezTo>
                    <a:pt x="5256" y="4561"/>
                    <a:pt x="5256" y="4462"/>
                    <a:pt x="5206" y="4413"/>
                  </a:cubicBezTo>
                  <a:cubicBezTo>
                    <a:pt x="5206" y="4338"/>
                    <a:pt x="5181" y="4289"/>
                    <a:pt x="5157" y="4189"/>
                  </a:cubicBezTo>
                  <a:cubicBezTo>
                    <a:pt x="5132" y="4115"/>
                    <a:pt x="5082" y="4041"/>
                    <a:pt x="5057" y="3942"/>
                  </a:cubicBezTo>
                  <a:cubicBezTo>
                    <a:pt x="5033" y="3917"/>
                    <a:pt x="5033" y="3842"/>
                    <a:pt x="5008" y="3818"/>
                  </a:cubicBezTo>
                  <a:cubicBezTo>
                    <a:pt x="4958" y="3793"/>
                    <a:pt x="4958" y="3718"/>
                    <a:pt x="4934" y="3694"/>
                  </a:cubicBezTo>
                  <a:cubicBezTo>
                    <a:pt x="4909" y="3595"/>
                    <a:pt x="4884" y="3495"/>
                    <a:pt x="4810" y="3421"/>
                  </a:cubicBezTo>
                  <a:cubicBezTo>
                    <a:pt x="4710" y="3198"/>
                    <a:pt x="4586" y="3000"/>
                    <a:pt x="4463" y="2826"/>
                  </a:cubicBezTo>
                  <a:cubicBezTo>
                    <a:pt x="4438" y="2752"/>
                    <a:pt x="4413" y="2727"/>
                    <a:pt x="4388" y="2653"/>
                  </a:cubicBezTo>
                  <a:lnTo>
                    <a:pt x="4264" y="2529"/>
                  </a:lnTo>
                  <a:cubicBezTo>
                    <a:pt x="4165" y="2454"/>
                    <a:pt x="4091" y="2355"/>
                    <a:pt x="4016" y="2256"/>
                  </a:cubicBezTo>
                  <a:cubicBezTo>
                    <a:pt x="3843" y="2082"/>
                    <a:pt x="3669" y="1884"/>
                    <a:pt x="3471" y="1735"/>
                  </a:cubicBezTo>
                  <a:lnTo>
                    <a:pt x="2926" y="1264"/>
                  </a:lnTo>
                  <a:cubicBezTo>
                    <a:pt x="2727" y="1116"/>
                    <a:pt x="2504" y="992"/>
                    <a:pt x="2331" y="868"/>
                  </a:cubicBezTo>
                  <a:cubicBezTo>
                    <a:pt x="2107" y="744"/>
                    <a:pt x="1934" y="645"/>
                    <a:pt x="1736" y="545"/>
                  </a:cubicBezTo>
                  <a:cubicBezTo>
                    <a:pt x="1636" y="521"/>
                    <a:pt x="1562" y="471"/>
                    <a:pt x="1463" y="421"/>
                  </a:cubicBezTo>
                  <a:lnTo>
                    <a:pt x="1190" y="347"/>
                  </a:lnTo>
                  <a:cubicBezTo>
                    <a:pt x="1091" y="297"/>
                    <a:pt x="1017" y="273"/>
                    <a:pt x="942" y="248"/>
                  </a:cubicBezTo>
                  <a:cubicBezTo>
                    <a:pt x="868" y="248"/>
                    <a:pt x="769" y="223"/>
                    <a:pt x="719" y="174"/>
                  </a:cubicBezTo>
                  <a:cubicBezTo>
                    <a:pt x="645" y="149"/>
                    <a:pt x="595" y="149"/>
                    <a:pt x="521" y="124"/>
                  </a:cubicBezTo>
                  <a:cubicBezTo>
                    <a:pt x="471" y="124"/>
                    <a:pt x="422" y="99"/>
                    <a:pt x="347" y="99"/>
                  </a:cubicBezTo>
                  <a:cubicBezTo>
                    <a:pt x="223" y="50"/>
                    <a:pt x="174" y="25"/>
                    <a:pt x="100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7"/>
            <p:cNvSpPr/>
            <p:nvPr/>
          </p:nvSpPr>
          <p:spPr>
            <a:xfrm>
              <a:off x="1221872" y="2035968"/>
              <a:ext cx="107848" cy="191294"/>
            </a:xfrm>
            <a:custGeom>
              <a:avLst/>
              <a:gdLst/>
              <a:ahLst/>
              <a:cxnLst/>
              <a:rect l="l" t="t" r="r" b="b"/>
              <a:pathLst>
                <a:path w="1538" h="2728" extrusionOk="0">
                  <a:moveTo>
                    <a:pt x="298" y="1"/>
                  </a:moveTo>
                  <a:cubicBezTo>
                    <a:pt x="248" y="174"/>
                    <a:pt x="149" y="323"/>
                    <a:pt x="0" y="422"/>
                  </a:cubicBezTo>
                  <a:cubicBezTo>
                    <a:pt x="50" y="521"/>
                    <a:pt x="149" y="620"/>
                    <a:pt x="223" y="720"/>
                  </a:cubicBezTo>
                  <a:cubicBezTo>
                    <a:pt x="347" y="918"/>
                    <a:pt x="471" y="1067"/>
                    <a:pt x="546" y="1240"/>
                  </a:cubicBezTo>
                  <a:cubicBezTo>
                    <a:pt x="670" y="1414"/>
                    <a:pt x="769" y="1587"/>
                    <a:pt x="868" y="1711"/>
                  </a:cubicBezTo>
                  <a:cubicBezTo>
                    <a:pt x="893" y="1785"/>
                    <a:pt x="967" y="1860"/>
                    <a:pt x="992" y="1934"/>
                  </a:cubicBezTo>
                  <a:cubicBezTo>
                    <a:pt x="1017" y="1984"/>
                    <a:pt x="1091" y="2058"/>
                    <a:pt x="1116" y="2108"/>
                  </a:cubicBezTo>
                  <a:lnTo>
                    <a:pt x="1215" y="2306"/>
                  </a:lnTo>
                  <a:cubicBezTo>
                    <a:pt x="1240" y="2356"/>
                    <a:pt x="1264" y="2405"/>
                    <a:pt x="1289" y="2455"/>
                  </a:cubicBezTo>
                  <a:cubicBezTo>
                    <a:pt x="1364" y="2554"/>
                    <a:pt x="1388" y="2604"/>
                    <a:pt x="1413" y="2678"/>
                  </a:cubicBezTo>
                  <a:lnTo>
                    <a:pt x="1463" y="2727"/>
                  </a:lnTo>
                  <a:lnTo>
                    <a:pt x="1512" y="2727"/>
                  </a:lnTo>
                  <a:cubicBezTo>
                    <a:pt x="1537" y="2727"/>
                    <a:pt x="1537" y="2703"/>
                    <a:pt x="1512" y="2653"/>
                  </a:cubicBezTo>
                  <a:lnTo>
                    <a:pt x="1512" y="2554"/>
                  </a:lnTo>
                  <a:cubicBezTo>
                    <a:pt x="1512" y="2529"/>
                    <a:pt x="1512" y="2455"/>
                    <a:pt x="1488" y="2405"/>
                  </a:cubicBezTo>
                  <a:cubicBezTo>
                    <a:pt x="1488" y="2331"/>
                    <a:pt x="1463" y="2281"/>
                    <a:pt x="1463" y="2207"/>
                  </a:cubicBezTo>
                  <a:cubicBezTo>
                    <a:pt x="1463" y="2157"/>
                    <a:pt x="1413" y="2083"/>
                    <a:pt x="1388" y="2009"/>
                  </a:cubicBezTo>
                  <a:cubicBezTo>
                    <a:pt x="1364" y="1934"/>
                    <a:pt x="1364" y="1835"/>
                    <a:pt x="1339" y="1785"/>
                  </a:cubicBezTo>
                  <a:cubicBezTo>
                    <a:pt x="1289" y="1686"/>
                    <a:pt x="1264" y="1637"/>
                    <a:pt x="1240" y="1538"/>
                  </a:cubicBezTo>
                  <a:cubicBezTo>
                    <a:pt x="1215" y="1513"/>
                    <a:pt x="1215" y="1438"/>
                    <a:pt x="1165" y="1414"/>
                  </a:cubicBezTo>
                  <a:cubicBezTo>
                    <a:pt x="1141" y="1389"/>
                    <a:pt x="1141" y="1314"/>
                    <a:pt x="1116" y="1290"/>
                  </a:cubicBezTo>
                  <a:cubicBezTo>
                    <a:pt x="1091" y="1191"/>
                    <a:pt x="1017" y="1091"/>
                    <a:pt x="992" y="1017"/>
                  </a:cubicBezTo>
                  <a:cubicBezTo>
                    <a:pt x="893" y="819"/>
                    <a:pt x="769" y="645"/>
                    <a:pt x="645" y="422"/>
                  </a:cubicBezTo>
                  <a:cubicBezTo>
                    <a:pt x="620" y="348"/>
                    <a:pt x="595" y="323"/>
                    <a:pt x="546" y="249"/>
                  </a:cubicBezTo>
                  <a:cubicBezTo>
                    <a:pt x="521" y="199"/>
                    <a:pt x="496" y="174"/>
                    <a:pt x="422" y="125"/>
                  </a:cubicBezTo>
                  <a:cubicBezTo>
                    <a:pt x="397" y="100"/>
                    <a:pt x="372" y="50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7"/>
            <p:cNvSpPr/>
            <p:nvPr/>
          </p:nvSpPr>
          <p:spPr>
            <a:xfrm>
              <a:off x="1383506" y="2065560"/>
              <a:ext cx="519818" cy="365058"/>
            </a:xfrm>
            <a:custGeom>
              <a:avLst/>
              <a:gdLst/>
              <a:ahLst/>
              <a:cxnLst/>
              <a:rect l="l" t="t" r="r" b="b"/>
              <a:pathLst>
                <a:path w="7413" h="5206" extrusionOk="0">
                  <a:moveTo>
                    <a:pt x="4934" y="0"/>
                  </a:moveTo>
                  <a:cubicBezTo>
                    <a:pt x="4636" y="0"/>
                    <a:pt x="4314" y="25"/>
                    <a:pt x="4017" y="50"/>
                  </a:cubicBezTo>
                  <a:cubicBezTo>
                    <a:pt x="3917" y="50"/>
                    <a:pt x="3843" y="74"/>
                    <a:pt x="3769" y="74"/>
                  </a:cubicBezTo>
                  <a:cubicBezTo>
                    <a:pt x="3669" y="74"/>
                    <a:pt x="3620" y="124"/>
                    <a:pt x="3521" y="124"/>
                  </a:cubicBezTo>
                  <a:cubicBezTo>
                    <a:pt x="3471" y="149"/>
                    <a:pt x="3422" y="149"/>
                    <a:pt x="3397" y="149"/>
                  </a:cubicBezTo>
                  <a:cubicBezTo>
                    <a:pt x="3347" y="149"/>
                    <a:pt x="3298" y="174"/>
                    <a:pt x="3273" y="174"/>
                  </a:cubicBezTo>
                  <a:cubicBezTo>
                    <a:pt x="3223" y="174"/>
                    <a:pt x="3174" y="198"/>
                    <a:pt x="3149" y="198"/>
                  </a:cubicBezTo>
                  <a:lnTo>
                    <a:pt x="3025" y="198"/>
                  </a:lnTo>
                  <a:cubicBezTo>
                    <a:pt x="2926" y="248"/>
                    <a:pt x="2851" y="248"/>
                    <a:pt x="2777" y="273"/>
                  </a:cubicBezTo>
                  <a:cubicBezTo>
                    <a:pt x="2678" y="273"/>
                    <a:pt x="2604" y="298"/>
                    <a:pt x="2529" y="322"/>
                  </a:cubicBezTo>
                  <a:cubicBezTo>
                    <a:pt x="2480" y="322"/>
                    <a:pt x="2430" y="372"/>
                    <a:pt x="2405" y="372"/>
                  </a:cubicBezTo>
                  <a:lnTo>
                    <a:pt x="2281" y="397"/>
                  </a:lnTo>
                  <a:lnTo>
                    <a:pt x="2157" y="421"/>
                  </a:lnTo>
                  <a:lnTo>
                    <a:pt x="2108" y="421"/>
                  </a:lnTo>
                  <a:lnTo>
                    <a:pt x="2058" y="446"/>
                  </a:lnTo>
                  <a:cubicBezTo>
                    <a:pt x="2033" y="496"/>
                    <a:pt x="1959" y="496"/>
                    <a:pt x="1934" y="521"/>
                  </a:cubicBezTo>
                  <a:cubicBezTo>
                    <a:pt x="1909" y="545"/>
                    <a:pt x="1835" y="545"/>
                    <a:pt x="1810" y="570"/>
                  </a:cubicBezTo>
                  <a:cubicBezTo>
                    <a:pt x="1736" y="645"/>
                    <a:pt x="1662" y="669"/>
                    <a:pt x="1587" y="744"/>
                  </a:cubicBezTo>
                  <a:cubicBezTo>
                    <a:pt x="1488" y="769"/>
                    <a:pt x="1438" y="818"/>
                    <a:pt x="1364" y="892"/>
                  </a:cubicBezTo>
                  <a:lnTo>
                    <a:pt x="1290" y="992"/>
                  </a:lnTo>
                  <a:lnTo>
                    <a:pt x="1215" y="1016"/>
                  </a:lnTo>
                  <a:lnTo>
                    <a:pt x="1166" y="1041"/>
                  </a:lnTo>
                  <a:lnTo>
                    <a:pt x="1067" y="1140"/>
                  </a:lnTo>
                  <a:lnTo>
                    <a:pt x="967" y="1240"/>
                  </a:lnTo>
                  <a:lnTo>
                    <a:pt x="943" y="1264"/>
                  </a:lnTo>
                  <a:lnTo>
                    <a:pt x="918" y="1314"/>
                  </a:lnTo>
                  <a:lnTo>
                    <a:pt x="819" y="1413"/>
                  </a:lnTo>
                  <a:cubicBezTo>
                    <a:pt x="695" y="1537"/>
                    <a:pt x="596" y="1686"/>
                    <a:pt x="496" y="1810"/>
                  </a:cubicBezTo>
                  <a:cubicBezTo>
                    <a:pt x="472" y="1884"/>
                    <a:pt x="422" y="1983"/>
                    <a:pt x="372" y="2033"/>
                  </a:cubicBezTo>
                  <a:cubicBezTo>
                    <a:pt x="348" y="2058"/>
                    <a:pt x="348" y="2107"/>
                    <a:pt x="323" y="2132"/>
                  </a:cubicBezTo>
                  <a:cubicBezTo>
                    <a:pt x="298" y="2157"/>
                    <a:pt x="298" y="2182"/>
                    <a:pt x="249" y="2231"/>
                  </a:cubicBezTo>
                  <a:cubicBezTo>
                    <a:pt x="224" y="2281"/>
                    <a:pt x="224" y="2305"/>
                    <a:pt x="199" y="2355"/>
                  </a:cubicBezTo>
                  <a:cubicBezTo>
                    <a:pt x="174" y="2405"/>
                    <a:pt x="174" y="2429"/>
                    <a:pt x="125" y="2479"/>
                  </a:cubicBezTo>
                  <a:lnTo>
                    <a:pt x="125" y="2504"/>
                  </a:lnTo>
                  <a:cubicBezTo>
                    <a:pt x="100" y="2529"/>
                    <a:pt x="100" y="2529"/>
                    <a:pt x="100" y="2553"/>
                  </a:cubicBezTo>
                  <a:lnTo>
                    <a:pt x="100" y="2603"/>
                  </a:lnTo>
                  <a:lnTo>
                    <a:pt x="100" y="2628"/>
                  </a:lnTo>
                  <a:cubicBezTo>
                    <a:pt x="75" y="2653"/>
                    <a:pt x="75" y="2653"/>
                    <a:pt x="75" y="2677"/>
                  </a:cubicBezTo>
                  <a:cubicBezTo>
                    <a:pt x="50" y="2851"/>
                    <a:pt x="1" y="3000"/>
                    <a:pt x="1" y="3148"/>
                  </a:cubicBezTo>
                  <a:cubicBezTo>
                    <a:pt x="1" y="3297"/>
                    <a:pt x="1" y="3471"/>
                    <a:pt x="50" y="3595"/>
                  </a:cubicBezTo>
                  <a:cubicBezTo>
                    <a:pt x="50" y="3718"/>
                    <a:pt x="75" y="3842"/>
                    <a:pt x="100" y="3966"/>
                  </a:cubicBezTo>
                  <a:lnTo>
                    <a:pt x="100" y="3991"/>
                  </a:lnTo>
                  <a:lnTo>
                    <a:pt x="100" y="4016"/>
                  </a:lnTo>
                  <a:lnTo>
                    <a:pt x="100" y="4041"/>
                  </a:lnTo>
                  <a:cubicBezTo>
                    <a:pt x="125" y="4090"/>
                    <a:pt x="125" y="4115"/>
                    <a:pt x="125" y="4140"/>
                  </a:cubicBezTo>
                  <a:cubicBezTo>
                    <a:pt x="174" y="4214"/>
                    <a:pt x="174" y="4239"/>
                    <a:pt x="199" y="4289"/>
                  </a:cubicBezTo>
                  <a:cubicBezTo>
                    <a:pt x="249" y="4487"/>
                    <a:pt x="323" y="4660"/>
                    <a:pt x="372" y="4784"/>
                  </a:cubicBezTo>
                  <a:lnTo>
                    <a:pt x="472" y="4983"/>
                  </a:lnTo>
                  <a:cubicBezTo>
                    <a:pt x="496" y="5008"/>
                    <a:pt x="496" y="5082"/>
                    <a:pt x="546" y="5107"/>
                  </a:cubicBezTo>
                  <a:cubicBezTo>
                    <a:pt x="571" y="5156"/>
                    <a:pt x="596" y="5206"/>
                    <a:pt x="596" y="5206"/>
                  </a:cubicBezTo>
                  <a:lnTo>
                    <a:pt x="670" y="5156"/>
                  </a:lnTo>
                  <a:cubicBezTo>
                    <a:pt x="670" y="5156"/>
                    <a:pt x="670" y="5107"/>
                    <a:pt x="620" y="5032"/>
                  </a:cubicBezTo>
                  <a:cubicBezTo>
                    <a:pt x="620" y="4983"/>
                    <a:pt x="596" y="4958"/>
                    <a:pt x="596" y="4884"/>
                  </a:cubicBezTo>
                  <a:cubicBezTo>
                    <a:pt x="596" y="4834"/>
                    <a:pt x="571" y="4760"/>
                    <a:pt x="571" y="4710"/>
                  </a:cubicBezTo>
                  <a:cubicBezTo>
                    <a:pt x="546" y="4537"/>
                    <a:pt x="496" y="4363"/>
                    <a:pt x="472" y="4165"/>
                  </a:cubicBezTo>
                  <a:cubicBezTo>
                    <a:pt x="447" y="4115"/>
                    <a:pt x="447" y="4090"/>
                    <a:pt x="447" y="4016"/>
                  </a:cubicBezTo>
                  <a:lnTo>
                    <a:pt x="447" y="3917"/>
                  </a:lnTo>
                  <a:lnTo>
                    <a:pt x="447" y="3892"/>
                  </a:lnTo>
                  <a:lnTo>
                    <a:pt x="447" y="3867"/>
                  </a:lnTo>
                  <a:lnTo>
                    <a:pt x="447" y="3842"/>
                  </a:lnTo>
                  <a:cubicBezTo>
                    <a:pt x="422" y="3743"/>
                    <a:pt x="422" y="3619"/>
                    <a:pt x="422" y="3495"/>
                  </a:cubicBezTo>
                  <a:cubicBezTo>
                    <a:pt x="422" y="3272"/>
                    <a:pt x="447" y="3000"/>
                    <a:pt x="496" y="2776"/>
                  </a:cubicBezTo>
                  <a:lnTo>
                    <a:pt x="496" y="2752"/>
                  </a:lnTo>
                  <a:lnTo>
                    <a:pt x="496" y="2727"/>
                  </a:lnTo>
                  <a:lnTo>
                    <a:pt x="496" y="2677"/>
                  </a:lnTo>
                  <a:cubicBezTo>
                    <a:pt x="546" y="2653"/>
                    <a:pt x="546" y="2653"/>
                    <a:pt x="546" y="2628"/>
                  </a:cubicBezTo>
                  <a:lnTo>
                    <a:pt x="571" y="2603"/>
                  </a:lnTo>
                  <a:cubicBezTo>
                    <a:pt x="571" y="2553"/>
                    <a:pt x="596" y="2529"/>
                    <a:pt x="596" y="2504"/>
                  </a:cubicBezTo>
                  <a:cubicBezTo>
                    <a:pt x="620" y="2479"/>
                    <a:pt x="620" y="2429"/>
                    <a:pt x="670" y="2405"/>
                  </a:cubicBezTo>
                  <a:cubicBezTo>
                    <a:pt x="695" y="2380"/>
                    <a:pt x="695" y="2355"/>
                    <a:pt x="720" y="2305"/>
                  </a:cubicBezTo>
                  <a:cubicBezTo>
                    <a:pt x="744" y="2281"/>
                    <a:pt x="744" y="2256"/>
                    <a:pt x="794" y="2231"/>
                  </a:cubicBezTo>
                  <a:cubicBezTo>
                    <a:pt x="819" y="2157"/>
                    <a:pt x="868" y="2107"/>
                    <a:pt x="918" y="2033"/>
                  </a:cubicBezTo>
                  <a:cubicBezTo>
                    <a:pt x="967" y="1909"/>
                    <a:pt x="1067" y="1785"/>
                    <a:pt x="1166" y="1661"/>
                  </a:cubicBezTo>
                  <a:cubicBezTo>
                    <a:pt x="1166" y="1636"/>
                    <a:pt x="1191" y="1611"/>
                    <a:pt x="1215" y="1562"/>
                  </a:cubicBezTo>
                  <a:lnTo>
                    <a:pt x="1240" y="1537"/>
                  </a:lnTo>
                  <a:lnTo>
                    <a:pt x="1290" y="1512"/>
                  </a:lnTo>
                  <a:cubicBezTo>
                    <a:pt x="1290" y="1487"/>
                    <a:pt x="1314" y="1438"/>
                    <a:pt x="1339" y="1413"/>
                  </a:cubicBezTo>
                  <a:lnTo>
                    <a:pt x="1438" y="1314"/>
                  </a:lnTo>
                  <a:lnTo>
                    <a:pt x="1463" y="1289"/>
                  </a:lnTo>
                  <a:lnTo>
                    <a:pt x="1488" y="1264"/>
                  </a:lnTo>
                  <a:lnTo>
                    <a:pt x="1587" y="1165"/>
                  </a:lnTo>
                  <a:cubicBezTo>
                    <a:pt x="1662" y="1116"/>
                    <a:pt x="1711" y="1041"/>
                    <a:pt x="1785" y="1016"/>
                  </a:cubicBezTo>
                  <a:lnTo>
                    <a:pt x="1810" y="992"/>
                  </a:lnTo>
                  <a:cubicBezTo>
                    <a:pt x="1810" y="992"/>
                    <a:pt x="1810" y="942"/>
                    <a:pt x="1835" y="942"/>
                  </a:cubicBezTo>
                  <a:lnTo>
                    <a:pt x="1934" y="892"/>
                  </a:lnTo>
                  <a:lnTo>
                    <a:pt x="2033" y="818"/>
                  </a:lnTo>
                  <a:cubicBezTo>
                    <a:pt x="2033" y="793"/>
                    <a:pt x="2083" y="793"/>
                    <a:pt x="2108" y="769"/>
                  </a:cubicBezTo>
                  <a:lnTo>
                    <a:pt x="2182" y="744"/>
                  </a:lnTo>
                  <a:lnTo>
                    <a:pt x="2232" y="694"/>
                  </a:lnTo>
                  <a:lnTo>
                    <a:pt x="2356" y="669"/>
                  </a:lnTo>
                  <a:lnTo>
                    <a:pt x="2480" y="645"/>
                  </a:lnTo>
                  <a:cubicBezTo>
                    <a:pt x="2554" y="645"/>
                    <a:pt x="2579" y="620"/>
                    <a:pt x="2604" y="620"/>
                  </a:cubicBezTo>
                  <a:cubicBezTo>
                    <a:pt x="2678" y="570"/>
                    <a:pt x="2777" y="545"/>
                    <a:pt x="2827" y="521"/>
                  </a:cubicBezTo>
                  <a:cubicBezTo>
                    <a:pt x="2901" y="496"/>
                    <a:pt x="2975" y="496"/>
                    <a:pt x="3050" y="446"/>
                  </a:cubicBezTo>
                  <a:lnTo>
                    <a:pt x="3099" y="421"/>
                  </a:lnTo>
                  <a:lnTo>
                    <a:pt x="3174" y="421"/>
                  </a:lnTo>
                  <a:cubicBezTo>
                    <a:pt x="3223" y="421"/>
                    <a:pt x="3273" y="397"/>
                    <a:pt x="3298" y="397"/>
                  </a:cubicBezTo>
                  <a:cubicBezTo>
                    <a:pt x="3347" y="397"/>
                    <a:pt x="3397" y="372"/>
                    <a:pt x="3422" y="372"/>
                  </a:cubicBezTo>
                  <a:cubicBezTo>
                    <a:pt x="3446" y="372"/>
                    <a:pt x="3521" y="322"/>
                    <a:pt x="3546" y="322"/>
                  </a:cubicBezTo>
                  <a:cubicBezTo>
                    <a:pt x="3595" y="298"/>
                    <a:pt x="3694" y="298"/>
                    <a:pt x="3769" y="273"/>
                  </a:cubicBezTo>
                  <a:cubicBezTo>
                    <a:pt x="3818" y="273"/>
                    <a:pt x="3917" y="248"/>
                    <a:pt x="3967" y="248"/>
                  </a:cubicBezTo>
                  <a:cubicBezTo>
                    <a:pt x="4041" y="248"/>
                    <a:pt x="4140" y="223"/>
                    <a:pt x="4190" y="223"/>
                  </a:cubicBezTo>
                  <a:cubicBezTo>
                    <a:pt x="4264" y="174"/>
                    <a:pt x="4289" y="174"/>
                    <a:pt x="4314" y="174"/>
                  </a:cubicBezTo>
                  <a:lnTo>
                    <a:pt x="4438" y="174"/>
                  </a:lnTo>
                  <a:cubicBezTo>
                    <a:pt x="4512" y="149"/>
                    <a:pt x="4611" y="149"/>
                    <a:pt x="4661" y="149"/>
                  </a:cubicBezTo>
                  <a:lnTo>
                    <a:pt x="4859" y="149"/>
                  </a:lnTo>
                  <a:cubicBezTo>
                    <a:pt x="5132" y="124"/>
                    <a:pt x="5405" y="124"/>
                    <a:pt x="5653" y="124"/>
                  </a:cubicBezTo>
                  <a:lnTo>
                    <a:pt x="6025" y="124"/>
                  </a:lnTo>
                  <a:cubicBezTo>
                    <a:pt x="6124" y="149"/>
                    <a:pt x="6248" y="149"/>
                    <a:pt x="6322" y="149"/>
                  </a:cubicBezTo>
                  <a:cubicBezTo>
                    <a:pt x="6421" y="174"/>
                    <a:pt x="6520" y="174"/>
                    <a:pt x="6619" y="174"/>
                  </a:cubicBezTo>
                  <a:cubicBezTo>
                    <a:pt x="6719" y="174"/>
                    <a:pt x="6793" y="223"/>
                    <a:pt x="6867" y="223"/>
                  </a:cubicBezTo>
                  <a:cubicBezTo>
                    <a:pt x="7016" y="223"/>
                    <a:pt x="7115" y="248"/>
                    <a:pt x="7214" y="248"/>
                  </a:cubicBezTo>
                  <a:cubicBezTo>
                    <a:pt x="7289" y="273"/>
                    <a:pt x="7338" y="273"/>
                    <a:pt x="7338" y="273"/>
                  </a:cubicBezTo>
                  <a:lnTo>
                    <a:pt x="7413" y="248"/>
                  </a:lnTo>
                  <a:cubicBezTo>
                    <a:pt x="7413" y="248"/>
                    <a:pt x="7363" y="248"/>
                    <a:pt x="7289" y="198"/>
                  </a:cubicBezTo>
                  <a:cubicBezTo>
                    <a:pt x="7214" y="198"/>
                    <a:pt x="7115" y="174"/>
                    <a:pt x="6967" y="149"/>
                  </a:cubicBezTo>
                  <a:cubicBezTo>
                    <a:pt x="6867" y="149"/>
                    <a:pt x="6793" y="124"/>
                    <a:pt x="6719" y="124"/>
                  </a:cubicBezTo>
                  <a:cubicBezTo>
                    <a:pt x="6619" y="124"/>
                    <a:pt x="6520" y="124"/>
                    <a:pt x="6421" y="74"/>
                  </a:cubicBezTo>
                  <a:cubicBezTo>
                    <a:pt x="6322" y="74"/>
                    <a:pt x="6248" y="50"/>
                    <a:pt x="6124" y="50"/>
                  </a:cubicBezTo>
                  <a:cubicBezTo>
                    <a:pt x="6000" y="50"/>
                    <a:pt x="5876" y="25"/>
                    <a:pt x="5752" y="25"/>
                  </a:cubicBezTo>
                  <a:cubicBezTo>
                    <a:pt x="5504" y="0"/>
                    <a:pt x="5231" y="0"/>
                    <a:pt x="49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7"/>
            <p:cNvSpPr/>
            <p:nvPr/>
          </p:nvSpPr>
          <p:spPr>
            <a:xfrm>
              <a:off x="1380070" y="2208050"/>
              <a:ext cx="45229" cy="217380"/>
            </a:xfrm>
            <a:custGeom>
              <a:avLst/>
              <a:gdLst/>
              <a:ahLst/>
              <a:cxnLst/>
              <a:rect l="l" t="t" r="r" b="b"/>
              <a:pathLst>
                <a:path w="645" h="3100" extrusionOk="0">
                  <a:moveTo>
                    <a:pt x="322" y="1"/>
                  </a:moveTo>
                  <a:lnTo>
                    <a:pt x="322" y="50"/>
                  </a:lnTo>
                  <a:cubicBezTo>
                    <a:pt x="273" y="75"/>
                    <a:pt x="273" y="100"/>
                    <a:pt x="248" y="125"/>
                  </a:cubicBezTo>
                  <a:cubicBezTo>
                    <a:pt x="223" y="174"/>
                    <a:pt x="223" y="199"/>
                    <a:pt x="174" y="249"/>
                  </a:cubicBezTo>
                  <a:cubicBezTo>
                    <a:pt x="149" y="298"/>
                    <a:pt x="149" y="323"/>
                    <a:pt x="124" y="373"/>
                  </a:cubicBezTo>
                  <a:lnTo>
                    <a:pt x="124" y="422"/>
                  </a:lnTo>
                  <a:cubicBezTo>
                    <a:pt x="124" y="447"/>
                    <a:pt x="124" y="447"/>
                    <a:pt x="99" y="472"/>
                  </a:cubicBezTo>
                  <a:lnTo>
                    <a:pt x="99" y="497"/>
                  </a:lnTo>
                  <a:lnTo>
                    <a:pt x="99" y="546"/>
                  </a:lnTo>
                  <a:cubicBezTo>
                    <a:pt x="99" y="571"/>
                    <a:pt x="99" y="571"/>
                    <a:pt x="74" y="596"/>
                  </a:cubicBezTo>
                  <a:cubicBezTo>
                    <a:pt x="25" y="744"/>
                    <a:pt x="0" y="918"/>
                    <a:pt x="0" y="1067"/>
                  </a:cubicBezTo>
                  <a:cubicBezTo>
                    <a:pt x="0" y="1215"/>
                    <a:pt x="0" y="1339"/>
                    <a:pt x="25" y="1488"/>
                  </a:cubicBezTo>
                  <a:cubicBezTo>
                    <a:pt x="50" y="1612"/>
                    <a:pt x="99" y="1736"/>
                    <a:pt x="99" y="1860"/>
                  </a:cubicBezTo>
                  <a:lnTo>
                    <a:pt x="99" y="1910"/>
                  </a:lnTo>
                  <a:lnTo>
                    <a:pt x="99" y="1934"/>
                  </a:lnTo>
                  <a:lnTo>
                    <a:pt x="99" y="1959"/>
                  </a:lnTo>
                  <a:cubicBezTo>
                    <a:pt x="99" y="1984"/>
                    <a:pt x="124" y="2009"/>
                    <a:pt x="124" y="2058"/>
                  </a:cubicBezTo>
                  <a:cubicBezTo>
                    <a:pt x="149" y="2108"/>
                    <a:pt x="149" y="2157"/>
                    <a:pt x="174" y="2207"/>
                  </a:cubicBezTo>
                  <a:cubicBezTo>
                    <a:pt x="248" y="2405"/>
                    <a:pt x="322" y="2579"/>
                    <a:pt x="372" y="2703"/>
                  </a:cubicBezTo>
                  <a:lnTo>
                    <a:pt x="471" y="2901"/>
                  </a:lnTo>
                  <a:cubicBezTo>
                    <a:pt x="496" y="2951"/>
                    <a:pt x="521" y="2976"/>
                    <a:pt x="521" y="3025"/>
                  </a:cubicBezTo>
                  <a:cubicBezTo>
                    <a:pt x="545" y="3075"/>
                    <a:pt x="595" y="3099"/>
                    <a:pt x="595" y="3099"/>
                  </a:cubicBezTo>
                  <a:lnTo>
                    <a:pt x="645" y="3075"/>
                  </a:lnTo>
                  <a:cubicBezTo>
                    <a:pt x="645" y="3075"/>
                    <a:pt x="645" y="3050"/>
                    <a:pt x="620" y="2951"/>
                  </a:cubicBezTo>
                  <a:lnTo>
                    <a:pt x="620" y="2852"/>
                  </a:lnTo>
                  <a:cubicBezTo>
                    <a:pt x="620" y="2802"/>
                    <a:pt x="595" y="2728"/>
                    <a:pt x="595" y="2678"/>
                  </a:cubicBezTo>
                  <a:cubicBezTo>
                    <a:pt x="570" y="2529"/>
                    <a:pt x="521" y="2356"/>
                    <a:pt x="496" y="2157"/>
                  </a:cubicBezTo>
                  <a:cubicBezTo>
                    <a:pt x="496" y="2083"/>
                    <a:pt x="496" y="2058"/>
                    <a:pt x="471" y="1984"/>
                  </a:cubicBezTo>
                  <a:lnTo>
                    <a:pt x="471" y="1910"/>
                  </a:lnTo>
                  <a:lnTo>
                    <a:pt x="471" y="1860"/>
                  </a:lnTo>
                  <a:lnTo>
                    <a:pt x="471" y="1835"/>
                  </a:lnTo>
                  <a:lnTo>
                    <a:pt x="471" y="1810"/>
                  </a:lnTo>
                  <a:cubicBezTo>
                    <a:pt x="471" y="1686"/>
                    <a:pt x="446" y="1587"/>
                    <a:pt x="446" y="1463"/>
                  </a:cubicBezTo>
                  <a:cubicBezTo>
                    <a:pt x="446" y="1215"/>
                    <a:pt x="471" y="968"/>
                    <a:pt x="521" y="744"/>
                  </a:cubicBezTo>
                  <a:lnTo>
                    <a:pt x="521" y="720"/>
                  </a:lnTo>
                  <a:lnTo>
                    <a:pt x="521" y="695"/>
                  </a:lnTo>
                  <a:lnTo>
                    <a:pt x="521" y="670"/>
                  </a:lnTo>
                  <a:cubicBezTo>
                    <a:pt x="521" y="621"/>
                    <a:pt x="521" y="621"/>
                    <a:pt x="570" y="596"/>
                  </a:cubicBezTo>
                  <a:lnTo>
                    <a:pt x="595" y="571"/>
                  </a:lnTo>
                  <a:cubicBezTo>
                    <a:pt x="595" y="546"/>
                    <a:pt x="620" y="497"/>
                    <a:pt x="620" y="472"/>
                  </a:cubicBezTo>
                  <a:cubicBezTo>
                    <a:pt x="620" y="472"/>
                    <a:pt x="620" y="447"/>
                    <a:pt x="645" y="447"/>
                  </a:cubicBezTo>
                  <a:cubicBezTo>
                    <a:pt x="645" y="447"/>
                    <a:pt x="620" y="447"/>
                    <a:pt x="620" y="422"/>
                  </a:cubicBezTo>
                  <a:cubicBezTo>
                    <a:pt x="471" y="323"/>
                    <a:pt x="372" y="17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7"/>
            <p:cNvSpPr/>
            <p:nvPr/>
          </p:nvSpPr>
          <p:spPr>
            <a:xfrm>
              <a:off x="1077560" y="2468837"/>
              <a:ext cx="431183" cy="250337"/>
            </a:xfrm>
            <a:custGeom>
              <a:avLst/>
              <a:gdLst/>
              <a:ahLst/>
              <a:cxnLst/>
              <a:rect l="l" t="t" r="r" b="b"/>
              <a:pathLst>
                <a:path w="6149" h="3570" extrusionOk="0">
                  <a:moveTo>
                    <a:pt x="967" y="0"/>
                  </a:moveTo>
                  <a:cubicBezTo>
                    <a:pt x="868" y="0"/>
                    <a:pt x="794" y="50"/>
                    <a:pt x="720" y="50"/>
                  </a:cubicBezTo>
                  <a:cubicBezTo>
                    <a:pt x="620" y="50"/>
                    <a:pt x="571" y="75"/>
                    <a:pt x="496" y="75"/>
                  </a:cubicBezTo>
                  <a:cubicBezTo>
                    <a:pt x="447" y="75"/>
                    <a:pt x="372" y="99"/>
                    <a:pt x="323" y="99"/>
                  </a:cubicBezTo>
                  <a:cubicBezTo>
                    <a:pt x="298" y="99"/>
                    <a:pt x="224" y="124"/>
                    <a:pt x="199" y="124"/>
                  </a:cubicBezTo>
                  <a:cubicBezTo>
                    <a:pt x="174" y="124"/>
                    <a:pt x="125" y="174"/>
                    <a:pt x="100" y="174"/>
                  </a:cubicBezTo>
                  <a:cubicBezTo>
                    <a:pt x="50" y="199"/>
                    <a:pt x="1" y="199"/>
                    <a:pt x="1" y="199"/>
                  </a:cubicBezTo>
                  <a:lnTo>
                    <a:pt x="1" y="347"/>
                  </a:lnTo>
                  <a:lnTo>
                    <a:pt x="100" y="347"/>
                  </a:lnTo>
                  <a:cubicBezTo>
                    <a:pt x="125" y="322"/>
                    <a:pt x="174" y="322"/>
                    <a:pt x="199" y="322"/>
                  </a:cubicBezTo>
                  <a:cubicBezTo>
                    <a:pt x="224" y="298"/>
                    <a:pt x="249" y="298"/>
                    <a:pt x="323" y="298"/>
                  </a:cubicBezTo>
                  <a:lnTo>
                    <a:pt x="1191" y="298"/>
                  </a:lnTo>
                  <a:cubicBezTo>
                    <a:pt x="1339" y="298"/>
                    <a:pt x="1562" y="322"/>
                    <a:pt x="1736" y="347"/>
                  </a:cubicBezTo>
                  <a:cubicBezTo>
                    <a:pt x="1934" y="372"/>
                    <a:pt x="2157" y="422"/>
                    <a:pt x="2356" y="471"/>
                  </a:cubicBezTo>
                  <a:cubicBezTo>
                    <a:pt x="2579" y="546"/>
                    <a:pt x="2802" y="595"/>
                    <a:pt x="3025" y="694"/>
                  </a:cubicBezTo>
                  <a:cubicBezTo>
                    <a:pt x="3223" y="793"/>
                    <a:pt x="3422" y="868"/>
                    <a:pt x="3645" y="992"/>
                  </a:cubicBezTo>
                  <a:cubicBezTo>
                    <a:pt x="3694" y="1041"/>
                    <a:pt x="3719" y="1066"/>
                    <a:pt x="3793" y="1091"/>
                  </a:cubicBezTo>
                  <a:lnTo>
                    <a:pt x="3843" y="1116"/>
                  </a:lnTo>
                  <a:cubicBezTo>
                    <a:pt x="3843" y="1165"/>
                    <a:pt x="3893" y="1190"/>
                    <a:pt x="3917" y="1190"/>
                  </a:cubicBezTo>
                  <a:lnTo>
                    <a:pt x="4190" y="1364"/>
                  </a:lnTo>
                  <a:cubicBezTo>
                    <a:pt x="4388" y="1488"/>
                    <a:pt x="4562" y="1661"/>
                    <a:pt x="4711" y="1785"/>
                  </a:cubicBezTo>
                  <a:cubicBezTo>
                    <a:pt x="4909" y="1909"/>
                    <a:pt x="5058" y="2058"/>
                    <a:pt x="5182" y="2182"/>
                  </a:cubicBezTo>
                  <a:cubicBezTo>
                    <a:pt x="5256" y="2281"/>
                    <a:pt x="5306" y="2330"/>
                    <a:pt x="5380" y="2405"/>
                  </a:cubicBezTo>
                  <a:lnTo>
                    <a:pt x="5454" y="2479"/>
                  </a:lnTo>
                  <a:lnTo>
                    <a:pt x="5554" y="2578"/>
                  </a:lnTo>
                  <a:cubicBezTo>
                    <a:pt x="5653" y="2702"/>
                    <a:pt x="5752" y="2826"/>
                    <a:pt x="5801" y="2950"/>
                  </a:cubicBezTo>
                  <a:cubicBezTo>
                    <a:pt x="5876" y="3049"/>
                    <a:pt x="5925" y="3173"/>
                    <a:pt x="5950" y="3272"/>
                  </a:cubicBezTo>
                  <a:cubicBezTo>
                    <a:pt x="6000" y="3347"/>
                    <a:pt x="6025" y="3421"/>
                    <a:pt x="6049" y="3471"/>
                  </a:cubicBezTo>
                  <a:cubicBezTo>
                    <a:pt x="6074" y="3545"/>
                    <a:pt x="6074" y="3570"/>
                    <a:pt x="6074" y="3570"/>
                  </a:cubicBezTo>
                  <a:lnTo>
                    <a:pt x="6148" y="3570"/>
                  </a:lnTo>
                  <a:lnTo>
                    <a:pt x="6148" y="3471"/>
                  </a:lnTo>
                  <a:lnTo>
                    <a:pt x="6148" y="3396"/>
                  </a:lnTo>
                  <a:lnTo>
                    <a:pt x="6148" y="3223"/>
                  </a:lnTo>
                  <a:cubicBezTo>
                    <a:pt x="6148" y="3099"/>
                    <a:pt x="6124" y="2975"/>
                    <a:pt x="6074" y="2826"/>
                  </a:cubicBezTo>
                  <a:cubicBezTo>
                    <a:pt x="6049" y="2677"/>
                    <a:pt x="6000" y="2529"/>
                    <a:pt x="5901" y="2330"/>
                  </a:cubicBezTo>
                  <a:cubicBezTo>
                    <a:pt x="5801" y="2157"/>
                    <a:pt x="5677" y="1983"/>
                    <a:pt x="5554" y="1810"/>
                  </a:cubicBezTo>
                  <a:cubicBezTo>
                    <a:pt x="5405" y="1612"/>
                    <a:pt x="5256" y="1463"/>
                    <a:pt x="5058" y="1314"/>
                  </a:cubicBezTo>
                  <a:cubicBezTo>
                    <a:pt x="4959" y="1215"/>
                    <a:pt x="4884" y="1165"/>
                    <a:pt x="4785" y="1091"/>
                  </a:cubicBezTo>
                  <a:cubicBezTo>
                    <a:pt x="4686" y="1041"/>
                    <a:pt x="4562" y="967"/>
                    <a:pt x="4463" y="917"/>
                  </a:cubicBezTo>
                  <a:cubicBezTo>
                    <a:pt x="4438" y="868"/>
                    <a:pt x="4388" y="843"/>
                    <a:pt x="4314" y="818"/>
                  </a:cubicBezTo>
                  <a:lnTo>
                    <a:pt x="4215" y="793"/>
                  </a:lnTo>
                  <a:lnTo>
                    <a:pt x="4141" y="744"/>
                  </a:lnTo>
                  <a:cubicBezTo>
                    <a:pt x="4091" y="719"/>
                    <a:pt x="4041" y="694"/>
                    <a:pt x="3967" y="670"/>
                  </a:cubicBezTo>
                  <a:cubicBezTo>
                    <a:pt x="3942" y="620"/>
                    <a:pt x="3893" y="595"/>
                    <a:pt x="3818" y="570"/>
                  </a:cubicBezTo>
                  <a:cubicBezTo>
                    <a:pt x="3595" y="446"/>
                    <a:pt x="3397" y="347"/>
                    <a:pt x="3149" y="298"/>
                  </a:cubicBezTo>
                  <a:cubicBezTo>
                    <a:pt x="2926" y="199"/>
                    <a:pt x="2678" y="124"/>
                    <a:pt x="2455" y="99"/>
                  </a:cubicBezTo>
                  <a:cubicBezTo>
                    <a:pt x="2232" y="50"/>
                    <a:pt x="2033" y="0"/>
                    <a:pt x="1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7"/>
            <p:cNvSpPr/>
            <p:nvPr/>
          </p:nvSpPr>
          <p:spPr>
            <a:xfrm>
              <a:off x="1402649" y="2541834"/>
              <a:ext cx="109601" cy="166962"/>
            </a:xfrm>
            <a:custGeom>
              <a:avLst/>
              <a:gdLst/>
              <a:ahLst/>
              <a:cxnLst/>
              <a:rect l="l" t="t" r="r" b="b"/>
              <a:pathLst>
                <a:path w="1563" h="2381" extrusionOk="0">
                  <a:moveTo>
                    <a:pt x="248" y="0"/>
                  </a:moveTo>
                  <a:cubicBezTo>
                    <a:pt x="248" y="75"/>
                    <a:pt x="199" y="174"/>
                    <a:pt x="149" y="273"/>
                  </a:cubicBezTo>
                  <a:cubicBezTo>
                    <a:pt x="124" y="323"/>
                    <a:pt x="50" y="397"/>
                    <a:pt x="0" y="447"/>
                  </a:cubicBezTo>
                  <a:cubicBezTo>
                    <a:pt x="50" y="496"/>
                    <a:pt x="75" y="546"/>
                    <a:pt x="149" y="571"/>
                  </a:cubicBezTo>
                  <a:cubicBezTo>
                    <a:pt x="298" y="694"/>
                    <a:pt x="447" y="868"/>
                    <a:pt x="620" y="992"/>
                  </a:cubicBezTo>
                  <a:cubicBezTo>
                    <a:pt x="670" y="1042"/>
                    <a:pt x="744" y="1116"/>
                    <a:pt x="794" y="1190"/>
                  </a:cubicBezTo>
                  <a:lnTo>
                    <a:pt x="893" y="1289"/>
                  </a:lnTo>
                  <a:lnTo>
                    <a:pt x="992" y="1389"/>
                  </a:lnTo>
                  <a:cubicBezTo>
                    <a:pt x="1066" y="1513"/>
                    <a:pt x="1165" y="1661"/>
                    <a:pt x="1240" y="1760"/>
                  </a:cubicBezTo>
                  <a:cubicBezTo>
                    <a:pt x="1289" y="1884"/>
                    <a:pt x="1364" y="1984"/>
                    <a:pt x="1389" y="2058"/>
                  </a:cubicBezTo>
                  <a:cubicBezTo>
                    <a:pt x="1413" y="2157"/>
                    <a:pt x="1438" y="2256"/>
                    <a:pt x="1488" y="2281"/>
                  </a:cubicBezTo>
                  <a:cubicBezTo>
                    <a:pt x="1512" y="2355"/>
                    <a:pt x="1512" y="2380"/>
                    <a:pt x="1512" y="2380"/>
                  </a:cubicBezTo>
                  <a:lnTo>
                    <a:pt x="1562" y="2380"/>
                  </a:lnTo>
                  <a:lnTo>
                    <a:pt x="1562" y="2281"/>
                  </a:lnTo>
                  <a:lnTo>
                    <a:pt x="1562" y="2256"/>
                  </a:lnTo>
                  <a:lnTo>
                    <a:pt x="1562" y="2107"/>
                  </a:lnTo>
                  <a:cubicBezTo>
                    <a:pt x="1562" y="1984"/>
                    <a:pt x="1537" y="1860"/>
                    <a:pt x="1512" y="1686"/>
                  </a:cubicBezTo>
                  <a:cubicBezTo>
                    <a:pt x="1488" y="1537"/>
                    <a:pt x="1413" y="1389"/>
                    <a:pt x="1314" y="1190"/>
                  </a:cubicBezTo>
                  <a:cubicBezTo>
                    <a:pt x="1240" y="1017"/>
                    <a:pt x="1116" y="868"/>
                    <a:pt x="992" y="670"/>
                  </a:cubicBezTo>
                  <a:cubicBezTo>
                    <a:pt x="868" y="496"/>
                    <a:pt x="670" y="323"/>
                    <a:pt x="496" y="174"/>
                  </a:cubicBezTo>
                  <a:cubicBezTo>
                    <a:pt x="422" y="124"/>
                    <a:pt x="323" y="5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7"/>
            <p:cNvSpPr/>
            <p:nvPr/>
          </p:nvSpPr>
          <p:spPr>
            <a:xfrm>
              <a:off x="1206235" y="1570142"/>
              <a:ext cx="99153" cy="356363"/>
            </a:xfrm>
            <a:custGeom>
              <a:avLst/>
              <a:gdLst/>
              <a:ahLst/>
              <a:cxnLst/>
              <a:rect l="l" t="t" r="r" b="b"/>
              <a:pathLst>
                <a:path w="1414" h="5082" extrusionOk="0">
                  <a:moveTo>
                    <a:pt x="0" y="0"/>
                  </a:moveTo>
                  <a:cubicBezTo>
                    <a:pt x="0" y="0"/>
                    <a:pt x="25" y="74"/>
                    <a:pt x="99" y="198"/>
                  </a:cubicBezTo>
                  <a:cubicBezTo>
                    <a:pt x="124" y="273"/>
                    <a:pt x="149" y="372"/>
                    <a:pt x="198" y="446"/>
                  </a:cubicBezTo>
                  <a:cubicBezTo>
                    <a:pt x="223" y="545"/>
                    <a:pt x="248" y="645"/>
                    <a:pt x="322" y="768"/>
                  </a:cubicBezTo>
                  <a:cubicBezTo>
                    <a:pt x="372" y="892"/>
                    <a:pt x="397" y="1016"/>
                    <a:pt x="471" y="1140"/>
                  </a:cubicBezTo>
                  <a:cubicBezTo>
                    <a:pt x="496" y="1264"/>
                    <a:pt x="570" y="1388"/>
                    <a:pt x="620" y="1537"/>
                  </a:cubicBezTo>
                  <a:cubicBezTo>
                    <a:pt x="620" y="1611"/>
                    <a:pt x="645" y="1686"/>
                    <a:pt x="694" y="1760"/>
                  </a:cubicBezTo>
                  <a:cubicBezTo>
                    <a:pt x="694" y="1810"/>
                    <a:pt x="719" y="1859"/>
                    <a:pt x="719" y="1884"/>
                  </a:cubicBezTo>
                  <a:cubicBezTo>
                    <a:pt x="744" y="1909"/>
                    <a:pt x="744" y="1909"/>
                    <a:pt x="744" y="1934"/>
                  </a:cubicBezTo>
                  <a:lnTo>
                    <a:pt x="744" y="1983"/>
                  </a:lnTo>
                  <a:cubicBezTo>
                    <a:pt x="769" y="2058"/>
                    <a:pt x="818" y="2157"/>
                    <a:pt x="818" y="2231"/>
                  </a:cubicBezTo>
                  <a:cubicBezTo>
                    <a:pt x="818" y="2281"/>
                    <a:pt x="843" y="2305"/>
                    <a:pt x="843" y="2355"/>
                  </a:cubicBezTo>
                  <a:lnTo>
                    <a:pt x="868" y="2479"/>
                  </a:lnTo>
                  <a:cubicBezTo>
                    <a:pt x="893" y="2504"/>
                    <a:pt x="893" y="2553"/>
                    <a:pt x="893" y="2603"/>
                  </a:cubicBezTo>
                  <a:lnTo>
                    <a:pt x="893" y="2727"/>
                  </a:lnTo>
                  <a:lnTo>
                    <a:pt x="893" y="2975"/>
                  </a:lnTo>
                  <a:lnTo>
                    <a:pt x="893" y="3223"/>
                  </a:lnTo>
                  <a:lnTo>
                    <a:pt x="893" y="3421"/>
                  </a:lnTo>
                  <a:cubicBezTo>
                    <a:pt x="893" y="3594"/>
                    <a:pt x="942" y="3743"/>
                    <a:pt x="942" y="3867"/>
                  </a:cubicBezTo>
                  <a:cubicBezTo>
                    <a:pt x="942" y="4016"/>
                    <a:pt x="967" y="4140"/>
                    <a:pt x="967" y="4264"/>
                  </a:cubicBezTo>
                  <a:cubicBezTo>
                    <a:pt x="967" y="4388"/>
                    <a:pt x="992" y="4512"/>
                    <a:pt x="992" y="4611"/>
                  </a:cubicBezTo>
                  <a:cubicBezTo>
                    <a:pt x="992" y="4710"/>
                    <a:pt x="1016" y="4809"/>
                    <a:pt x="1016" y="4859"/>
                  </a:cubicBezTo>
                  <a:cubicBezTo>
                    <a:pt x="1016" y="4908"/>
                    <a:pt x="1066" y="4983"/>
                    <a:pt x="1066" y="5008"/>
                  </a:cubicBezTo>
                  <a:cubicBezTo>
                    <a:pt x="1091" y="5032"/>
                    <a:pt x="1091" y="5082"/>
                    <a:pt x="1091" y="5082"/>
                  </a:cubicBezTo>
                  <a:lnTo>
                    <a:pt x="1140" y="5082"/>
                  </a:lnTo>
                  <a:cubicBezTo>
                    <a:pt x="1140" y="5082"/>
                    <a:pt x="1190" y="5032"/>
                    <a:pt x="1190" y="5008"/>
                  </a:cubicBezTo>
                  <a:cubicBezTo>
                    <a:pt x="1215" y="4983"/>
                    <a:pt x="1215" y="4908"/>
                    <a:pt x="1240" y="4859"/>
                  </a:cubicBezTo>
                  <a:cubicBezTo>
                    <a:pt x="1264" y="4735"/>
                    <a:pt x="1339" y="4512"/>
                    <a:pt x="1364" y="4264"/>
                  </a:cubicBezTo>
                  <a:cubicBezTo>
                    <a:pt x="1364" y="4214"/>
                    <a:pt x="1388" y="4140"/>
                    <a:pt x="1388" y="4090"/>
                  </a:cubicBezTo>
                  <a:cubicBezTo>
                    <a:pt x="1413" y="4016"/>
                    <a:pt x="1413" y="3942"/>
                    <a:pt x="1413" y="3867"/>
                  </a:cubicBezTo>
                  <a:lnTo>
                    <a:pt x="1413" y="3396"/>
                  </a:lnTo>
                  <a:cubicBezTo>
                    <a:pt x="1413" y="3247"/>
                    <a:pt x="1388" y="3074"/>
                    <a:pt x="1364" y="2900"/>
                  </a:cubicBezTo>
                  <a:cubicBezTo>
                    <a:pt x="1364" y="2876"/>
                    <a:pt x="1339" y="2826"/>
                    <a:pt x="1339" y="2776"/>
                  </a:cubicBezTo>
                  <a:cubicBezTo>
                    <a:pt x="1339" y="2752"/>
                    <a:pt x="1314" y="2702"/>
                    <a:pt x="1314" y="2652"/>
                  </a:cubicBezTo>
                  <a:cubicBezTo>
                    <a:pt x="1264" y="2578"/>
                    <a:pt x="1264" y="2504"/>
                    <a:pt x="1240" y="2405"/>
                  </a:cubicBezTo>
                  <a:lnTo>
                    <a:pt x="1215" y="2281"/>
                  </a:lnTo>
                  <a:cubicBezTo>
                    <a:pt x="1215" y="2256"/>
                    <a:pt x="1190" y="2181"/>
                    <a:pt x="1190" y="2157"/>
                  </a:cubicBezTo>
                  <a:cubicBezTo>
                    <a:pt x="1140" y="2082"/>
                    <a:pt x="1116" y="2008"/>
                    <a:pt x="1091" y="1909"/>
                  </a:cubicBezTo>
                  <a:lnTo>
                    <a:pt x="1091" y="1884"/>
                  </a:lnTo>
                  <a:lnTo>
                    <a:pt x="1091" y="1859"/>
                  </a:lnTo>
                  <a:cubicBezTo>
                    <a:pt x="1091" y="1834"/>
                    <a:pt x="1066" y="1834"/>
                    <a:pt x="1066" y="1785"/>
                  </a:cubicBezTo>
                  <a:cubicBezTo>
                    <a:pt x="1016" y="1735"/>
                    <a:pt x="1016" y="1710"/>
                    <a:pt x="992" y="1661"/>
                  </a:cubicBezTo>
                  <a:cubicBezTo>
                    <a:pt x="967" y="1611"/>
                    <a:pt x="942" y="1512"/>
                    <a:pt x="893" y="1463"/>
                  </a:cubicBezTo>
                  <a:cubicBezTo>
                    <a:pt x="843" y="1289"/>
                    <a:pt x="744" y="1165"/>
                    <a:pt x="694" y="1041"/>
                  </a:cubicBezTo>
                  <a:cubicBezTo>
                    <a:pt x="595" y="917"/>
                    <a:pt x="521" y="793"/>
                    <a:pt x="471" y="719"/>
                  </a:cubicBezTo>
                  <a:lnTo>
                    <a:pt x="273" y="421"/>
                  </a:lnTo>
                  <a:cubicBezTo>
                    <a:pt x="248" y="347"/>
                    <a:pt x="198" y="273"/>
                    <a:pt x="149" y="223"/>
                  </a:cubicBezTo>
                  <a:cubicBezTo>
                    <a:pt x="74" y="99"/>
                    <a:pt x="25" y="25"/>
                    <a:pt x="25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7"/>
            <p:cNvSpPr/>
            <p:nvPr/>
          </p:nvSpPr>
          <p:spPr>
            <a:xfrm>
              <a:off x="1272291" y="1719574"/>
              <a:ext cx="36534" cy="206931"/>
            </a:xfrm>
            <a:custGeom>
              <a:avLst/>
              <a:gdLst/>
              <a:ahLst/>
              <a:cxnLst/>
              <a:rect l="l" t="t" r="r" b="b"/>
              <a:pathLst>
                <a:path w="521" h="2951" extrusionOk="0">
                  <a:moveTo>
                    <a:pt x="248" y="1"/>
                  </a:moveTo>
                  <a:cubicBezTo>
                    <a:pt x="174" y="348"/>
                    <a:pt x="124" y="645"/>
                    <a:pt x="0" y="992"/>
                  </a:cubicBezTo>
                  <a:lnTo>
                    <a:pt x="0" y="1092"/>
                  </a:lnTo>
                  <a:lnTo>
                    <a:pt x="0" y="1315"/>
                  </a:lnTo>
                  <a:cubicBezTo>
                    <a:pt x="0" y="1463"/>
                    <a:pt x="25" y="1612"/>
                    <a:pt x="25" y="1736"/>
                  </a:cubicBezTo>
                  <a:cubicBezTo>
                    <a:pt x="25" y="1860"/>
                    <a:pt x="50" y="2009"/>
                    <a:pt x="50" y="2133"/>
                  </a:cubicBezTo>
                  <a:cubicBezTo>
                    <a:pt x="50" y="2257"/>
                    <a:pt x="74" y="2381"/>
                    <a:pt x="74" y="2480"/>
                  </a:cubicBezTo>
                  <a:cubicBezTo>
                    <a:pt x="74" y="2579"/>
                    <a:pt x="124" y="2678"/>
                    <a:pt x="124" y="2728"/>
                  </a:cubicBezTo>
                  <a:cubicBezTo>
                    <a:pt x="124" y="2802"/>
                    <a:pt x="149" y="2852"/>
                    <a:pt x="149" y="2877"/>
                  </a:cubicBezTo>
                  <a:cubicBezTo>
                    <a:pt x="149" y="2926"/>
                    <a:pt x="174" y="2951"/>
                    <a:pt x="174" y="2951"/>
                  </a:cubicBezTo>
                  <a:lnTo>
                    <a:pt x="248" y="2951"/>
                  </a:lnTo>
                  <a:cubicBezTo>
                    <a:pt x="248" y="2951"/>
                    <a:pt x="248" y="2926"/>
                    <a:pt x="273" y="2877"/>
                  </a:cubicBezTo>
                  <a:cubicBezTo>
                    <a:pt x="273" y="2852"/>
                    <a:pt x="298" y="2802"/>
                    <a:pt x="322" y="2728"/>
                  </a:cubicBezTo>
                  <a:cubicBezTo>
                    <a:pt x="347" y="2579"/>
                    <a:pt x="422" y="2381"/>
                    <a:pt x="446" y="2133"/>
                  </a:cubicBezTo>
                  <a:cubicBezTo>
                    <a:pt x="446" y="2083"/>
                    <a:pt x="471" y="2009"/>
                    <a:pt x="471" y="1959"/>
                  </a:cubicBezTo>
                  <a:cubicBezTo>
                    <a:pt x="471" y="1885"/>
                    <a:pt x="471" y="1835"/>
                    <a:pt x="521" y="1736"/>
                  </a:cubicBezTo>
                  <a:cubicBezTo>
                    <a:pt x="496" y="1587"/>
                    <a:pt x="496" y="1439"/>
                    <a:pt x="496" y="1265"/>
                  </a:cubicBezTo>
                  <a:cubicBezTo>
                    <a:pt x="496" y="1116"/>
                    <a:pt x="446" y="968"/>
                    <a:pt x="422" y="769"/>
                  </a:cubicBezTo>
                  <a:cubicBezTo>
                    <a:pt x="422" y="745"/>
                    <a:pt x="397" y="695"/>
                    <a:pt x="397" y="645"/>
                  </a:cubicBezTo>
                  <a:cubicBezTo>
                    <a:pt x="397" y="621"/>
                    <a:pt x="372" y="571"/>
                    <a:pt x="372" y="521"/>
                  </a:cubicBezTo>
                  <a:cubicBezTo>
                    <a:pt x="322" y="447"/>
                    <a:pt x="322" y="373"/>
                    <a:pt x="298" y="274"/>
                  </a:cubicBezTo>
                  <a:lnTo>
                    <a:pt x="273" y="150"/>
                  </a:lnTo>
                  <a:cubicBezTo>
                    <a:pt x="273" y="125"/>
                    <a:pt x="248" y="75"/>
                    <a:pt x="248" y="26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428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7"/>
            <p:cNvSpPr/>
            <p:nvPr/>
          </p:nvSpPr>
          <p:spPr>
            <a:xfrm>
              <a:off x="1256583" y="1465800"/>
              <a:ext cx="313027" cy="1628876"/>
            </a:xfrm>
            <a:custGeom>
              <a:avLst/>
              <a:gdLst/>
              <a:ahLst/>
              <a:cxnLst/>
              <a:rect l="l" t="t" r="r" b="b"/>
              <a:pathLst>
                <a:path w="4464" h="23229" extrusionOk="0">
                  <a:moveTo>
                    <a:pt x="4389" y="1"/>
                  </a:moveTo>
                  <a:cubicBezTo>
                    <a:pt x="4389" y="1"/>
                    <a:pt x="4290" y="50"/>
                    <a:pt x="4116" y="224"/>
                  </a:cubicBezTo>
                  <a:cubicBezTo>
                    <a:pt x="3918" y="372"/>
                    <a:pt x="3670" y="546"/>
                    <a:pt x="3372" y="843"/>
                  </a:cubicBezTo>
                  <a:cubicBezTo>
                    <a:pt x="3050" y="1116"/>
                    <a:pt x="2678" y="1463"/>
                    <a:pt x="2257" y="1860"/>
                  </a:cubicBezTo>
                  <a:cubicBezTo>
                    <a:pt x="1860" y="2281"/>
                    <a:pt x="1414" y="2777"/>
                    <a:pt x="1017" y="3397"/>
                  </a:cubicBezTo>
                  <a:cubicBezTo>
                    <a:pt x="918" y="3570"/>
                    <a:pt x="819" y="3719"/>
                    <a:pt x="745" y="3893"/>
                  </a:cubicBezTo>
                  <a:cubicBezTo>
                    <a:pt x="646" y="4091"/>
                    <a:pt x="571" y="4240"/>
                    <a:pt x="497" y="4438"/>
                  </a:cubicBezTo>
                  <a:cubicBezTo>
                    <a:pt x="447" y="4463"/>
                    <a:pt x="447" y="4512"/>
                    <a:pt x="422" y="4587"/>
                  </a:cubicBezTo>
                  <a:cubicBezTo>
                    <a:pt x="422" y="4611"/>
                    <a:pt x="398" y="4636"/>
                    <a:pt x="398" y="4636"/>
                  </a:cubicBezTo>
                  <a:cubicBezTo>
                    <a:pt x="398" y="4686"/>
                    <a:pt x="373" y="4711"/>
                    <a:pt x="373" y="4711"/>
                  </a:cubicBezTo>
                  <a:cubicBezTo>
                    <a:pt x="373" y="4735"/>
                    <a:pt x="323" y="4760"/>
                    <a:pt x="323" y="4760"/>
                  </a:cubicBezTo>
                  <a:lnTo>
                    <a:pt x="323" y="4810"/>
                  </a:lnTo>
                  <a:lnTo>
                    <a:pt x="323" y="4835"/>
                  </a:lnTo>
                  <a:cubicBezTo>
                    <a:pt x="323" y="4859"/>
                    <a:pt x="323" y="4884"/>
                    <a:pt x="298" y="4884"/>
                  </a:cubicBezTo>
                  <a:cubicBezTo>
                    <a:pt x="298" y="4934"/>
                    <a:pt x="298" y="4934"/>
                    <a:pt x="274" y="4959"/>
                  </a:cubicBezTo>
                  <a:cubicBezTo>
                    <a:pt x="274" y="5008"/>
                    <a:pt x="249" y="5058"/>
                    <a:pt x="249" y="5107"/>
                  </a:cubicBezTo>
                  <a:cubicBezTo>
                    <a:pt x="249" y="5182"/>
                    <a:pt x="199" y="5206"/>
                    <a:pt x="199" y="5256"/>
                  </a:cubicBezTo>
                  <a:cubicBezTo>
                    <a:pt x="175" y="5355"/>
                    <a:pt x="175" y="5479"/>
                    <a:pt x="150" y="5578"/>
                  </a:cubicBezTo>
                  <a:cubicBezTo>
                    <a:pt x="75" y="5975"/>
                    <a:pt x="26" y="6421"/>
                    <a:pt x="26" y="6843"/>
                  </a:cubicBezTo>
                  <a:cubicBezTo>
                    <a:pt x="26" y="6942"/>
                    <a:pt x="26" y="7066"/>
                    <a:pt x="1" y="7165"/>
                  </a:cubicBezTo>
                  <a:lnTo>
                    <a:pt x="1" y="7487"/>
                  </a:lnTo>
                  <a:lnTo>
                    <a:pt x="1" y="8181"/>
                  </a:lnTo>
                  <a:cubicBezTo>
                    <a:pt x="51" y="8429"/>
                    <a:pt x="100" y="8677"/>
                    <a:pt x="125" y="8900"/>
                  </a:cubicBezTo>
                  <a:cubicBezTo>
                    <a:pt x="125" y="9024"/>
                    <a:pt x="150" y="9148"/>
                    <a:pt x="150" y="9222"/>
                  </a:cubicBezTo>
                  <a:lnTo>
                    <a:pt x="150" y="9322"/>
                  </a:lnTo>
                  <a:lnTo>
                    <a:pt x="150" y="9346"/>
                  </a:lnTo>
                  <a:lnTo>
                    <a:pt x="150" y="9421"/>
                  </a:lnTo>
                  <a:cubicBezTo>
                    <a:pt x="150" y="9470"/>
                    <a:pt x="175" y="9545"/>
                    <a:pt x="175" y="9569"/>
                  </a:cubicBezTo>
                  <a:lnTo>
                    <a:pt x="175" y="9594"/>
                  </a:lnTo>
                  <a:lnTo>
                    <a:pt x="175" y="9619"/>
                  </a:lnTo>
                  <a:lnTo>
                    <a:pt x="199" y="9718"/>
                  </a:lnTo>
                  <a:lnTo>
                    <a:pt x="249" y="9817"/>
                  </a:lnTo>
                  <a:cubicBezTo>
                    <a:pt x="249" y="9842"/>
                    <a:pt x="249" y="9892"/>
                    <a:pt x="274" y="9916"/>
                  </a:cubicBezTo>
                  <a:cubicBezTo>
                    <a:pt x="298" y="10040"/>
                    <a:pt x="323" y="10164"/>
                    <a:pt x="373" y="10264"/>
                  </a:cubicBezTo>
                  <a:cubicBezTo>
                    <a:pt x="422" y="10462"/>
                    <a:pt x="522" y="10710"/>
                    <a:pt x="621" y="10933"/>
                  </a:cubicBezTo>
                  <a:cubicBezTo>
                    <a:pt x="695" y="11156"/>
                    <a:pt x="794" y="11379"/>
                    <a:pt x="918" y="11577"/>
                  </a:cubicBezTo>
                  <a:cubicBezTo>
                    <a:pt x="1017" y="11800"/>
                    <a:pt x="1141" y="12024"/>
                    <a:pt x="1240" y="12247"/>
                  </a:cubicBezTo>
                  <a:cubicBezTo>
                    <a:pt x="1315" y="12445"/>
                    <a:pt x="1439" y="12668"/>
                    <a:pt x="1538" y="12866"/>
                  </a:cubicBezTo>
                  <a:cubicBezTo>
                    <a:pt x="1612" y="12941"/>
                    <a:pt x="1637" y="13065"/>
                    <a:pt x="1687" y="13164"/>
                  </a:cubicBezTo>
                  <a:lnTo>
                    <a:pt x="1736" y="13189"/>
                  </a:lnTo>
                  <a:lnTo>
                    <a:pt x="1736" y="13213"/>
                  </a:lnTo>
                  <a:lnTo>
                    <a:pt x="1761" y="13313"/>
                  </a:lnTo>
                  <a:lnTo>
                    <a:pt x="1811" y="13486"/>
                  </a:lnTo>
                  <a:lnTo>
                    <a:pt x="1885" y="13635"/>
                  </a:lnTo>
                  <a:lnTo>
                    <a:pt x="1935" y="13784"/>
                  </a:lnTo>
                  <a:cubicBezTo>
                    <a:pt x="1984" y="13883"/>
                    <a:pt x="2034" y="14007"/>
                    <a:pt x="2059" y="14106"/>
                  </a:cubicBezTo>
                  <a:cubicBezTo>
                    <a:pt x="2108" y="14180"/>
                    <a:pt x="2158" y="14304"/>
                    <a:pt x="2182" y="14403"/>
                  </a:cubicBezTo>
                  <a:lnTo>
                    <a:pt x="2232" y="14503"/>
                  </a:lnTo>
                  <a:lnTo>
                    <a:pt x="2257" y="14602"/>
                  </a:lnTo>
                  <a:lnTo>
                    <a:pt x="2306" y="14750"/>
                  </a:lnTo>
                  <a:lnTo>
                    <a:pt x="2381" y="14899"/>
                  </a:lnTo>
                  <a:cubicBezTo>
                    <a:pt x="2406" y="14974"/>
                    <a:pt x="2406" y="15048"/>
                    <a:pt x="2430" y="15122"/>
                  </a:cubicBezTo>
                  <a:cubicBezTo>
                    <a:pt x="2480" y="15221"/>
                    <a:pt x="2505" y="15271"/>
                    <a:pt x="2505" y="15370"/>
                  </a:cubicBezTo>
                  <a:cubicBezTo>
                    <a:pt x="2554" y="15593"/>
                    <a:pt x="2629" y="15841"/>
                    <a:pt x="2653" y="16039"/>
                  </a:cubicBezTo>
                  <a:cubicBezTo>
                    <a:pt x="2653" y="16114"/>
                    <a:pt x="2678" y="16163"/>
                    <a:pt x="2678" y="16213"/>
                  </a:cubicBezTo>
                  <a:lnTo>
                    <a:pt x="2728" y="16287"/>
                  </a:lnTo>
                  <a:lnTo>
                    <a:pt x="2753" y="16387"/>
                  </a:lnTo>
                  <a:cubicBezTo>
                    <a:pt x="2777" y="16510"/>
                    <a:pt x="2777" y="16610"/>
                    <a:pt x="2802" y="16734"/>
                  </a:cubicBezTo>
                  <a:cubicBezTo>
                    <a:pt x="2852" y="16858"/>
                    <a:pt x="2852" y="16957"/>
                    <a:pt x="2877" y="17081"/>
                  </a:cubicBezTo>
                  <a:cubicBezTo>
                    <a:pt x="2877" y="17130"/>
                    <a:pt x="2901" y="17205"/>
                    <a:pt x="2901" y="17229"/>
                  </a:cubicBezTo>
                  <a:cubicBezTo>
                    <a:pt x="2901" y="17279"/>
                    <a:pt x="2926" y="17353"/>
                    <a:pt x="2926" y="17378"/>
                  </a:cubicBezTo>
                  <a:cubicBezTo>
                    <a:pt x="2976" y="17502"/>
                    <a:pt x="2976" y="17601"/>
                    <a:pt x="3001" y="17725"/>
                  </a:cubicBezTo>
                  <a:cubicBezTo>
                    <a:pt x="3001" y="17849"/>
                    <a:pt x="3025" y="17948"/>
                    <a:pt x="3025" y="18023"/>
                  </a:cubicBezTo>
                  <a:cubicBezTo>
                    <a:pt x="3025" y="18122"/>
                    <a:pt x="3050" y="18246"/>
                    <a:pt x="3050" y="18345"/>
                  </a:cubicBezTo>
                  <a:cubicBezTo>
                    <a:pt x="3050" y="18394"/>
                    <a:pt x="3050" y="18444"/>
                    <a:pt x="3100" y="18494"/>
                  </a:cubicBezTo>
                  <a:lnTo>
                    <a:pt x="3100" y="18642"/>
                  </a:lnTo>
                  <a:cubicBezTo>
                    <a:pt x="3100" y="18742"/>
                    <a:pt x="3124" y="18865"/>
                    <a:pt x="3124" y="18965"/>
                  </a:cubicBezTo>
                  <a:lnTo>
                    <a:pt x="3124" y="19064"/>
                  </a:lnTo>
                  <a:lnTo>
                    <a:pt x="3124" y="19138"/>
                  </a:lnTo>
                  <a:lnTo>
                    <a:pt x="3124" y="19312"/>
                  </a:lnTo>
                  <a:cubicBezTo>
                    <a:pt x="3124" y="19510"/>
                    <a:pt x="3149" y="19708"/>
                    <a:pt x="3149" y="19931"/>
                  </a:cubicBezTo>
                  <a:cubicBezTo>
                    <a:pt x="3149" y="20328"/>
                    <a:pt x="3174" y="20725"/>
                    <a:pt x="3149" y="21121"/>
                  </a:cubicBezTo>
                  <a:lnTo>
                    <a:pt x="3149" y="21419"/>
                  </a:lnTo>
                  <a:lnTo>
                    <a:pt x="3149" y="21691"/>
                  </a:lnTo>
                  <a:lnTo>
                    <a:pt x="3149" y="21840"/>
                  </a:lnTo>
                  <a:lnTo>
                    <a:pt x="3149" y="21989"/>
                  </a:lnTo>
                  <a:cubicBezTo>
                    <a:pt x="3149" y="22088"/>
                    <a:pt x="3149" y="22187"/>
                    <a:pt x="3124" y="22286"/>
                  </a:cubicBezTo>
                  <a:cubicBezTo>
                    <a:pt x="3124" y="22361"/>
                    <a:pt x="3100" y="22460"/>
                    <a:pt x="3100" y="22559"/>
                  </a:cubicBezTo>
                  <a:cubicBezTo>
                    <a:pt x="3100" y="22658"/>
                    <a:pt x="3050" y="22733"/>
                    <a:pt x="3050" y="22832"/>
                  </a:cubicBezTo>
                  <a:cubicBezTo>
                    <a:pt x="3050" y="22956"/>
                    <a:pt x="3025" y="23104"/>
                    <a:pt x="3025" y="23228"/>
                  </a:cubicBezTo>
                  <a:lnTo>
                    <a:pt x="3992" y="23179"/>
                  </a:lnTo>
                  <a:cubicBezTo>
                    <a:pt x="3992" y="23104"/>
                    <a:pt x="4017" y="23055"/>
                    <a:pt x="4017" y="22981"/>
                  </a:cubicBezTo>
                  <a:cubicBezTo>
                    <a:pt x="4042" y="22906"/>
                    <a:pt x="4042" y="22807"/>
                    <a:pt x="4091" y="22708"/>
                  </a:cubicBezTo>
                  <a:cubicBezTo>
                    <a:pt x="4116" y="22609"/>
                    <a:pt x="4116" y="22534"/>
                    <a:pt x="4141" y="22435"/>
                  </a:cubicBezTo>
                  <a:cubicBezTo>
                    <a:pt x="4141" y="22336"/>
                    <a:pt x="4166" y="22237"/>
                    <a:pt x="4166" y="22113"/>
                  </a:cubicBezTo>
                  <a:cubicBezTo>
                    <a:pt x="4166" y="22063"/>
                    <a:pt x="4166" y="22039"/>
                    <a:pt x="4215" y="21964"/>
                  </a:cubicBezTo>
                  <a:cubicBezTo>
                    <a:pt x="4215" y="21915"/>
                    <a:pt x="4215" y="21865"/>
                    <a:pt x="4240" y="21815"/>
                  </a:cubicBezTo>
                  <a:cubicBezTo>
                    <a:pt x="4240" y="21716"/>
                    <a:pt x="4265" y="21592"/>
                    <a:pt x="4265" y="21493"/>
                  </a:cubicBezTo>
                  <a:cubicBezTo>
                    <a:pt x="4265" y="21419"/>
                    <a:pt x="4290" y="21295"/>
                    <a:pt x="4290" y="21196"/>
                  </a:cubicBezTo>
                  <a:cubicBezTo>
                    <a:pt x="4339" y="20973"/>
                    <a:pt x="4339" y="20749"/>
                    <a:pt x="4339" y="20551"/>
                  </a:cubicBezTo>
                  <a:lnTo>
                    <a:pt x="4339" y="20452"/>
                  </a:lnTo>
                  <a:lnTo>
                    <a:pt x="4339" y="20353"/>
                  </a:lnTo>
                  <a:lnTo>
                    <a:pt x="4339" y="20204"/>
                  </a:lnTo>
                  <a:lnTo>
                    <a:pt x="4339" y="19857"/>
                  </a:lnTo>
                  <a:lnTo>
                    <a:pt x="4339" y="19510"/>
                  </a:lnTo>
                  <a:lnTo>
                    <a:pt x="4339" y="19436"/>
                  </a:lnTo>
                  <a:lnTo>
                    <a:pt x="4339" y="19336"/>
                  </a:lnTo>
                  <a:lnTo>
                    <a:pt x="4339" y="19188"/>
                  </a:lnTo>
                  <a:lnTo>
                    <a:pt x="4339" y="19014"/>
                  </a:lnTo>
                  <a:lnTo>
                    <a:pt x="4339" y="18940"/>
                  </a:lnTo>
                  <a:lnTo>
                    <a:pt x="4339" y="18841"/>
                  </a:lnTo>
                  <a:cubicBezTo>
                    <a:pt x="4339" y="18717"/>
                    <a:pt x="4290" y="18618"/>
                    <a:pt x="4290" y="18494"/>
                  </a:cubicBezTo>
                  <a:cubicBezTo>
                    <a:pt x="4215" y="17601"/>
                    <a:pt x="4017" y="16634"/>
                    <a:pt x="3744" y="15742"/>
                  </a:cubicBezTo>
                  <a:cubicBezTo>
                    <a:pt x="3670" y="15519"/>
                    <a:pt x="3595" y="15271"/>
                    <a:pt x="3521" y="15048"/>
                  </a:cubicBezTo>
                  <a:cubicBezTo>
                    <a:pt x="3422" y="14850"/>
                    <a:pt x="3372" y="14602"/>
                    <a:pt x="3273" y="14379"/>
                  </a:cubicBezTo>
                  <a:cubicBezTo>
                    <a:pt x="3174" y="14155"/>
                    <a:pt x="3100" y="13908"/>
                    <a:pt x="3001" y="13684"/>
                  </a:cubicBezTo>
                  <a:cubicBezTo>
                    <a:pt x="2926" y="13561"/>
                    <a:pt x="2901" y="13486"/>
                    <a:pt x="2852" y="13362"/>
                  </a:cubicBezTo>
                  <a:lnTo>
                    <a:pt x="2777" y="13189"/>
                  </a:lnTo>
                  <a:lnTo>
                    <a:pt x="2678" y="13040"/>
                  </a:lnTo>
                  <a:lnTo>
                    <a:pt x="2604" y="12891"/>
                  </a:lnTo>
                  <a:lnTo>
                    <a:pt x="2554" y="12792"/>
                  </a:lnTo>
                  <a:lnTo>
                    <a:pt x="2554" y="12767"/>
                  </a:lnTo>
                  <a:lnTo>
                    <a:pt x="2554" y="12742"/>
                  </a:lnTo>
                  <a:lnTo>
                    <a:pt x="2530" y="12693"/>
                  </a:lnTo>
                  <a:cubicBezTo>
                    <a:pt x="2480" y="12619"/>
                    <a:pt x="2406" y="12495"/>
                    <a:pt x="2381" y="12395"/>
                  </a:cubicBezTo>
                  <a:cubicBezTo>
                    <a:pt x="2257" y="12172"/>
                    <a:pt x="2158" y="11949"/>
                    <a:pt x="2034" y="11776"/>
                  </a:cubicBezTo>
                  <a:cubicBezTo>
                    <a:pt x="1910" y="11553"/>
                    <a:pt x="1811" y="11379"/>
                    <a:pt x="1687" y="11156"/>
                  </a:cubicBezTo>
                  <a:cubicBezTo>
                    <a:pt x="1612" y="10933"/>
                    <a:pt x="1488" y="10759"/>
                    <a:pt x="1389" y="10536"/>
                  </a:cubicBezTo>
                  <a:cubicBezTo>
                    <a:pt x="1290" y="10313"/>
                    <a:pt x="1191" y="10140"/>
                    <a:pt x="1141" y="9916"/>
                  </a:cubicBezTo>
                  <a:cubicBezTo>
                    <a:pt x="1117" y="9817"/>
                    <a:pt x="1067" y="9693"/>
                    <a:pt x="1017" y="9594"/>
                  </a:cubicBezTo>
                  <a:cubicBezTo>
                    <a:pt x="1017" y="9569"/>
                    <a:pt x="993" y="9545"/>
                    <a:pt x="993" y="9545"/>
                  </a:cubicBezTo>
                  <a:lnTo>
                    <a:pt x="943" y="9470"/>
                  </a:lnTo>
                  <a:lnTo>
                    <a:pt x="918" y="9421"/>
                  </a:lnTo>
                  <a:lnTo>
                    <a:pt x="918" y="9396"/>
                  </a:lnTo>
                  <a:lnTo>
                    <a:pt x="918" y="9346"/>
                  </a:lnTo>
                  <a:cubicBezTo>
                    <a:pt x="918" y="9297"/>
                    <a:pt x="893" y="9222"/>
                    <a:pt x="893" y="9198"/>
                  </a:cubicBezTo>
                  <a:lnTo>
                    <a:pt x="893" y="9173"/>
                  </a:lnTo>
                  <a:lnTo>
                    <a:pt x="893" y="9148"/>
                  </a:lnTo>
                  <a:lnTo>
                    <a:pt x="869" y="9049"/>
                  </a:lnTo>
                  <a:cubicBezTo>
                    <a:pt x="819" y="8950"/>
                    <a:pt x="819" y="8826"/>
                    <a:pt x="794" y="8727"/>
                  </a:cubicBezTo>
                  <a:cubicBezTo>
                    <a:pt x="769" y="8528"/>
                    <a:pt x="745" y="8305"/>
                    <a:pt x="745" y="8082"/>
                  </a:cubicBezTo>
                  <a:cubicBezTo>
                    <a:pt x="745" y="7859"/>
                    <a:pt x="695" y="7661"/>
                    <a:pt x="695" y="7438"/>
                  </a:cubicBezTo>
                  <a:lnTo>
                    <a:pt x="695" y="7115"/>
                  </a:lnTo>
                  <a:lnTo>
                    <a:pt x="695" y="6818"/>
                  </a:lnTo>
                  <a:cubicBezTo>
                    <a:pt x="695" y="6372"/>
                    <a:pt x="745" y="5975"/>
                    <a:pt x="769" y="5603"/>
                  </a:cubicBezTo>
                  <a:cubicBezTo>
                    <a:pt x="769" y="5504"/>
                    <a:pt x="794" y="5430"/>
                    <a:pt x="794" y="5330"/>
                  </a:cubicBezTo>
                  <a:cubicBezTo>
                    <a:pt x="794" y="5256"/>
                    <a:pt x="819" y="5231"/>
                    <a:pt x="819" y="5182"/>
                  </a:cubicBezTo>
                  <a:cubicBezTo>
                    <a:pt x="819" y="5107"/>
                    <a:pt x="869" y="5082"/>
                    <a:pt x="869" y="5058"/>
                  </a:cubicBezTo>
                  <a:cubicBezTo>
                    <a:pt x="869" y="5008"/>
                    <a:pt x="869" y="4983"/>
                    <a:pt x="893" y="4983"/>
                  </a:cubicBezTo>
                  <a:cubicBezTo>
                    <a:pt x="893" y="4959"/>
                    <a:pt x="893" y="4934"/>
                    <a:pt x="918" y="4934"/>
                  </a:cubicBezTo>
                  <a:lnTo>
                    <a:pt x="918" y="4884"/>
                  </a:lnTo>
                  <a:lnTo>
                    <a:pt x="918" y="4859"/>
                  </a:lnTo>
                  <a:cubicBezTo>
                    <a:pt x="918" y="4835"/>
                    <a:pt x="918" y="4835"/>
                    <a:pt x="943" y="4810"/>
                  </a:cubicBezTo>
                  <a:cubicBezTo>
                    <a:pt x="943" y="4760"/>
                    <a:pt x="943" y="4760"/>
                    <a:pt x="993" y="4735"/>
                  </a:cubicBezTo>
                  <a:cubicBezTo>
                    <a:pt x="993" y="4711"/>
                    <a:pt x="993" y="4711"/>
                    <a:pt x="1017" y="4686"/>
                  </a:cubicBezTo>
                  <a:cubicBezTo>
                    <a:pt x="1017" y="4636"/>
                    <a:pt x="1042" y="4587"/>
                    <a:pt x="1042" y="4562"/>
                  </a:cubicBezTo>
                  <a:cubicBezTo>
                    <a:pt x="1117" y="4364"/>
                    <a:pt x="1166" y="4215"/>
                    <a:pt x="1240" y="4066"/>
                  </a:cubicBezTo>
                  <a:cubicBezTo>
                    <a:pt x="1290" y="3893"/>
                    <a:pt x="1389" y="3744"/>
                    <a:pt x="1439" y="3595"/>
                  </a:cubicBezTo>
                  <a:cubicBezTo>
                    <a:pt x="1538" y="3446"/>
                    <a:pt x="1612" y="3273"/>
                    <a:pt x="1687" y="3149"/>
                  </a:cubicBezTo>
                  <a:cubicBezTo>
                    <a:pt x="1736" y="3099"/>
                    <a:pt x="1786" y="3025"/>
                    <a:pt x="1811" y="2951"/>
                  </a:cubicBezTo>
                  <a:cubicBezTo>
                    <a:pt x="1860" y="2876"/>
                    <a:pt x="1910" y="2827"/>
                    <a:pt x="1935" y="2752"/>
                  </a:cubicBezTo>
                  <a:cubicBezTo>
                    <a:pt x="2133" y="2504"/>
                    <a:pt x="2306" y="2256"/>
                    <a:pt x="2505" y="2033"/>
                  </a:cubicBezTo>
                  <a:cubicBezTo>
                    <a:pt x="2678" y="1835"/>
                    <a:pt x="2877" y="1637"/>
                    <a:pt x="3025" y="1463"/>
                  </a:cubicBezTo>
                  <a:lnTo>
                    <a:pt x="3521" y="967"/>
                  </a:lnTo>
                  <a:cubicBezTo>
                    <a:pt x="3843" y="670"/>
                    <a:pt x="4042" y="472"/>
                    <a:pt x="4215" y="298"/>
                  </a:cubicBezTo>
                  <a:cubicBezTo>
                    <a:pt x="4364" y="149"/>
                    <a:pt x="4463" y="100"/>
                    <a:pt x="4463" y="100"/>
                  </a:cubicBez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7"/>
            <p:cNvSpPr/>
            <p:nvPr/>
          </p:nvSpPr>
          <p:spPr>
            <a:xfrm>
              <a:off x="1473894" y="2755639"/>
              <a:ext cx="90458" cy="345984"/>
            </a:xfrm>
            <a:custGeom>
              <a:avLst/>
              <a:gdLst/>
              <a:ahLst/>
              <a:cxnLst/>
              <a:rect l="l" t="t" r="r" b="b"/>
              <a:pathLst>
                <a:path w="1290" h="4934" extrusionOk="0">
                  <a:moveTo>
                    <a:pt x="1215" y="0"/>
                  </a:moveTo>
                  <a:cubicBezTo>
                    <a:pt x="1116" y="471"/>
                    <a:pt x="918" y="942"/>
                    <a:pt x="645" y="1339"/>
                  </a:cubicBezTo>
                  <a:cubicBezTo>
                    <a:pt x="496" y="1587"/>
                    <a:pt x="298" y="1810"/>
                    <a:pt x="125" y="1984"/>
                  </a:cubicBezTo>
                  <a:lnTo>
                    <a:pt x="125" y="2826"/>
                  </a:lnTo>
                  <a:lnTo>
                    <a:pt x="125" y="3099"/>
                  </a:lnTo>
                  <a:lnTo>
                    <a:pt x="125" y="3372"/>
                  </a:lnTo>
                  <a:lnTo>
                    <a:pt x="125" y="3545"/>
                  </a:lnTo>
                  <a:lnTo>
                    <a:pt x="125" y="3694"/>
                  </a:lnTo>
                  <a:cubicBezTo>
                    <a:pt x="125" y="3793"/>
                    <a:pt x="125" y="3868"/>
                    <a:pt x="100" y="3967"/>
                  </a:cubicBezTo>
                  <a:cubicBezTo>
                    <a:pt x="100" y="4066"/>
                    <a:pt x="50" y="4165"/>
                    <a:pt x="50" y="4239"/>
                  </a:cubicBezTo>
                  <a:cubicBezTo>
                    <a:pt x="50" y="4339"/>
                    <a:pt x="25" y="4438"/>
                    <a:pt x="25" y="4537"/>
                  </a:cubicBezTo>
                  <a:cubicBezTo>
                    <a:pt x="25" y="4661"/>
                    <a:pt x="1" y="4810"/>
                    <a:pt x="1" y="4934"/>
                  </a:cubicBezTo>
                  <a:lnTo>
                    <a:pt x="967" y="4884"/>
                  </a:lnTo>
                  <a:cubicBezTo>
                    <a:pt x="967" y="4810"/>
                    <a:pt x="992" y="4760"/>
                    <a:pt x="992" y="4686"/>
                  </a:cubicBezTo>
                  <a:cubicBezTo>
                    <a:pt x="1017" y="4587"/>
                    <a:pt x="1017" y="4512"/>
                    <a:pt x="1042" y="4413"/>
                  </a:cubicBezTo>
                  <a:cubicBezTo>
                    <a:pt x="1091" y="4314"/>
                    <a:pt x="1091" y="4215"/>
                    <a:pt x="1116" y="4140"/>
                  </a:cubicBezTo>
                  <a:cubicBezTo>
                    <a:pt x="1116" y="4041"/>
                    <a:pt x="1141" y="3942"/>
                    <a:pt x="1141" y="3818"/>
                  </a:cubicBezTo>
                  <a:cubicBezTo>
                    <a:pt x="1141" y="3768"/>
                    <a:pt x="1141" y="3719"/>
                    <a:pt x="1166" y="3669"/>
                  </a:cubicBezTo>
                  <a:cubicBezTo>
                    <a:pt x="1166" y="3595"/>
                    <a:pt x="1166" y="3570"/>
                    <a:pt x="1215" y="3521"/>
                  </a:cubicBezTo>
                  <a:cubicBezTo>
                    <a:pt x="1215" y="3421"/>
                    <a:pt x="1240" y="3297"/>
                    <a:pt x="1240" y="3198"/>
                  </a:cubicBezTo>
                  <a:cubicBezTo>
                    <a:pt x="1240" y="3099"/>
                    <a:pt x="1265" y="2975"/>
                    <a:pt x="1265" y="2901"/>
                  </a:cubicBezTo>
                  <a:cubicBezTo>
                    <a:pt x="1290" y="2678"/>
                    <a:pt x="1290" y="2455"/>
                    <a:pt x="1290" y="2232"/>
                  </a:cubicBezTo>
                  <a:lnTo>
                    <a:pt x="1290" y="2132"/>
                  </a:lnTo>
                  <a:lnTo>
                    <a:pt x="1290" y="2058"/>
                  </a:lnTo>
                  <a:lnTo>
                    <a:pt x="1290" y="1884"/>
                  </a:lnTo>
                  <a:lnTo>
                    <a:pt x="1290" y="1562"/>
                  </a:lnTo>
                  <a:cubicBezTo>
                    <a:pt x="1265" y="1488"/>
                    <a:pt x="1265" y="1413"/>
                    <a:pt x="1265" y="1290"/>
                  </a:cubicBezTo>
                  <a:lnTo>
                    <a:pt x="1265" y="1190"/>
                  </a:lnTo>
                  <a:lnTo>
                    <a:pt x="1265" y="1091"/>
                  </a:lnTo>
                  <a:lnTo>
                    <a:pt x="1265" y="942"/>
                  </a:lnTo>
                  <a:lnTo>
                    <a:pt x="1265" y="769"/>
                  </a:lnTo>
                  <a:lnTo>
                    <a:pt x="1265" y="695"/>
                  </a:lnTo>
                  <a:lnTo>
                    <a:pt x="1265" y="595"/>
                  </a:lnTo>
                  <a:cubicBezTo>
                    <a:pt x="1265" y="471"/>
                    <a:pt x="1240" y="372"/>
                    <a:pt x="1240" y="248"/>
                  </a:cubicBezTo>
                  <a:cubicBezTo>
                    <a:pt x="1240" y="149"/>
                    <a:pt x="1215" y="100"/>
                    <a:pt x="1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8" name="Google Shape;12588;p37"/>
          <p:cNvGrpSpPr/>
          <p:nvPr/>
        </p:nvGrpSpPr>
        <p:grpSpPr>
          <a:xfrm rot="5758855">
            <a:off x="6206095" y="3325024"/>
            <a:ext cx="681183" cy="2278954"/>
            <a:chOff x="7375795" y="2728743"/>
            <a:chExt cx="291249" cy="974399"/>
          </a:xfrm>
        </p:grpSpPr>
        <p:sp>
          <p:nvSpPr>
            <p:cNvPr id="12589" name="Google Shape;12589;p37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7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7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7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7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7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7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7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7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7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7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7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7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7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7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7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7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7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7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7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7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7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7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7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7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7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7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7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7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7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7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7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7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7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7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7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7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7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7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7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7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7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7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7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7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7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7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7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7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7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7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7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37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37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37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37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37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37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7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7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7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7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7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7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7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7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7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7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7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7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7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7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7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7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7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7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7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7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7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7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7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7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7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7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7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7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7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7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7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7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7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7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7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7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7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7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7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7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7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7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7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7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7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7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7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7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7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7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7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7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7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7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7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7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7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7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7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7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7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7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7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7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7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7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7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7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7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7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7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7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7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7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7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7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3" name="Google Shape;12723;p37"/>
          <p:cNvGrpSpPr/>
          <p:nvPr/>
        </p:nvGrpSpPr>
        <p:grpSpPr>
          <a:xfrm rot="-2500494" flipH="1">
            <a:off x="7040273" y="1936492"/>
            <a:ext cx="1113663" cy="783426"/>
            <a:chOff x="9221475" y="2460200"/>
            <a:chExt cx="2104828" cy="1480678"/>
          </a:xfrm>
        </p:grpSpPr>
        <p:sp>
          <p:nvSpPr>
            <p:cNvPr id="12724" name="Google Shape;12724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6" name="Google Shape;12766;p37"/>
          <p:cNvGrpSpPr/>
          <p:nvPr/>
        </p:nvGrpSpPr>
        <p:grpSpPr>
          <a:xfrm rot="-1415769" flipH="1">
            <a:off x="7212701" y="808794"/>
            <a:ext cx="768762" cy="540799"/>
            <a:chOff x="9221475" y="2460200"/>
            <a:chExt cx="2104828" cy="1480678"/>
          </a:xfrm>
        </p:grpSpPr>
        <p:sp>
          <p:nvSpPr>
            <p:cNvPr id="12767" name="Google Shape;12767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9" name="Google Shape;12809;p37"/>
          <p:cNvGrpSpPr/>
          <p:nvPr/>
        </p:nvGrpSpPr>
        <p:grpSpPr>
          <a:xfrm rot="1473304" flipH="1">
            <a:off x="7404182" y="1029411"/>
            <a:ext cx="1113782" cy="783509"/>
            <a:chOff x="9221475" y="2460200"/>
            <a:chExt cx="2104828" cy="1480678"/>
          </a:xfrm>
        </p:grpSpPr>
        <p:sp>
          <p:nvSpPr>
            <p:cNvPr id="12810" name="Google Shape;12810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2" name="Google Shape;12852;p37"/>
          <p:cNvGrpSpPr/>
          <p:nvPr/>
        </p:nvGrpSpPr>
        <p:grpSpPr>
          <a:xfrm rot="3162723" flipH="1">
            <a:off x="7770300" y="2563332"/>
            <a:ext cx="1113526" cy="783329"/>
            <a:chOff x="9221475" y="2460200"/>
            <a:chExt cx="2104828" cy="1480678"/>
          </a:xfrm>
        </p:grpSpPr>
        <p:sp>
          <p:nvSpPr>
            <p:cNvPr id="12853" name="Google Shape;12853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95" name="Google Shape;12895;p37"/>
          <p:cNvSpPr/>
          <p:nvPr/>
        </p:nvSpPr>
        <p:spPr>
          <a:xfrm rot="3980590">
            <a:off x="1121349" y="4453055"/>
            <a:ext cx="76636" cy="68474"/>
          </a:xfrm>
          <a:custGeom>
            <a:avLst/>
            <a:gdLst/>
            <a:ahLst/>
            <a:cxnLst/>
            <a:rect l="l" t="t" r="r" b="b"/>
            <a:pathLst>
              <a:path w="2291" h="2047" extrusionOk="0">
                <a:moveTo>
                  <a:pt x="1159" y="0"/>
                </a:moveTo>
                <a:cubicBezTo>
                  <a:pt x="1016" y="0"/>
                  <a:pt x="865" y="28"/>
                  <a:pt x="712" y="85"/>
                </a:cubicBezTo>
                <a:cubicBezTo>
                  <a:pt x="360" y="210"/>
                  <a:pt x="1" y="460"/>
                  <a:pt x="24" y="944"/>
                </a:cubicBezTo>
                <a:cubicBezTo>
                  <a:pt x="16" y="1374"/>
                  <a:pt x="188" y="1655"/>
                  <a:pt x="563" y="1843"/>
                </a:cubicBezTo>
                <a:cubicBezTo>
                  <a:pt x="720" y="1913"/>
                  <a:pt x="876" y="1968"/>
                  <a:pt x="1040" y="2023"/>
                </a:cubicBezTo>
                <a:cubicBezTo>
                  <a:pt x="1106" y="2038"/>
                  <a:pt x="1173" y="2046"/>
                  <a:pt x="1239" y="2046"/>
                </a:cubicBezTo>
                <a:cubicBezTo>
                  <a:pt x="1368" y="2046"/>
                  <a:pt x="1497" y="2017"/>
                  <a:pt x="1626" y="1960"/>
                </a:cubicBezTo>
                <a:cubicBezTo>
                  <a:pt x="1946" y="1812"/>
                  <a:pt x="2126" y="1561"/>
                  <a:pt x="2228" y="1241"/>
                </a:cubicBezTo>
                <a:cubicBezTo>
                  <a:pt x="2290" y="1061"/>
                  <a:pt x="2282" y="905"/>
                  <a:pt x="2204" y="741"/>
                </a:cubicBezTo>
                <a:cubicBezTo>
                  <a:pt x="1991" y="267"/>
                  <a:pt x="1608" y="0"/>
                  <a:pt x="1159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6" name="Google Shape;12896;p37"/>
          <p:cNvSpPr/>
          <p:nvPr/>
        </p:nvSpPr>
        <p:spPr>
          <a:xfrm rot="3980590">
            <a:off x="1166596" y="4382543"/>
            <a:ext cx="66701" cy="62353"/>
          </a:xfrm>
          <a:custGeom>
            <a:avLst/>
            <a:gdLst/>
            <a:ahLst/>
            <a:cxnLst/>
            <a:rect l="l" t="t" r="r" b="b"/>
            <a:pathLst>
              <a:path w="1994" h="1864" extrusionOk="0">
                <a:moveTo>
                  <a:pt x="991" y="1"/>
                </a:moveTo>
                <a:cubicBezTo>
                  <a:pt x="829" y="1"/>
                  <a:pt x="667" y="41"/>
                  <a:pt x="516" y="127"/>
                </a:cubicBezTo>
                <a:cubicBezTo>
                  <a:pt x="235" y="291"/>
                  <a:pt x="1" y="533"/>
                  <a:pt x="8" y="908"/>
                </a:cubicBezTo>
                <a:cubicBezTo>
                  <a:pt x="23" y="1404"/>
                  <a:pt x="515" y="1864"/>
                  <a:pt x="1018" y="1864"/>
                </a:cubicBezTo>
                <a:cubicBezTo>
                  <a:pt x="1039" y="1864"/>
                  <a:pt x="1059" y="1863"/>
                  <a:pt x="1079" y="1861"/>
                </a:cubicBezTo>
                <a:cubicBezTo>
                  <a:pt x="1610" y="1822"/>
                  <a:pt x="1993" y="1416"/>
                  <a:pt x="1985" y="877"/>
                </a:cubicBezTo>
                <a:cubicBezTo>
                  <a:pt x="1985" y="650"/>
                  <a:pt x="1970" y="634"/>
                  <a:pt x="1837" y="439"/>
                </a:cubicBezTo>
                <a:cubicBezTo>
                  <a:pt x="1633" y="163"/>
                  <a:pt x="1315" y="1"/>
                  <a:pt x="991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7" name="Google Shape;12897;p37"/>
          <p:cNvSpPr/>
          <p:nvPr/>
        </p:nvSpPr>
        <p:spPr>
          <a:xfrm rot="3980590">
            <a:off x="1142630" y="4643127"/>
            <a:ext cx="59108" cy="46932"/>
          </a:xfrm>
          <a:custGeom>
            <a:avLst/>
            <a:gdLst/>
            <a:ahLst/>
            <a:cxnLst/>
            <a:rect l="l" t="t" r="r" b="b"/>
            <a:pathLst>
              <a:path w="1767" h="1403" extrusionOk="0">
                <a:moveTo>
                  <a:pt x="645" y="0"/>
                </a:moveTo>
                <a:cubicBezTo>
                  <a:pt x="439" y="0"/>
                  <a:pt x="263" y="90"/>
                  <a:pt x="164" y="252"/>
                </a:cubicBezTo>
                <a:cubicBezTo>
                  <a:pt x="0" y="502"/>
                  <a:pt x="16" y="830"/>
                  <a:pt x="243" y="1065"/>
                </a:cubicBezTo>
                <a:cubicBezTo>
                  <a:pt x="438" y="1268"/>
                  <a:pt x="688" y="1385"/>
                  <a:pt x="915" y="1401"/>
                </a:cubicBezTo>
                <a:cubicBezTo>
                  <a:pt x="936" y="1402"/>
                  <a:pt x="958" y="1402"/>
                  <a:pt x="978" y="1402"/>
                </a:cubicBezTo>
                <a:cubicBezTo>
                  <a:pt x="1243" y="1402"/>
                  <a:pt x="1436" y="1313"/>
                  <a:pt x="1508" y="1190"/>
                </a:cubicBezTo>
                <a:cubicBezTo>
                  <a:pt x="1766" y="768"/>
                  <a:pt x="1563" y="307"/>
                  <a:pt x="1258" y="182"/>
                </a:cubicBezTo>
                <a:cubicBezTo>
                  <a:pt x="1133" y="127"/>
                  <a:pt x="1001" y="72"/>
                  <a:pt x="868" y="33"/>
                </a:cubicBezTo>
                <a:cubicBezTo>
                  <a:pt x="791" y="11"/>
                  <a:pt x="716" y="0"/>
                  <a:pt x="645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8" name="Google Shape;12898;p37"/>
          <p:cNvSpPr/>
          <p:nvPr/>
        </p:nvSpPr>
        <p:spPr>
          <a:xfrm rot="3980590">
            <a:off x="1111583" y="4549261"/>
            <a:ext cx="46831" cy="46631"/>
          </a:xfrm>
          <a:custGeom>
            <a:avLst/>
            <a:gdLst/>
            <a:ahLst/>
            <a:cxnLst/>
            <a:rect l="l" t="t" r="r" b="b"/>
            <a:pathLst>
              <a:path w="1400" h="1394" extrusionOk="0">
                <a:moveTo>
                  <a:pt x="625" y="1"/>
                </a:moveTo>
                <a:cubicBezTo>
                  <a:pt x="502" y="1"/>
                  <a:pt x="386" y="21"/>
                  <a:pt x="282" y="130"/>
                </a:cubicBezTo>
                <a:cubicBezTo>
                  <a:pt x="8" y="427"/>
                  <a:pt x="1" y="912"/>
                  <a:pt x="282" y="1193"/>
                </a:cubicBezTo>
                <a:cubicBezTo>
                  <a:pt x="399" y="1297"/>
                  <a:pt x="535" y="1394"/>
                  <a:pt x="683" y="1394"/>
                </a:cubicBezTo>
                <a:cubicBezTo>
                  <a:pt x="703" y="1394"/>
                  <a:pt x="723" y="1392"/>
                  <a:pt x="743" y="1388"/>
                </a:cubicBezTo>
                <a:cubicBezTo>
                  <a:pt x="1118" y="1326"/>
                  <a:pt x="1368" y="1170"/>
                  <a:pt x="1399" y="677"/>
                </a:cubicBezTo>
                <a:cubicBezTo>
                  <a:pt x="1399" y="334"/>
                  <a:pt x="1103" y="21"/>
                  <a:pt x="759" y="5"/>
                </a:cubicBezTo>
                <a:cubicBezTo>
                  <a:pt x="713" y="3"/>
                  <a:pt x="669" y="1"/>
                  <a:pt x="625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9" name="Google Shape;12899;p37"/>
          <p:cNvSpPr/>
          <p:nvPr/>
        </p:nvSpPr>
        <p:spPr>
          <a:xfrm rot="3980590">
            <a:off x="1200811" y="4595848"/>
            <a:ext cx="41613" cy="40810"/>
          </a:xfrm>
          <a:custGeom>
            <a:avLst/>
            <a:gdLst/>
            <a:ahLst/>
            <a:cxnLst/>
            <a:rect l="l" t="t" r="r" b="b"/>
            <a:pathLst>
              <a:path w="1244" h="1220" extrusionOk="0">
                <a:moveTo>
                  <a:pt x="626" y="0"/>
                </a:moveTo>
                <a:cubicBezTo>
                  <a:pt x="266" y="0"/>
                  <a:pt x="16" y="243"/>
                  <a:pt x="16" y="602"/>
                </a:cubicBezTo>
                <a:cubicBezTo>
                  <a:pt x="1" y="1016"/>
                  <a:pt x="196" y="1219"/>
                  <a:pt x="587" y="1219"/>
                </a:cubicBezTo>
                <a:cubicBezTo>
                  <a:pt x="970" y="1219"/>
                  <a:pt x="1228" y="977"/>
                  <a:pt x="1235" y="625"/>
                </a:cubicBezTo>
                <a:cubicBezTo>
                  <a:pt x="1243" y="274"/>
                  <a:pt x="978" y="0"/>
                  <a:pt x="62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0" name="Google Shape;12900;p37"/>
          <p:cNvSpPr/>
          <p:nvPr/>
        </p:nvSpPr>
        <p:spPr>
          <a:xfrm rot="3980590">
            <a:off x="1182082" y="4529151"/>
            <a:ext cx="31645" cy="34588"/>
          </a:xfrm>
          <a:custGeom>
            <a:avLst/>
            <a:gdLst/>
            <a:ahLst/>
            <a:cxnLst/>
            <a:rect l="l" t="t" r="r" b="b"/>
            <a:pathLst>
              <a:path w="946" h="1034" extrusionOk="0">
                <a:moveTo>
                  <a:pt x="470" y="0"/>
                </a:moveTo>
                <a:cubicBezTo>
                  <a:pt x="224" y="0"/>
                  <a:pt x="0" y="271"/>
                  <a:pt x="0" y="564"/>
                </a:cubicBezTo>
                <a:cubicBezTo>
                  <a:pt x="0" y="861"/>
                  <a:pt x="157" y="1017"/>
                  <a:pt x="446" y="1033"/>
                </a:cubicBezTo>
                <a:cubicBezTo>
                  <a:pt x="453" y="1033"/>
                  <a:pt x="461" y="1033"/>
                  <a:pt x="468" y="1033"/>
                </a:cubicBezTo>
                <a:cubicBezTo>
                  <a:pt x="782" y="1033"/>
                  <a:pt x="946" y="870"/>
                  <a:pt x="946" y="564"/>
                </a:cubicBezTo>
                <a:cubicBezTo>
                  <a:pt x="946" y="291"/>
                  <a:pt x="743" y="17"/>
                  <a:pt x="500" y="1"/>
                </a:cubicBezTo>
                <a:cubicBezTo>
                  <a:pt x="490" y="1"/>
                  <a:pt x="480" y="0"/>
                  <a:pt x="47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1" name="Google Shape;12901;p37"/>
          <p:cNvSpPr/>
          <p:nvPr/>
        </p:nvSpPr>
        <p:spPr>
          <a:xfrm rot="3980590">
            <a:off x="1227649" y="4497510"/>
            <a:ext cx="37298" cy="31043"/>
          </a:xfrm>
          <a:custGeom>
            <a:avLst/>
            <a:gdLst/>
            <a:ahLst/>
            <a:cxnLst/>
            <a:rect l="l" t="t" r="r" b="b"/>
            <a:pathLst>
              <a:path w="1115" h="928" extrusionOk="0">
                <a:moveTo>
                  <a:pt x="451" y="0"/>
                </a:moveTo>
                <a:cubicBezTo>
                  <a:pt x="242" y="0"/>
                  <a:pt x="57" y="171"/>
                  <a:pt x="36" y="377"/>
                </a:cubicBezTo>
                <a:cubicBezTo>
                  <a:pt x="0" y="734"/>
                  <a:pt x="221" y="928"/>
                  <a:pt x="510" y="928"/>
                </a:cubicBezTo>
                <a:cubicBezTo>
                  <a:pt x="531" y="928"/>
                  <a:pt x="553" y="926"/>
                  <a:pt x="576" y="924"/>
                </a:cubicBezTo>
                <a:lnTo>
                  <a:pt x="654" y="924"/>
                </a:lnTo>
                <a:cubicBezTo>
                  <a:pt x="896" y="917"/>
                  <a:pt x="1052" y="776"/>
                  <a:pt x="1084" y="573"/>
                </a:cubicBezTo>
                <a:cubicBezTo>
                  <a:pt x="1115" y="362"/>
                  <a:pt x="1013" y="182"/>
                  <a:pt x="802" y="96"/>
                </a:cubicBezTo>
                <a:cubicBezTo>
                  <a:pt x="724" y="57"/>
                  <a:pt x="623" y="26"/>
                  <a:pt x="537" y="10"/>
                </a:cubicBezTo>
                <a:cubicBezTo>
                  <a:pt x="508" y="4"/>
                  <a:pt x="479" y="0"/>
                  <a:pt x="451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2" name="Google Shape;12902;p37"/>
          <p:cNvSpPr/>
          <p:nvPr/>
        </p:nvSpPr>
        <p:spPr>
          <a:xfrm rot="3980590">
            <a:off x="1135302" y="4311332"/>
            <a:ext cx="37933" cy="34154"/>
          </a:xfrm>
          <a:custGeom>
            <a:avLst/>
            <a:gdLst/>
            <a:ahLst/>
            <a:cxnLst/>
            <a:rect l="l" t="t" r="r" b="b"/>
            <a:pathLst>
              <a:path w="1134" h="1021" extrusionOk="0">
                <a:moveTo>
                  <a:pt x="592" y="1"/>
                </a:moveTo>
                <a:cubicBezTo>
                  <a:pt x="588" y="1"/>
                  <a:pt x="583" y="1"/>
                  <a:pt x="579" y="1"/>
                </a:cubicBezTo>
                <a:cubicBezTo>
                  <a:pt x="446" y="9"/>
                  <a:pt x="266" y="126"/>
                  <a:pt x="165" y="282"/>
                </a:cubicBezTo>
                <a:cubicBezTo>
                  <a:pt x="1" y="572"/>
                  <a:pt x="141" y="900"/>
                  <a:pt x="431" y="1009"/>
                </a:cubicBezTo>
                <a:cubicBezTo>
                  <a:pt x="452" y="1017"/>
                  <a:pt x="476" y="1020"/>
                  <a:pt x="503" y="1020"/>
                </a:cubicBezTo>
                <a:cubicBezTo>
                  <a:pt x="740" y="1020"/>
                  <a:pt x="1134" y="721"/>
                  <a:pt x="1134" y="517"/>
                </a:cubicBezTo>
                <a:lnTo>
                  <a:pt x="1134" y="470"/>
                </a:lnTo>
                <a:cubicBezTo>
                  <a:pt x="1095" y="224"/>
                  <a:pt x="846" y="1"/>
                  <a:pt x="592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3" name="Google Shape;12903;p37"/>
          <p:cNvSpPr/>
          <p:nvPr/>
        </p:nvSpPr>
        <p:spPr>
          <a:xfrm>
            <a:off x="-263750" y="2237390"/>
            <a:ext cx="34019" cy="33517"/>
          </a:xfrm>
          <a:custGeom>
            <a:avLst/>
            <a:gdLst/>
            <a:ahLst/>
            <a:cxnLst/>
            <a:rect l="l" t="t" r="r" b="b"/>
            <a:pathLst>
              <a:path w="1017" h="1002" extrusionOk="0">
                <a:moveTo>
                  <a:pt x="556" y="0"/>
                </a:moveTo>
                <a:cubicBezTo>
                  <a:pt x="266" y="0"/>
                  <a:pt x="1" y="250"/>
                  <a:pt x="9" y="516"/>
                </a:cubicBezTo>
                <a:cubicBezTo>
                  <a:pt x="9" y="734"/>
                  <a:pt x="261" y="1002"/>
                  <a:pt x="468" y="1002"/>
                </a:cubicBezTo>
                <a:cubicBezTo>
                  <a:pt x="476" y="1002"/>
                  <a:pt x="485" y="1001"/>
                  <a:pt x="493" y="1001"/>
                </a:cubicBezTo>
                <a:cubicBezTo>
                  <a:pt x="727" y="985"/>
                  <a:pt x="1017" y="649"/>
                  <a:pt x="1017" y="414"/>
                </a:cubicBezTo>
                <a:cubicBezTo>
                  <a:pt x="1017" y="180"/>
                  <a:pt x="813" y="0"/>
                  <a:pt x="55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4" name="Google Shape;12904;p37"/>
          <p:cNvSpPr/>
          <p:nvPr/>
        </p:nvSpPr>
        <p:spPr>
          <a:xfrm>
            <a:off x="-245453" y="2328340"/>
            <a:ext cx="31677" cy="34019"/>
          </a:xfrm>
          <a:custGeom>
            <a:avLst/>
            <a:gdLst/>
            <a:ahLst/>
            <a:cxnLst/>
            <a:rect l="l" t="t" r="r" b="b"/>
            <a:pathLst>
              <a:path w="947" h="1017" extrusionOk="0">
                <a:moveTo>
                  <a:pt x="440" y="0"/>
                </a:moveTo>
                <a:cubicBezTo>
                  <a:pt x="212" y="0"/>
                  <a:pt x="32" y="193"/>
                  <a:pt x="24" y="454"/>
                </a:cubicBezTo>
                <a:cubicBezTo>
                  <a:pt x="1" y="727"/>
                  <a:pt x="274" y="1017"/>
                  <a:pt x="532" y="1017"/>
                </a:cubicBezTo>
                <a:cubicBezTo>
                  <a:pt x="767" y="1017"/>
                  <a:pt x="946" y="813"/>
                  <a:pt x="946" y="563"/>
                </a:cubicBezTo>
                <a:cubicBezTo>
                  <a:pt x="946" y="259"/>
                  <a:pt x="727" y="1"/>
                  <a:pt x="454" y="1"/>
                </a:cubicBezTo>
                <a:cubicBezTo>
                  <a:pt x="449" y="1"/>
                  <a:pt x="445" y="0"/>
                  <a:pt x="44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5" name="Google Shape;12905;p37"/>
          <p:cNvSpPr/>
          <p:nvPr/>
        </p:nvSpPr>
        <p:spPr>
          <a:xfrm>
            <a:off x="-273952" y="2187148"/>
            <a:ext cx="22010" cy="22044"/>
          </a:xfrm>
          <a:custGeom>
            <a:avLst/>
            <a:gdLst/>
            <a:ahLst/>
            <a:cxnLst/>
            <a:rect l="l" t="t" r="r" b="b"/>
            <a:pathLst>
              <a:path w="658" h="659" extrusionOk="0">
                <a:moveTo>
                  <a:pt x="298" y="1"/>
                </a:moveTo>
                <a:cubicBezTo>
                  <a:pt x="129" y="1"/>
                  <a:pt x="23" y="123"/>
                  <a:pt x="9" y="315"/>
                </a:cubicBezTo>
                <a:cubicBezTo>
                  <a:pt x="1" y="526"/>
                  <a:pt x="134" y="643"/>
                  <a:pt x="376" y="658"/>
                </a:cubicBezTo>
                <a:cubicBezTo>
                  <a:pt x="380" y="659"/>
                  <a:pt x="383" y="659"/>
                  <a:pt x="387" y="659"/>
                </a:cubicBezTo>
                <a:cubicBezTo>
                  <a:pt x="509" y="659"/>
                  <a:pt x="642" y="537"/>
                  <a:pt x="650" y="408"/>
                </a:cubicBezTo>
                <a:cubicBezTo>
                  <a:pt x="657" y="221"/>
                  <a:pt x="493" y="25"/>
                  <a:pt x="329" y="2"/>
                </a:cubicBezTo>
                <a:cubicBezTo>
                  <a:pt x="319" y="1"/>
                  <a:pt x="308" y="1"/>
                  <a:pt x="298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906" name="Google Shape;12906;p37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6742500" y="3393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7" name="Google Shape;12907;p37"/>
          <p:cNvPicPr preferRelativeResize="0"/>
          <p:nvPr/>
        </p:nvPicPr>
        <p:blipFill>
          <a:blip r:embed="rId4">
            <a:alphaModFix amt="78000"/>
          </a:blip>
          <a:stretch>
            <a:fillRect/>
          </a:stretch>
        </p:blipFill>
        <p:spPr>
          <a:xfrm>
            <a:off x="7441838" y="2617933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8" name="Google Shape;12908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-289500" y="-363419"/>
            <a:ext cx="1957150" cy="2313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909" name="Google Shape;12909;p37"/>
          <p:cNvGrpSpPr/>
          <p:nvPr/>
        </p:nvGrpSpPr>
        <p:grpSpPr>
          <a:xfrm flipH="1">
            <a:off x="893902" y="1082580"/>
            <a:ext cx="1198888" cy="1058153"/>
            <a:chOff x="4874103" y="1842351"/>
            <a:chExt cx="481713" cy="425183"/>
          </a:xfrm>
        </p:grpSpPr>
        <p:sp>
          <p:nvSpPr>
            <p:cNvPr id="12910" name="Google Shape;12910;p37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7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7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7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7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7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7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7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7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7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7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37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8" name="Picture 4" descr="Sashitsu GIFs - Find &amp;amp; Share on GIPHY">
            <a:extLst>
              <a:ext uri="{FF2B5EF4-FFF2-40B4-BE49-F238E27FC236}">
                <a16:creationId xmlns:a16="http://schemas.microsoft.com/office/drawing/2014/main" id="{49DCFB2A-378E-49ED-B8BB-2F5131C30DC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2572" y="457199"/>
            <a:ext cx="3744686" cy="2300515"/>
          </a:xfrm>
          <a:prstGeom prst="rect">
            <a:avLst/>
          </a:prstGeom>
          <a:ln w="5715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3" name="Google Shape;23013;p68"/>
          <p:cNvSpPr txBox="1">
            <a:spLocks noGrp="1"/>
          </p:cNvSpPr>
          <p:nvPr>
            <p:ph type="title"/>
          </p:nvPr>
        </p:nvSpPr>
        <p:spPr>
          <a:xfrm>
            <a:off x="628560" y="25582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Let’s Practice</a:t>
            </a:r>
            <a:endParaRPr dirty="0"/>
          </a:p>
        </p:txBody>
      </p:sp>
      <p:pic>
        <p:nvPicPr>
          <p:cNvPr id="23015" name="Google Shape;23015;p68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-242698" y="-242000"/>
            <a:ext cx="1070660" cy="1070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16" name="Google Shape;23016;p68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7683977" y="-1404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017" name="Google Shape;23017;p68"/>
          <p:cNvGrpSpPr/>
          <p:nvPr/>
        </p:nvGrpSpPr>
        <p:grpSpPr>
          <a:xfrm rot="-5400000" flipH="1">
            <a:off x="8351166" y="3990886"/>
            <a:ext cx="347326" cy="365836"/>
            <a:chOff x="9310391" y="2486565"/>
            <a:chExt cx="261975" cy="275936"/>
          </a:xfrm>
        </p:grpSpPr>
        <p:sp>
          <p:nvSpPr>
            <p:cNvPr id="23018" name="Google Shape;23018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9" name="Google Shape;23019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0" name="Google Shape;23020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1" name="Google Shape;23021;p68"/>
          <p:cNvGrpSpPr/>
          <p:nvPr/>
        </p:nvGrpSpPr>
        <p:grpSpPr>
          <a:xfrm rot="5543167" flipH="1">
            <a:off x="6139559" y="146161"/>
            <a:ext cx="347339" cy="365849"/>
            <a:chOff x="9310391" y="2486565"/>
            <a:chExt cx="261975" cy="275936"/>
          </a:xfrm>
        </p:grpSpPr>
        <p:sp>
          <p:nvSpPr>
            <p:cNvPr id="23022" name="Google Shape;23022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3" name="Google Shape;23023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4" name="Google Shape;23024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5" name="Google Shape;23025;p68"/>
          <p:cNvGrpSpPr/>
          <p:nvPr/>
        </p:nvGrpSpPr>
        <p:grpSpPr>
          <a:xfrm rot="1677867" flipH="1">
            <a:off x="1653544" y="296320"/>
            <a:ext cx="347327" cy="365836"/>
            <a:chOff x="9310391" y="2486565"/>
            <a:chExt cx="261975" cy="275936"/>
          </a:xfrm>
        </p:grpSpPr>
        <p:sp>
          <p:nvSpPr>
            <p:cNvPr id="23026" name="Google Shape;23026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7" name="Google Shape;23027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8" name="Google Shape;23028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9" name="Google Shape;23029;p68"/>
          <p:cNvGrpSpPr/>
          <p:nvPr/>
        </p:nvGrpSpPr>
        <p:grpSpPr>
          <a:xfrm>
            <a:off x="7386899" y="3728247"/>
            <a:ext cx="1588373" cy="1027083"/>
            <a:chOff x="3686901" y="3591190"/>
            <a:chExt cx="1770170" cy="1144637"/>
          </a:xfrm>
        </p:grpSpPr>
        <p:sp>
          <p:nvSpPr>
            <p:cNvPr id="23030" name="Google Shape;23030;p68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1" name="Google Shape;23031;p68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2" name="Google Shape;23032;p68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3" name="Google Shape;23033;p68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4" name="Google Shape;23034;p68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5" name="Google Shape;23035;p68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6" name="Google Shape;23036;p68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7" name="Google Shape;23037;p68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38" name="Google Shape;23038;p68"/>
          <p:cNvGrpSpPr/>
          <p:nvPr/>
        </p:nvGrpSpPr>
        <p:grpSpPr>
          <a:xfrm>
            <a:off x="6729987" y="4061802"/>
            <a:ext cx="1103826" cy="832393"/>
            <a:chOff x="3693500" y="1118850"/>
            <a:chExt cx="535500" cy="403800"/>
          </a:xfrm>
        </p:grpSpPr>
        <p:sp>
          <p:nvSpPr>
            <p:cNvPr id="23039" name="Google Shape;23039;p6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0" name="Google Shape;23040;p6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1" name="Google Shape;23041;p6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2" name="Google Shape;23042;p6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3" name="Google Shape;23043;p6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4" name="Google Shape;23044;p6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5" name="Google Shape;23045;p6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6" name="Google Shape;23046;p6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7" name="Google Shape;23047;p6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8" name="Google Shape;23048;p6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9" name="Google Shape;23049;p6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0" name="Google Shape;23050;p6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1" name="Google Shape;23051;p6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2" name="Google Shape;23052;p6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3" name="Google Shape;23053;p6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4" name="Google Shape;23054;p6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5" name="Google Shape;23055;p6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6" name="Google Shape;23056;p6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7" name="Google Shape;23057;p6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8" name="Google Shape;23058;p6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9" name="Google Shape;23059;p6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0" name="Google Shape;23060;p6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1" name="Google Shape;23061;p6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2" name="Google Shape;23062;p6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3" name="Google Shape;23063;p6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4" name="Google Shape;23064;p6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5" name="Google Shape;23065;p6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6" name="Google Shape;23066;p6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7" name="Google Shape;23067;p6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8" name="Google Shape;23068;p6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9" name="Google Shape;23069;p6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0" name="Google Shape;23070;p6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1" name="Google Shape;23071;p6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2" name="Google Shape;23072;p6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3" name="Google Shape;23073;p6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4" name="Google Shape;23074;p6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5" name="Google Shape;23075;p6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6" name="Google Shape;23076;p6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7" name="Google Shape;23077;p6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8" name="Google Shape;23078;p6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9" name="Google Shape;23079;p6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0" name="Google Shape;23080;p6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1" name="Google Shape;23081;p6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2" name="Google Shape;23082;p6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3" name="Google Shape;23083;p6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4" name="Google Shape;23084;p6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5" name="Google Shape;23085;p6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6" name="Google Shape;23086;p6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7" name="Google Shape;23087;p6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8" name="Google Shape;23088;p6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9" name="Google Shape;23089;p6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0" name="Google Shape;23090;p6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1" name="Google Shape;23091;p6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2" name="Google Shape;23092;p6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3" name="Google Shape;23093;p6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4" name="Google Shape;23094;p6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5" name="Google Shape;23095;p6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6" name="Google Shape;23096;p6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7" name="Google Shape;23097;p6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8" name="Google Shape;23098;p6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9" name="Google Shape;23099;p6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0" name="Google Shape;23100;p6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1" name="Google Shape;23101;p6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2" name="Google Shape;23102;p6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3" name="Google Shape;23103;p6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4" name="Google Shape;23104;p6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3105" name="Google Shape;23105;p68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>
            <a:off x="7895261" y="328161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106" name="Google Shape;23106;p68"/>
          <p:cNvGrpSpPr/>
          <p:nvPr/>
        </p:nvGrpSpPr>
        <p:grpSpPr>
          <a:xfrm>
            <a:off x="136411" y="4096052"/>
            <a:ext cx="763293" cy="763887"/>
            <a:chOff x="4408648" y="3039468"/>
            <a:chExt cx="841094" cy="841842"/>
          </a:xfrm>
        </p:grpSpPr>
        <p:sp>
          <p:nvSpPr>
            <p:cNvPr id="23107" name="Google Shape;23107;p68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8" name="Google Shape;23108;p68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9" name="Google Shape;23109;p68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0" name="Google Shape;23110;p68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1" name="Google Shape;23111;p68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2" name="Google Shape;23112;p68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3" name="Google Shape;23113;p68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4" name="Google Shape;23114;p68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5" name="Google Shape;23115;p68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6" name="Google Shape;23116;p68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7" name="Google Shape;23117;p68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8" name="Google Shape;23118;p68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9" name="Google Shape;23119;p68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0" name="Google Shape;23120;p68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1" name="Google Shape;23121;p68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2" name="Google Shape;23122;p68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3" name="Google Shape;23123;p68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4" name="Google Shape;23124;p68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5" name="Google Shape;23125;p68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5" name="Picture 2" descr="http://www.wallcoo.net/cartoon/vector_winter/wallpapers/1280x800/vector_winter_background_VDE_1246.jpg">
            <a:extLst>
              <a:ext uri="{FF2B5EF4-FFF2-40B4-BE49-F238E27FC236}">
                <a16:creationId xmlns:a16="http://schemas.microsoft.com/office/drawing/2014/main" id="{374B5174-6A19-4D1D-BE57-E30CDE72F8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080"/>
          <a:stretch/>
        </p:blipFill>
        <p:spPr bwMode="auto">
          <a:xfrm>
            <a:off x="1480458" y="1038281"/>
            <a:ext cx="5733142" cy="294589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3">
                <a:lumMod val="75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" name="صورة 1">
            <a:extLst>
              <a:ext uri="{FF2B5EF4-FFF2-40B4-BE49-F238E27FC236}">
                <a16:creationId xmlns:a16="http://schemas.microsoft.com/office/drawing/2014/main" id="{7B45C2B0-B7DA-4C6E-88CB-8D6905BA3C0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61917" y="1182915"/>
            <a:ext cx="3404425" cy="2721020"/>
          </a:xfrm>
          <a:prstGeom prst="rect">
            <a:avLst/>
          </a:prstGeom>
        </p:spPr>
      </p:pic>
      <p:sp>
        <p:nvSpPr>
          <p:cNvPr id="3" name="فقاعة الكلام: مستطيلة مستديرة الزوايا 2">
            <a:extLst>
              <a:ext uri="{FF2B5EF4-FFF2-40B4-BE49-F238E27FC236}">
                <a16:creationId xmlns:a16="http://schemas.microsoft.com/office/drawing/2014/main" id="{93FFD824-40EE-4A7F-B42A-ECA7660A496B}"/>
              </a:ext>
            </a:extLst>
          </p:cNvPr>
          <p:cNvSpPr/>
          <p:nvPr/>
        </p:nvSpPr>
        <p:spPr>
          <a:xfrm>
            <a:off x="3345544" y="1291773"/>
            <a:ext cx="3628570" cy="624114"/>
          </a:xfrm>
          <a:prstGeom prst="wedgeRoundRectCallout">
            <a:avLst>
              <a:gd name="adj1" fmla="val -66987"/>
              <a:gd name="adj2" fmla="val 54360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9" name="2 CuadroTexto">
            <a:extLst>
              <a:ext uri="{FF2B5EF4-FFF2-40B4-BE49-F238E27FC236}">
                <a16:creationId xmlns:a16="http://schemas.microsoft.com/office/drawing/2014/main" id="{3E5CF8CA-9547-40DF-BA76-8668E133C325}"/>
              </a:ext>
            </a:extLst>
          </p:cNvPr>
          <p:cNvSpPr txBox="1"/>
          <p:nvPr/>
        </p:nvSpPr>
        <p:spPr>
          <a:xfrm>
            <a:off x="3123095" y="1401642"/>
            <a:ext cx="39598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600" b="1" dirty="0" err="1"/>
              <a:t>It’s</a:t>
            </a:r>
            <a:r>
              <a:rPr lang="es-ES_tradnl" sz="1600" b="1" dirty="0"/>
              <a:t> _______ </a:t>
            </a:r>
            <a:r>
              <a:rPr lang="es-ES_tradnl" sz="1600" b="1" dirty="0" err="1"/>
              <a:t>cold</a:t>
            </a:r>
            <a:r>
              <a:rPr lang="es-ES_tradnl" sz="1600" b="1" dirty="0"/>
              <a:t> </a:t>
            </a:r>
            <a:r>
              <a:rPr lang="es-ES_tradnl" sz="1600" b="1" dirty="0" err="1"/>
              <a:t>to</a:t>
            </a:r>
            <a:r>
              <a:rPr lang="es-ES_tradnl" sz="1600" b="1" dirty="0"/>
              <a:t> </a:t>
            </a:r>
            <a:r>
              <a:rPr lang="es-ES_tradnl" sz="1600" b="1" dirty="0" err="1"/>
              <a:t>go</a:t>
            </a:r>
            <a:r>
              <a:rPr lang="es-ES_tradnl" sz="1600" b="1" dirty="0"/>
              <a:t> </a:t>
            </a:r>
            <a:r>
              <a:rPr lang="es-ES_tradnl" sz="1600" b="1" dirty="0" err="1"/>
              <a:t>for</a:t>
            </a:r>
            <a:r>
              <a:rPr lang="es-ES_tradnl" sz="1600" b="1" dirty="0"/>
              <a:t> a </a:t>
            </a:r>
            <a:r>
              <a:rPr lang="es-ES_tradnl" sz="1600" b="1" dirty="0" err="1"/>
              <a:t>walk</a:t>
            </a:r>
            <a:r>
              <a:rPr lang="es-ES_tradnl" sz="1600" b="1" dirty="0"/>
              <a:t>.</a:t>
            </a:r>
            <a:endParaRPr lang="es-ES" sz="1600" b="1" dirty="0"/>
          </a:p>
        </p:txBody>
      </p:sp>
      <p:sp>
        <p:nvSpPr>
          <p:cNvPr id="120" name="4 CuadroTexto">
            <a:extLst>
              <a:ext uri="{FF2B5EF4-FFF2-40B4-BE49-F238E27FC236}">
                <a16:creationId xmlns:a16="http://schemas.microsoft.com/office/drawing/2014/main" id="{E94535CD-3B2B-4BA4-8454-35DEFCABFF30}"/>
              </a:ext>
            </a:extLst>
          </p:cNvPr>
          <p:cNvSpPr txBox="1"/>
          <p:nvPr/>
        </p:nvSpPr>
        <p:spPr>
          <a:xfrm>
            <a:off x="3333485" y="1296729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4F92"/>
                </a:solidFill>
              </a:rPr>
              <a:t>too</a:t>
            </a:r>
            <a:endParaRPr lang="es-ES" sz="24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6" name="Google Shape;12456;p36"/>
          <p:cNvSpPr txBox="1">
            <a:spLocks noGrp="1"/>
          </p:cNvSpPr>
          <p:nvPr>
            <p:ph type="title" idx="21"/>
          </p:nvPr>
        </p:nvSpPr>
        <p:spPr>
          <a:xfrm>
            <a:off x="722425" y="3638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Lesson Goals</a:t>
            </a:r>
            <a:endParaRPr dirty="0"/>
          </a:p>
        </p:txBody>
      </p:sp>
      <p:sp>
        <p:nvSpPr>
          <p:cNvPr id="12457" name="Google Shape;12457;p36"/>
          <p:cNvSpPr/>
          <p:nvPr/>
        </p:nvSpPr>
        <p:spPr>
          <a:xfrm>
            <a:off x="640045" y="1788068"/>
            <a:ext cx="16" cy="1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8" name="Google Shape;12458;p36"/>
          <p:cNvSpPr/>
          <p:nvPr/>
        </p:nvSpPr>
        <p:spPr>
          <a:xfrm>
            <a:off x="13" y="4723191"/>
            <a:ext cx="9144189" cy="171483"/>
          </a:xfrm>
          <a:custGeom>
            <a:avLst/>
            <a:gdLst/>
            <a:ahLst/>
            <a:cxnLst/>
            <a:rect l="l" t="t" r="r" b="b"/>
            <a:pathLst>
              <a:path w="284644" h="5338" extrusionOk="0">
                <a:moveTo>
                  <a:pt x="0" y="1"/>
                </a:moveTo>
                <a:lnTo>
                  <a:pt x="0" y="5338"/>
                </a:lnTo>
                <a:lnTo>
                  <a:pt x="284643" y="5338"/>
                </a:lnTo>
                <a:lnTo>
                  <a:pt x="284643" y="1"/>
                </a:lnTo>
                <a:close/>
              </a:path>
            </a:pathLst>
          </a:custGeom>
          <a:solidFill>
            <a:srgbClr val="FFFFFF">
              <a:alpha val="195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9" name="Google Shape;12459;p36"/>
          <p:cNvSpPr/>
          <p:nvPr/>
        </p:nvSpPr>
        <p:spPr>
          <a:xfrm>
            <a:off x="25" y="4594800"/>
            <a:ext cx="9144189" cy="128423"/>
          </a:xfrm>
          <a:custGeom>
            <a:avLst/>
            <a:gdLst/>
            <a:ahLst/>
            <a:cxnLst/>
            <a:rect l="l" t="t" r="r" b="b"/>
            <a:pathLst>
              <a:path w="284644" h="4191" extrusionOk="0">
                <a:moveTo>
                  <a:pt x="0" y="0"/>
                </a:moveTo>
                <a:lnTo>
                  <a:pt x="0" y="4191"/>
                </a:lnTo>
                <a:lnTo>
                  <a:pt x="284643" y="4191"/>
                </a:lnTo>
                <a:lnTo>
                  <a:pt x="284643" y="0"/>
                </a:lnTo>
                <a:close/>
              </a:path>
            </a:pathLst>
          </a:custGeom>
          <a:solidFill>
            <a:srgbClr val="FFFFFF">
              <a:alpha val="35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0" name="Google Shape;12460;p36"/>
          <p:cNvSpPr/>
          <p:nvPr/>
        </p:nvSpPr>
        <p:spPr>
          <a:xfrm>
            <a:off x="8341841" y="4135479"/>
            <a:ext cx="24469" cy="2674"/>
          </a:xfrm>
          <a:custGeom>
            <a:avLst/>
            <a:gdLst/>
            <a:ahLst/>
            <a:cxnLst/>
            <a:rect l="l" t="t" r="r" b="b"/>
            <a:pathLst>
              <a:path w="366" h="40" extrusionOk="0">
                <a:moveTo>
                  <a:pt x="364" y="0"/>
                </a:moveTo>
                <a:lnTo>
                  <a:pt x="364" y="0"/>
                </a:lnTo>
                <a:cubicBezTo>
                  <a:pt x="363" y="0"/>
                  <a:pt x="136" y="25"/>
                  <a:pt x="0" y="40"/>
                </a:cubicBezTo>
                <a:cubicBezTo>
                  <a:pt x="272" y="11"/>
                  <a:pt x="365" y="0"/>
                  <a:pt x="364" y="0"/>
                </a:cubicBezTo>
                <a:close/>
              </a:path>
            </a:pathLst>
          </a:custGeom>
          <a:solidFill>
            <a:srgbClr val="22B5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61" name="Google Shape;12461;p36"/>
          <p:cNvGrpSpPr/>
          <p:nvPr/>
        </p:nvGrpSpPr>
        <p:grpSpPr>
          <a:xfrm>
            <a:off x="8159591" y="664015"/>
            <a:ext cx="261975" cy="275936"/>
            <a:chOff x="9310391" y="2486565"/>
            <a:chExt cx="261975" cy="275936"/>
          </a:xfrm>
        </p:grpSpPr>
        <p:sp>
          <p:nvSpPr>
            <p:cNvPr id="12462" name="Google Shape;12462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5" name="Google Shape;12465;p36"/>
          <p:cNvGrpSpPr/>
          <p:nvPr/>
        </p:nvGrpSpPr>
        <p:grpSpPr>
          <a:xfrm rot="5400000">
            <a:off x="553754" y="1846690"/>
            <a:ext cx="261975" cy="275936"/>
            <a:chOff x="9310391" y="2486565"/>
            <a:chExt cx="261975" cy="275936"/>
          </a:xfrm>
        </p:grpSpPr>
        <p:sp>
          <p:nvSpPr>
            <p:cNvPr id="12466" name="Google Shape;12466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9" name="Google Shape;12469;p36"/>
          <p:cNvGrpSpPr/>
          <p:nvPr/>
        </p:nvGrpSpPr>
        <p:grpSpPr>
          <a:xfrm rot="175696">
            <a:off x="377484" y="4366805"/>
            <a:ext cx="389226" cy="409996"/>
            <a:chOff x="9310391" y="2486565"/>
            <a:chExt cx="261975" cy="275936"/>
          </a:xfrm>
        </p:grpSpPr>
        <p:sp>
          <p:nvSpPr>
            <p:cNvPr id="12470" name="Google Shape;12470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3" name="Google Shape;12473;p36"/>
          <p:cNvGrpSpPr/>
          <p:nvPr/>
        </p:nvGrpSpPr>
        <p:grpSpPr>
          <a:xfrm rot="5400000">
            <a:off x="6500171" y="73995"/>
            <a:ext cx="388902" cy="409654"/>
            <a:chOff x="9310391" y="2486565"/>
            <a:chExt cx="261975" cy="275936"/>
          </a:xfrm>
        </p:grpSpPr>
        <p:sp>
          <p:nvSpPr>
            <p:cNvPr id="12474" name="Google Shape;12474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7" name="Google Shape;12477;p36"/>
          <p:cNvGrpSpPr/>
          <p:nvPr/>
        </p:nvGrpSpPr>
        <p:grpSpPr>
          <a:xfrm rot="-919629">
            <a:off x="8523016" y="4407221"/>
            <a:ext cx="312490" cy="329170"/>
            <a:chOff x="9310391" y="2486565"/>
            <a:chExt cx="261975" cy="275936"/>
          </a:xfrm>
        </p:grpSpPr>
        <p:sp>
          <p:nvSpPr>
            <p:cNvPr id="12478" name="Google Shape;12478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81" name="Google Shape;12481;p36"/>
          <p:cNvSpPr txBox="1">
            <a:spLocks noGrp="1"/>
          </p:cNvSpPr>
          <p:nvPr>
            <p:ph type="title"/>
          </p:nvPr>
        </p:nvSpPr>
        <p:spPr>
          <a:xfrm>
            <a:off x="9094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</a:t>
            </a:r>
            <a:endParaRPr dirty="0"/>
          </a:p>
        </p:txBody>
      </p:sp>
      <p:sp>
        <p:nvSpPr>
          <p:cNvPr id="12482" name="Google Shape;12482;p36"/>
          <p:cNvSpPr txBox="1">
            <a:spLocks noGrp="1"/>
          </p:cNvSpPr>
          <p:nvPr>
            <p:ph type="subTitle" idx="1"/>
          </p:nvPr>
        </p:nvSpPr>
        <p:spPr>
          <a:xfrm>
            <a:off x="95515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"adjective order" </a:t>
            </a:r>
            <a:r>
              <a:rPr lang="en-US" dirty="0"/>
              <a:t>correctly</a:t>
            </a:r>
          </a:p>
        </p:txBody>
      </p:sp>
      <p:sp>
        <p:nvSpPr>
          <p:cNvPr id="12483" name="Google Shape;12483;p36"/>
          <p:cNvSpPr txBox="1">
            <a:spLocks noGrp="1"/>
          </p:cNvSpPr>
          <p:nvPr>
            <p:ph type="title" idx="3"/>
          </p:nvPr>
        </p:nvSpPr>
        <p:spPr>
          <a:xfrm>
            <a:off x="3192000" y="1742775"/>
            <a:ext cx="27600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</a:t>
            </a:r>
            <a:endParaRPr dirty="0"/>
          </a:p>
        </p:txBody>
      </p:sp>
      <p:sp>
        <p:nvSpPr>
          <p:cNvPr id="12484" name="Google Shape;12484;p36"/>
          <p:cNvSpPr txBox="1">
            <a:spLocks noGrp="1"/>
          </p:cNvSpPr>
          <p:nvPr>
            <p:ph type="subTitle" idx="5"/>
          </p:nvPr>
        </p:nvSpPr>
        <p:spPr>
          <a:xfrm>
            <a:off x="340380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 </a:t>
            </a:r>
            <a:r>
              <a:rPr lang="en-US" b="1" dirty="0"/>
              <a:t>“too" </a:t>
            </a:r>
            <a:r>
              <a:rPr lang="en-US" dirty="0"/>
              <a:t>with adjectives correctly.</a:t>
            </a:r>
          </a:p>
        </p:txBody>
      </p:sp>
      <p:sp>
        <p:nvSpPr>
          <p:cNvPr id="12485" name="Google Shape;12485;p36"/>
          <p:cNvSpPr txBox="1">
            <a:spLocks noGrp="1"/>
          </p:cNvSpPr>
          <p:nvPr>
            <p:ph type="title" idx="6"/>
          </p:nvPr>
        </p:nvSpPr>
        <p:spPr>
          <a:xfrm>
            <a:off x="58067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</a:t>
            </a:r>
            <a:endParaRPr dirty="0"/>
          </a:p>
        </p:txBody>
      </p:sp>
      <p:sp>
        <p:nvSpPr>
          <p:cNvPr id="12486" name="Google Shape;12486;p36"/>
          <p:cNvSpPr txBox="1">
            <a:spLocks noGrp="1"/>
          </p:cNvSpPr>
          <p:nvPr>
            <p:ph type="subTitle" idx="8"/>
          </p:nvPr>
        </p:nvSpPr>
        <p:spPr>
          <a:xfrm>
            <a:off x="5852450" y="2133050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"enough" </a:t>
            </a:r>
            <a:r>
              <a:rPr lang="en-US" dirty="0"/>
              <a:t>with adjectives correctly.</a:t>
            </a:r>
          </a:p>
        </p:txBody>
      </p:sp>
      <p:sp>
        <p:nvSpPr>
          <p:cNvPr id="12487" name="Google Shape;12487;p36"/>
          <p:cNvSpPr txBox="1">
            <a:spLocks noGrp="1"/>
          </p:cNvSpPr>
          <p:nvPr>
            <p:ph type="title" idx="9"/>
          </p:nvPr>
        </p:nvSpPr>
        <p:spPr>
          <a:xfrm>
            <a:off x="9094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Write</a:t>
            </a:r>
            <a:endParaRPr dirty="0"/>
          </a:p>
        </p:txBody>
      </p:sp>
      <p:sp>
        <p:nvSpPr>
          <p:cNvPr id="12488" name="Google Shape;12488;p36"/>
          <p:cNvSpPr txBox="1">
            <a:spLocks noGrp="1"/>
          </p:cNvSpPr>
          <p:nvPr>
            <p:ph type="subTitle" idx="14"/>
          </p:nvPr>
        </p:nvSpPr>
        <p:spPr>
          <a:xfrm>
            <a:off x="9551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 correct infinitive phrase included </a:t>
            </a:r>
            <a:r>
              <a:rPr lang="en-US" b="1" dirty="0"/>
              <a:t>“enough"</a:t>
            </a:r>
          </a:p>
        </p:txBody>
      </p:sp>
      <p:sp>
        <p:nvSpPr>
          <p:cNvPr id="12489" name="Google Shape;12489;p36"/>
          <p:cNvSpPr txBox="1">
            <a:spLocks noGrp="1"/>
          </p:cNvSpPr>
          <p:nvPr>
            <p:ph type="title" idx="15"/>
          </p:nvPr>
        </p:nvSpPr>
        <p:spPr>
          <a:xfrm>
            <a:off x="335805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Form</a:t>
            </a:r>
            <a:endParaRPr dirty="0"/>
          </a:p>
        </p:txBody>
      </p:sp>
      <p:sp>
        <p:nvSpPr>
          <p:cNvPr id="12490" name="Google Shape;12490;p36"/>
          <p:cNvSpPr txBox="1">
            <a:spLocks noGrp="1"/>
          </p:cNvSpPr>
          <p:nvPr>
            <p:ph type="subTitle" idx="17"/>
          </p:nvPr>
        </p:nvSpPr>
        <p:spPr>
          <a:xfrm>
            <a:off x="340380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 correct infinitive phrase included </a:t>
            </a:r>
            <a:r>
              <a:rPr lang="en-US" b="1" dirty="0"/>
              <a:t>"too"</a:t>
            </a:r>
          </a:p>
        </p:txBody>
      </p:sp>
      <p:sp>
        <p:nvSpPr>
          <p:cNvPr id="12491" name="Google Shape;12491;p36"/>
          <p:cNvSpPr txBox="1">
            <a:spLocks noGrp="1"/>
          </p:cNvSpPr>
          <p:nvPr>
            <p:ph type="title" idx="18"/>
          </p:nvPr>
        </p:nvSpPr>
        <p:spPr>
          <a:xfrm>
            <a:off x="58067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Show interest</a:t>
            </a:r>
            <a:endParaRPr dirty="0"/>
          </a:p>
        </p:txBody>
      </p:sp>
      <p:sp>
        <p:nvSpPr>
          <p:cNvPr id="12492" name="Google Shape;12492;p36"/>
          <p:cNvSpPr txBox="1">
            <a:spLocks noGrp="1"/>
          </p:cNvSpPr>
          <p:nvPr>
            <p:ph type="subTitle" idx="20"/>
          </p:nvPr>
        </p:nvSpPr>
        <p:spPr>
          <a:xfrm>
            <a:off x="58524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I</a:t>
            </a:r>
            <a:r>
              <a:rPr lang="en" dirty="0"/>
              <a:t>n applying the rules to do the exercises</a:t>
            </a:r>
            <a:endParaRPr dirty="0"/>
          </a:p>
        </p:txBody>
      </p:sp>
      <p:grpSp>
        <p:nvGrpSpPr>
          <p:cNvPr id="12493" name="Google Shape;12493;p36"/>
          <p:cNvGrpSpPr/>
          <p:nvPr/>
        </p:nvGrpSpPr>
        <p:grpSpPr>
          <a:xfrm flipH="1">
            <a:off x="8077159" y="2659534"/>
            <a:ext cx="1015709" cy="890896"/>
            <a:chOff x="1246700" y="-52951"/>
            <a:chExt cx="794143" cy="696556"/>
          </a:xfrm>
        </p:grpSpPr>
        <p:sp>
          <p:nvSpPr>
            <p:cNvPr id="12494" name="Google Shape;12494;p36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6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6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6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6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6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6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6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6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6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6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6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6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6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508" name="Google Shape;12508;p36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8079825" y="226790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09" name="Google Shape;12509;p36"/>
          <p:cNvPicPr preferRelativeResize="0"/>
          <p:nvPr/>
        </p:nvPicPr>
        <p:blipFill>
          <a:blip r:embed="rId4">
            <a:alphaModFix amt="70000"/>
          </a:blip>
          <a:stretch>
            <a:fillRect/>
          </a:stretch>
        </p:blipFill>
        <p:spPr>
          <a:xfrm>
            <a:off x="66176" y="4086546"/>
            <a:ext cx="827723" cy="780085"/>
          </a:xfrm>
          <a:prstGeom prst="rect">
            <a:avLst/>
          </a:prstGeom>
          <a:noFill/>
          <a:ln>
            <a:noFill/>
          </a:ln>
        </p:spPr>
      </p:pic>
      <p:sp>
        <p:nvSpPr>
          <p:cNvPr id="12510" name="Google Shape;12510;p36"/>
          <p:cNvSpPr txBox="1">
            <a:spLocks noGrp="1"/>
          </p:cNvSpPr>
          <p:nvPr>
            <p:ph type="title" idx="2"/>
          </p:nvPr>
        </p:nvSpPr>
        <p:spPr>
          <a:xfrm>
            <a:off x="14857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2511" name="Google Shape;12511;p36"/>
          <p:cNvSpPr txBox="1">
            <a:spLocks noGrp="1"/>
          </p:cNvSpPr>
          <p:nvPr>
            <p:ph type="title" idx="4"/>
          </p:nvPr>
        </p:nvSpPr>
        <p:spPr>
          <a:xfrm>
            <a:off x="3936025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2512" name="Google Shape;12512;p36"/>
          <p:cNvSpPr txBox="1">
            <a:spLocks noGrp="1"/>
          </p:cNvSpPr>
          <p:nvPr>
            <p:ph type="title" idx="7"/>
          </p:nvPr>
        </p:nvSpPr>
        <p:spPr>
          <a:xfrm>
            <a:off x="63830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2513" name="Google Shape;12513;p36"/>
          <p:cNvSpPr txBox="1">
            <a:spLocks noGrp="1"/>
          </p:cNvSpPr>
          <p:nvPr>
            <p:ph type="title" idx="13"/>
          </p:nvPr>
        </p:nvSpPr>
        <p:spPr>
          <a:xfrm>
            <a:off x="14857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2514" name="Google Shape;12514;p36"/>
          <p:cNvSpPr txBox="1">
            <a:spLocks noGrp="1"/>
          </p:cNvSpPr>
          <p:nvPr>
            <p:ph type="title" idx="16"/>
          </p:nvPr>
        </p:nvSpPr>
        <p:spPr>
          <a:xfrm>
            <a:off x="393435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2515" name="Google Shape;12515;p36"/>
          <p:cNvSpPr txBox="1">
            <a:spLocks noGrp="1"/>
          </p:cNvSpPr>
          <p:nvPr>
            <p:ph type="title" idx="19"/>
          </p:nvPr>
        </p:nvSpPr>
        <p:spPr>
          <a:xfrm>
            <a:off x="63830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grpSp>
        <p:nvGrpSpPr>
          <p:cNvPr id="62" name="Google Shape;12393;p34">
            <a:extLst>
              <a:ext uri="{FF2B5EF4-FFF2-40B4-BE49-F238E27FC236}">
                <a16:creationId xmlns:a16="http://schemas.microsoft.com/office/drawing/2014/main" id="{B561A8C0-557A-4794-A9B7-07A9A4EB3492}"/>
              </a:ext>
            </a:extLst>
          </p:cNvPr>
          <p:cNvGrpSpPr/>
          <p:nvPr/>
        </p:nvGrpSpPr>
        <p:grpSpPr>
          <a:xfrm>
            <a:off x="1050876" y="159260"/>
            <a:ext cx="794143" cy="696556"/>
            <a:chOff x="1246700" y="-52951"/>
            <a:chExt cx="794143" cy="696556"/>
          </a:xfrm>
        </p:grpSpPr>
        <p:sp>
          <p:nvSpPr>
            <p:cNvPr id="63" name="Google Shape;12394;p34">
              <a:extLst>
                <a:ext uri="{FF2B5EF4-FFF2-40B4-BE49-F238E27FC236}">
                  <a16:creationId xmlns:a16="http://schemas.microsoft.com/office/drawing/2014/main" id="{5FDFDA1C-E5FB-413D-801E-4E18F75D0C31}"/>
                </a:ext>
              </a:extLst>
            </p:cNvPr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395;p34">
              <a:extLst>
                <a:ext uri="{FF2B5EF4-FFF2-40B4-BE49-F238E27FC236}">
                  <a16:creationId xmlns:a16="http://schemas.microsoft.com/office/drawing/2014/main" id="{67C3F3A1-FAD9-41C9-B2CB-FBF780FBCCBD}"/>
                </a:ext>
              </a:extLst>
            </p:cNvPr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396;p34">
              <a:extLst>
                <a:ext uri="{FF2B5EF4-FFF2-40B4-BE49-F238E27FC236}">
                  <a16:creationId xmlns:a16="http://schemas.microsoft.com/office/drawing/2014/main" id="{A016C448-B12A-4751-B880-535AEADC1860}"/>
                </a:ext>
              </a:extLst>
            </p:cNvPr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397;p34">
              <a:extLst>
                <a:ext uri="{FF2B5EF4-FFF2-40B4-BE49-F238E27FC236}">
                  <a16:creationId xmlns:a16="http://schemas.microsoft.com/office/drawing/2014/main" id="{A5CAC7F0-5774-4E58-A18E-5C48499142D0}"/>
                </a:ext>
              </a:extLst>
            </p:cNvPr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398;p34">
              <a:extLst>
                <a:ext uri="{FF2B5EF4-FFF2-40B4-BE49-F238E27FC236}">
                  <a16:creationId xmlns:a16="http://schemas.microsoft.com/office/drawing/2014/main" id="{4222551A-06F1-4D5E-920B-BED5FDB46842}"/>
                </a:ext>
              </a:extLst>
            </p:cNvPr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399;p34">
              <a:extLst>
                <a:ext uri="{FF2B5EF4-FFF2-40B4-BE49-F238E27FC236}">
                  <a16:creationId xmlns:a16="http://schemas.microsoft.com/office/drawing/2014/main" id="{C252DE5D-71AE-4036-967C-575C9B996FCC}"/>
                </a:ext>
              </a:extLst>
            </p:cNvPr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00;p34">
              <a:extLst>
                <a:ext uri="{FF2B5EF4-FFF2-40B4-BE49-F238E27FC236}">
                  <a16:creationId xmlns:a16="http://schemas.microsoft.com/office/drawing/2014/main" id="{AA295EFD-E6D9-4E03-861F-141AD8F951CF}"/>
                </a:ext>
              </a:extLst>
            </p:cNvPr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401;p34">
              <a:extLst>
                <a:ext uri="{FF2B5EF4-FFF2-40B4-BE49-F238E27FC236}">
                  <a16:creationId xmlns:a16="http://schemas.microsoft.com/office/drawing/2014/main" id="{17B45CFB-D2D0-4D30-B078-541F2F0F574A}"/>
                </a:ext>
              </a:extLst>
            </p:cNvPr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402;p34">
              <a:extLst>
                <a:ext uri="{FF2B5EF4-FFF2-40B4-BE49-F238E27FC236}">
                  <a16:creationId xmlns:a16="http://schemas.microsoft.com/office/drawing/2014/main" id="{23C94CEB-D93A-4389-999D-E3600EAB4DAB}"/>
                </a:ext>
              </a:extLst>
            </p:cNvPr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403;p34">
              <a:extLst>
                <a:ext uri="{FF2B5EF4-FFF2-40B4-BE49-F238E27FC236}">
                  <a16:creationId xmlns:a16="http://schemas.microsoft.com/office/drawing/2014/main" id="{68395F3F-2A41-46E7-BAB4-BAB3828309FF}"/>
                </a:ext>
              </a:extLst>
            </p:cNvPr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404;p34">
              <a:extLst>
                <a:ext uri="{FF2B5EF4-FFF2-40B4-BE49-F238E27FC236}">
                  <a16:creationId xmlns:a16="http://schemas.microsoft.com/office/drawing/2014/main" id="{2F5B49F1-37A7-432A-AF5F-797100855020}"/>
                </a:ext>
              </a:extLst>
            </p:cNvPr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405;p34">
              <a:extLst>
                <a:ext uri="{FF2B5EF4-FFF2-40B4-BE49-F238E27FC236}">
                  <a16:creationId xmlns:a16="http://schemas.microsoft.com/office/drawing/2014/main" id="{85FD4077-E5D3-44C1-9B26-3A8EA373C60B}"/>
                </a:ext>
              </a:extLst>
            </p:cNvPr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406;p34">
              <a:extLst>
                <a:ext uri="{FF2B5EF4-FFF2-40B4-BE49-F238E27FC236}">
                  <a16:creationId xmlns:a16="http://schemas.microsoft.com/office/drawing/2014/main" id="{D2BD1BAF-214B-42D0-B08A-19D0E705F86D}"/>
                </a:ext>
              </a:extLst>
            </p:cNvPr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407;p34">
              <a:extLst>
                <a:ext uri="{FF2B5EF4-FFF2-40B4-BE49-F238E27FC236}">
                  <a16:creationId xmlns:a16="http://schemas.microsoft.com/office/drawing/2014/main" id="{8E982638-30F1-4D7D-8D62-2DB50B96ACF8}"/>
                </a:ext>
              </a:extLst>
            </p:cNvPr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37" name="Google Shape;17037;p52"/>
          <p:cNvGrpSpPr/>
          <p:nvPr/>
        </p:nvGrpSpPr>
        <p:grpSpPr>
          <a:xfrm flipH="1">
            <a:off x="163591" y="3854599"/>
            <a:ext cx="1418437" cy="917198"/>
            <a:chOff x="3686901" y="3591190"/>
            <a:chExt cx="1770170" cy="1144637"/>
          </a:xfrm>
        </p:grpSpPr>
        <p:sp>
          <p:nvSpPr>
            <p:cNvPr id="17038" name="Google Shape;17038;p52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52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52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52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52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52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52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52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6" name="Google Shape;17046;p52"/>
          <p:cNvGrpSpPr/>
          <p:nvPr/>
        </p:nvGrpSpPr>
        <p:grpSpPr>
          <a:xfrm rot="-5400000" flipH="1">
            <a:off x="172866" y="1588086"/>
            <a:ext cx="347326" cy="365836"/>
            <a:chOff x="9310391" y="2486565"/>
            <a:chExt cx="261975" cy="275936"/>
          </a:xfrm>
        </p:grpSpPr>
        <p:sp>
          <p:nvSpPr>
            <p:cNvPr id="17047" name="Google Shape;17047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050" name="Google Shape;17050;p52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2" y="34433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051" name="Google Shape;17051;p52"/>
          <p:cNvGrpSpPr/>
          <p:nvPr/>
        </p:nvGrpSpPr>
        <p:grpSpPr>
          <a:xfrm rot="2049603" flipH="1">
            <a:off x="1234714" y="4328042"/>
            <a:ext cx="1017728" cy="715938"/>
            <a:chOff x="9221475" y="2460200"/>
            <a:chExt cx="2104828" cy="1480678"/>
          </a:xfrm>
        </p:grpSpPr>
        <p:sp>
          <p:nvSpPr>
            <p:cNvPr id="17052" name="Google Shape;17052;p5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5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5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5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5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52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5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52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52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52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52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52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52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52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52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52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52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52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52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52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5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52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52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52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52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52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5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52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52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52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52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52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52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52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52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52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52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52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52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52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52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52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4" name="Google Shape;17094;p52"/>
          <p:cNvGrpSpPr/>
          <p:nvPr/>
        </p:nvGrpSpPr>
        <p:grpSpPr>
          <a:xfrm>
            <a:off x="163594" y="108538"/>
            <a:ext cx="1220678" cy="1070677"/>
            <a:chOff x="1246700" y="-52951"/>
            <a:chExt cx="794143" cy="696556"/>
          </a:xfrm>
        </p:grpSpPr>
        <p:sp>
          <p:nvSpPr>
            <p:cNvPr id="17095" name="Google Shape;17095;p52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52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52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52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52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52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52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52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52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52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52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52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52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52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109" name="Google Shape;17109;p52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45052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10" name="Google Shape;17110;p52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7683977" y="-1404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11" name="Google Shape;17111;p52"/>
          <p:cNvGrpSpPr/>
          <p:nvPr/>
        </p:nvGrpSpPr>
        <p:grpSpPr>
          <a:xfrm rot="-5400000" flipH="1">
            <a:off x="8351166" y="3990886"/>
            <a:ext cx="347326" cy="365836"/>
            <a:chOff x="9310391" y="2486565"/>
            <a:chExt cx="261975" cy="275936"/>
          </a:xfrm>
        </p:grpSpPr>
        <p:sp>
          <p:nvSpPr>
            <p:cNvPr id="17112" name="Google Shape;17112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5" name="Google Shape;17115;p52"/>
          <p:cNvGrpSpPr/>
          <p:nvPr/>
        </p:nvGrpSpPr>
        <p:grpSpPr>
          <a:xfrm rot="5543167" flipH="1">
            <a:off x="6139559" y="146161"/>
            <a:ext cx="347339" cy="365849"/>
            <a:chOff x="9310391" y="2486565"/>
            <a:chExt cx="261975" cy="275936"/>
          </a:xfrm>
        </p:grpSpPr>
        <p:sp>
          <p:nvSpPr>
            <p:cNvPr id="17116" name="Google Shape;17116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9" name="Google Shape;17119;p52"/>
          <p:cNvGrpSpPr/>
          <p:nvPr/>
        </p:nvGrpSpPr>
        <p:grpSpPr>
          <a:xfrm rot="1677867" flipH="1">
            <a:off x="1653544" y="296320"/>
            <a:ext cx="347327" cy="365836"/>
            <a:chOff x="9310391" y="2486565"/>
            <a:chExt cx="261975" cy="275936"/>
          </a:xfrm>
        </p:grpSpPr>
        <p:sp>
          <p:nvSpPr>
            <p:cNvPr id="17120" name="Google Shape;17120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9" name="Picture 4" descr="http://static.freepik.com/free-photo/summer-background-with-sun-burst_53-14496.jpg">
            <a:extLst>
              <a:ext uri="{FF2B5EF4-FFF2-40B4-BE49-F238E27FC236}">
                <a16:creationId xmlns:a16="http://schemas.microsoft.com/office/drawing/2014/main" id="{6AEEAB3A-FD9A-46F0-B246-9C7C1447D0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914" y="682051"/>
            <a:ext cx="5370285" cy="351709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92" name="Picture 25" descr="Cansado">
            <a:extLst>
              <a:ext uri="{FF2B5EF4-FFF2-40B4-BE49-F238E27FC236}">
                <a16:creationId xmlns:a16="http://schemas.microsoft.com/office/drawing/2014/main" id="{62A1966B-1C78-4EE4-9ADF-6C54C0384C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994197" y="1828800"/>
            <a:ext cx="3229875" cy="2235200"/>
          </a:xfrm>
          <a:prstGeom prst="rect">
            <a:avLst/>
          </a:prstGeom>
          <a:noFill/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94" name="فقاعة الكلام: مستطيلة مستديرة الزوايا 93">
            <a:extLst>
              <a:ext uri="{FF2B5EF4-FFF2-40B4-BE49-F238E27FC236}">
                <a16:creationId xmlns:a16="http://schemas.microsoft.com/office/drawing/2014/main" id="{D2A2C9E4-9375-44AD-8498-FA6BD738390F}"/>
              </a:ext>
            </a:extLst>
          </p:cNvPr>
          <p:cNvSpPr/>
          <p:nvPr/>
        </p:nvSpPr>
        <p:spPr>
          <a:xfrm>
            <a:off x="2855626" y="954494"/>
            <a:ext cx="4170954" cy="624114"/>
          </a:xfrm>
          <a:prstGeom prst="wedgeRoundRectCallout">
            <a:avLst>
              <a:gd name="adj1" fmla="val -36989"/>
              <a:gd name="adj2" fmla="val 89187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96" name="2 CuadroTexto">
            <a:extLst>
              <a:ext uri="{FF2B5EF4-FFF2-40B4-BE49-F238E27FC236}">
                <a16:creationId xmlns:a16="http://schemas.microsoft.com/office/drawing/2014/main" id="{DDADE84E-5C9C-43AE-A662-E66858A4E92B}"/>
              </a:ext>
            </a:extLst>
          </p:cNvPr>
          <p:cNvSpPr txBox="1"/>
          <p:nvPr/>
        </p:nvSpPr>
        <p:spPr>
          <a:xfrm>
            <a:off x="2800806" y="1101838"/>
            <a:ext cx="39598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600" b="1" dirty="0" err="1"/>
              <a:t>It’s</a:t>
            </a:r>
            <a:r>
              <a:rPr lang="es-ES_tradnl" sz="1600" b="1" dirty="0"/>
              <a:t> _______ </a:t>
            </a:r>
            <a:r>
              <a:rPr lang="es-ES_tradnl" sz="1600" b="1" dirty="0" err="1"/>
              <a:t>hot</a:t>
            </a:r>
            <a:r>
              <a:rPr lang="es-ES_tradnl" sz="1600" b="1" dirty="0"/>
              <a:t> </a:t>
            </a:r>
            <a:r>
              <a:rPr lang="es-ES_tradnl" sz="1600" b="1" dirty="0" err="1"/>
              <a:t>to</a:t>
            </a:r>
            <a:r>
              <a:rPr lang="es-ES_tradnl" sz="1600" b="1" dirty="0"/>
              <a:t> </a:t>
            </a:r>
            <a:r>
              <a:rPr lang="es-ES_tradnl" sz="1600" b="1" dirty="0" err="1"/>
              <a:t>go</a:t>
            </a:r>
            <a:r>
              <a:rPr lang="es-ES_tradnl" sz="1600" b="1" dirty="0"/>
              <a:t> running.</a:t>
            </a:r>
            <a:endParaRPr lang="es-ES" sz="1600" b="1" dirty="0"/>
          </a:p>
        </p:txBody>
      </p:sp>
      <p:sp>
        <p:nvSpPr>
          <p:cNvPr id="97" name="4 CuadroTexto">
            <a:extLst>
              <a:ext uri="{FF2B5EF4-FFF2-40B4-BE49-F238E27FC236}">
                <a16:creationId xmlns:a16="http://schemas.microsoft.com/office/drawing/2014/main" id="{DF804630-BF1E-44D1-9481-8D322AF59CCA}"/>
              </a:ext>
            </a:extLst>
          </p:cNvPr>
          <p:cNvSpPr txBox="1"/>
          <p:nvPr/>
        </p:nvSpPr>
        <p:spPr>
          <a:xfrm>
            <a:off x="3138612" y="959450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4F92"/>
                </a:solidFill>
              </a:rPr>
              <a:t>too</a:t>
            </a:r>
            <a:endParaRPr lang="es-ES" sz="24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3">
            <a:extLst>
              <a:ext uri="{FF2B5EF4-FFF2-40B4-BE49-F238E27FC236}">
                <a16:creationId xmlns:a16="http://schemas.microsoft.com/office/drawing/2014/main" id="{02FAA84F-3D15-4F65-93B4-97B5356106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40279" y="718458"/>
            <a:ext cx="6124864" cy="3570515"/>
          </a:xfrm>
          <a:prstGeom prst="rect">
            <a:avLst/>
          </a:prstGeom>
        </p:spPr>
      </p:pic>
      <p:sp>
        <p:nvSpPr>
          <p:cNvPr id="112" name="فقاعة الكلام: مستطيلة مستديرة الزوايا 111">
            <a:extLst>
              <a:ext uri="{FF2B5EF4-FFF2-40B4-BE49-F238E27FC236}">
                <a16:creationId xmlns:a16="http://schemas.microsoft.com/office/drawing/2014/main" id="{E39CA6BE-9410-43C9-A43A-DA7F7F2EA8C1}"/>
              </a:ext>
            </a:extLst>
          </p:cNvPr>
          <p:cNvSpPr/>
          <p:nvPr/>
        </p:nvSpPr>
        <p:spPr>
          <a:xfrm>
            <a:off x="2253282" y="961751"/>
            <a:ext cx="5250603" cy="624114"/>
          </a:xfrm>
          <a:prstGeom prst="wedgeRoundRectCallout">
            <a:avLst>
              <a:gd name="adj1" fmla="val -27965"/>
              <a:gd name="adj2" fmla="val 86862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5072" name="Google Shape;15072;p45"/>
          <p:cNvGrpSpPr/>
          <p:nvPr/>
        </p:nvGrpSpPr>
        <p:grpSpPr>
          <a:xfrm rot="2192346">
            <a:off x="223413" y="4124848"/>
            <a:ext cx="998017" cy="752567"/>
            <a:chOff x="3693500" y="1118850"/>
            <a:chExt cx="535500" cy="403800"/>
          </a:xfrm>
        </p:grpSpPr>
        <p:sp>
          <p:nvSpPr>
            <p:cNvPr id="15073" name="Google Shape;15073;p4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4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4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4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4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4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4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4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4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4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4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4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4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4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4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4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4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4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4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4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4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4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4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4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4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4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4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4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4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4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4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4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4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4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4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4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4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4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4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4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4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4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4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4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4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4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4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4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4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4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4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4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4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4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4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4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4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4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4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4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4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4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4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4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4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4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8" name="Picture 4" descr="http://www.clker.com/cliparts/4/2/e/b/1195442895382887584technoargia_Motorbike_opt.svg.hi.png">
            <a:extLst>
              <a:ext uri="{FF2B5EF4-FFF2-40B4-BE49-F238E27FC236}">
                <a16:creationId xmlns:a16="http://schemas.microsoft.com/office/drawing/2014/main" id="{E1ED581E-C9C8-4018-BB89-5B4A76655C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7887" y="2416628"/>
            <a:ext cx="2540857" cy="1690874"/>
          </a:xfrm>
          <a:prstGeom prst="rect">
            <a:avLst/>
          </a:prstGeom>
          <a:noFill/>
          <a:effectLst>
            <a:outerShdw blurRad="76200" dist="203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" name="Picture 2">
            <a:extLst>
              <a:ext uri="{FF2B5EF4-FFF2-40B4-BE49-F238E27FC236}">
                <a16:creationId xmlns:a16="http://schemas.microsoft.com/office/drawing/2014/main" id="{7F44DF92-1332-420E-A995-6951B5FF61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flipH="1">
            <a:off x="1836056" y="1792512"/>
            <a:ext cx="1982901" cy="2242379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" name="4 CuadroTexto">
            <a:extLst>
              <a:ext uri="{FF2B5EF4-FFF2-40B4-BE49-F238E27FC236}">
                <a16:creationId xmlns:a16="http://schemas.microsoft.com/office/drawing/2014/main" id="{376124C4-FF0C-43AB-8EB7-F1057529C29A}"/>
              </a:ext>
            </a:extLst>
          </p:cNvPr>
          <p:cNvSpPr txBox="1"/>
          <p:nvPr/>
        </p:nvSpPr>
        <p:spPr>
          <a:xfrm>
            <a:off x="3160384" y="959449"/>
            <a:ext cx="1707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solidFill>
                  <a:srgbClr val="FF4F92"/>
                </a:solidFill>
              </a:rPr>
              <a:t>enough</a:t>
            </a:r>
            <a:endParaRPr lang="es-ES" sz="2000" b="1" dirty="0">
              <a:solidFill>
                <a:srgbClr val="FF4F92"/>
              </a:solidFill>
            </a:endParaRPr>
          </a:p>
        </p:txBody>
      </p:sp>
      <p:sp>
        <p:nvSpPr>
          <p:cNvPr id="113" name="2 CuadroTexto">
            <a:extLst>
              <a:ext uri="{FF2B5EF4-FFF2-40B4-BE49-F238E27FC236}">
                <a16:creationId xmlns:a16="http://schemas.microsoft.com/office/drawing/2014/main" id="{C2F0A8DB-8527-4955-92E9-67C786FFA8C6}"/>
              </a:ext>
            </a:extLst>
          </p:cNvPr>
          <p:cNvSpPr txBox="1"/>
          <p:nvPr/>
        </p:nvSpPr>
        <p:spPr>
          <a:xfrm>
            <a:off x="2104119" y="1094582"/>
            <a:ext cx="56174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I don’t have _________ money to buy this motorbike.</a:t>
            </a:r>
            <a:r>
              <a:rPr lang="es-ES_tradnl" sz="1600" b="1" dirty="0"/>
              <a:t>.</a:t>
            </a:r>
            <a:endParaRPr lang="es-ES" sz="16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5" name="Google Shape;15755;p49"/>
          <p:cNvGrpSpPr/>
          <p:nvPr/>
        </p:nvGrpSpPr>
        <p:grpSpPr>
          <a:xfrm>
            <a:off x="218305" y="98199"/>
            <a:ext cx="1008244" cy="884348"/>
            <a:chOff x="1246700" y="-52951"/>
            <a:chExt cx="794143" cy="696556"/>
          </a:xfrm>
        </p:grpSpPr>
        <p:sp>
          <p:nvSpPr>
            <p:cNvPr id="15756" name="Google Shape;15756;p49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49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49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49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49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49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49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49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49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49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49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49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49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49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0" name="Google Shape;15770;p49"/>
          <p:cNvGrpSpPr/>
          <p:nvPr/>
        </p:nvGrpSpPr>
        <p:grpSpPr>
          <a:xfrm rot="-5400000">
            <a:off x="7150935" y="3813305"/>
            <a:ext cx="572685" cy="1579647"/>
            <a:chOff x="1967316" y="192980"/>
            <a:chExt cx="301065" cy="830388"/>
          </a:xfrm>
        </p:grpSpPr>
        <p:sp>
          <p:nvSpPr>
            <p:cNvPr id="15771" name="Google Shape;15771;p49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49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49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49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49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49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49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49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49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49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49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49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49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49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49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49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49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49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49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49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49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49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49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49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49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49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49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49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49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49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49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49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49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49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49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49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49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49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49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0" name="Google Shape;15810;p49"/>
          <p:cNvGrpSpPr/>
          <p:nvPr/>
        </p:nvGrpSpPr>
        <p:grpSpPr>
          <a:xfrm rot="-5400000" flipH="1">
            <a:off x="7914335" y="3669380"/>
            <a:ext cx="572685" cy="1579647"/>
            <a:chOff x="1967316" y="192980"/>
            <a:chExt cx="301065" cy="830388"/>
          </a:xfrm>
        </p:grpSpPr>
        <p:sp>
          <p:nvSpPr>
            <p:cNvPr id="15811" name="Google Shape;15811;p49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49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49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49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49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49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49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49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49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49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49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49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49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49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49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49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49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49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49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49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49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49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49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49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49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49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49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49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49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49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49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49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49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49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49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49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49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49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49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0" name="Google Shape;15850;p49"/>
          <p:cNvGrpSpPr/>
          <p:nvPr/>
        </p:nvGrpSpPr>
        <p:grpSpPr>
          <a:xfrm rot="-751087" flipH="1">
            <a:off x="8028702" y="4114906"/>
            <a:ext cx="978862" cy="688598"/>
            <a:chOff x="9221475" y="2460200"/>
            <a:chExt cx="2104828" cy="1480678"/>
          </a:xfrm>
        </p:grpSpPr>
        <p:sp>
          <p:nvSpPr>
            <p:cNvPr id="15851" name="Google Shape;15851;p4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4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4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4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4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49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4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49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49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49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49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49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49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49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49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49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49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49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49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49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4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49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49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49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49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49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4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49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49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49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49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49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49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49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49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49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49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49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49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49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49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49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3" name="Google Shape;15893;p49"/>
          <p:cNvGrpSpPr/>
          <p:nvPr/>
        </p:nvGrpSpPr>
        <p:grpSpPr>
          <a:xfrm rot="-1152233" flipH="1">
            <a:off x="6949856" y="67708"/>
            <a:ext cx="388903" cy="409655"/>
            <a:chOff x="9310391" y="2486565"/>
            <a:chExt cx="261975" cy="275936"/>
          </a:xfrm>
        </p:grpSpPr>
        <p:sp>
          <p:nvSpPr>
            <p:cNvPr id="15894" name="Google Shape;15894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7" name="Google Shape;15897;p49"/>
          <p:cNvGrpSpPr/>
          <p:nvPr/>
        </p:nvGrpSpPr>
        <p:grpSpPr>
          <a:xfrm rot="4179207" flipH="1">
            <a:off x="8637205" y="1964969"/>
            <a:ext cx="271696" cy="286201"/>
            <a:chOff x="9310391" y="2486565"/>
            <a:chExt cx="261975" cy="275936"/>
          </a:xfrm>
        </p:grpSpPr>
        <p:sp>
          <p:nvSpPr>
            <p:cNvPr id="15898" name="Google Shape;15898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1" name="Google Shape;15901;p49"/>
          <p:cNvGrpSpPr/>
          <p:nvPr/>
        </p:nvGrpSpPr>
        <p:grpSpPr>
          <a:xfrm rot="-1123819" flipH="1">
            <a:off x="4656129" y="4375466"/>
            <a:ext cx="388907" cy="409658"/>
            <a:chOff x="9310391" y="2486565"/>
            <a:chExt cx="261975" cy="275936"/>
          </a:xfrm>
        </p:grpSpPr>
        <p:sp>
          <p:nvSpPr>
            <p:cNvPr id="15902" name="Google Shape;15902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905" name="Google Shape;15905;p4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43814" y="-590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6" name="Google Shape;15906;p49"/>
          <p:cNvGrpSpPr/>
          <p:nvPr/>
        </p:nvGrpSpPr>
        <p:grpSpPr>
          <a:xfrm rot="1595974" flipH="1">
            <a:off x="289430" y="3947014"/>
            <a:ext cx="388908" cy="409659"/>
            <a:chOff x="9310391" y="2486565"/>
            <a:chExt cx="261975" cy="275936"/>
          </a:xfrm>
        </p:grpSpPr>
        <p:sp>
          <p:nvSpPr>
            <p:cNvPr id="15907" name="Google Shape;15907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910" name="Google Shape;15910;p4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918686" y="349606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14" name="Picture 2">
            <a:extLst>
              <a:ext uri="{FF2B5EF4-FFF2-40B4-BE49-F238E27FC236}">
                <a16:creationId xmlns:a16="http://schemas.microsoft.com/office/drawing/2014/main" id="{F3B2BC3F-251C-4109-9C10-AFEB63F505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489200" y="1457732"/>
            <a:ext cx="2329543" cy="2562725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5" name="صورة 314">
            <a:extLst>
              <a:ext uri="{FF2B5EF4-FFF2-40B4-BE49-F238E27FC236}">
                <a16:creationId xmlns:a16="http://schemas.microsoft.com/office/drawing/2014/main" id="{D5311405-EB0A-4883-A20C-CD2B150FA4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09651" y="464457"/>
            <a:ext cx="6124864" cy="3672116"/>
          </a:xfrm>
          <a:prstGeom prst="rect">
            <a:avLst/>
          </a:prstGeom>
        </p:spPr>
      </p:pic>
      <p:sp>
        <p:nvSpPr>
          <p:cNvPr id="316" name="7 Rectángulo redondeado">
            <a:extLst>
              <a:ext uri="{FF2B5EF4-FFF2-40B4-BE49-F238E27FC236}">
                <a16:creationId xmlns:a16="http://schemas.microsoft.com/office/drawing/2014/main" id="{072A8E7F-2DFD-4974-810C-402770E77D06}"/>
              </a:ext>
            </a:extLst>
          </p:cNvPr>
          <p:cNvSpPr/>
          <p:nvPr/>
        </p:nvSpPr>
        <p:spPr>
          <a:xfrm>
            <a:off x="1908628" y="667656"/>
            <a:ext cx="5275943" cy="551543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317" name="2 CuadroTexto">
            <a:extLst>
              <a:ext uri="{FF2B5EF4-FFF2-40B4-BE49-F238E27FC236}">
                <a16:creationId xmlns:a16="http://schemas.microsoft.com/office/drawing/2014/main" id="{C4B3A360-5149-48DC-8CB0-3BB83C33933A}"/>
              </a:ext>
            </a:extLst>
          </p:cNvPr>
          <p:cNvSpPr txBox="1"/>
          <p:nvPr/>
        </p:nvSpPr>
        <p:spPr>
          <a:xfrm>
            <a:off x="1973942" y="765682"/>
            <a:ext cx="51639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/>
              <a:t>He </a:t>
            </a:r>
            <a:r>
              <a:rPr lang="es-ES_tradnl" sz="1800" b="1" dirty="0" err="1"/>
              <a:t>is</a:t>
            </a:r>
            <a:r>
              <a:rPr lang="es-ES_tradnl" sz="1800" b="1" dirty="0"/>
              <a:t> </a:t>
            </a:r>
            <a:r>
              <a:rPr lang="es-ES_tradnl" sz="1800" b="1" dirty="0" err="1"/>
              <a:t>not</a:t>
            </a:r>
            <a:r>
              <a:rPr lang="es-ES_tradnl" sz="1800" b="1" dirty="0"/>
              <a:t> </a:t>
            </a:r>
            <a:r>
              <a:rPr lang="es-ES_tradnl" sz="1800" b="1" dirty="0" err="1"/>
              <a:t>tall</a:t>
            </a:r>
            <a:r>
              <a:rPr lang="es-ES_tradnl" sz="1800" b="1" dirty="0"/>
              <a:t> _________ </a:t>
            </a:r>
            <a:r>
              <a:rPr lang="es-ES_tradnl" sz="1800" b="1" dirty="0" err="1"/>
              <a:t>to</a:t>
            </a:r>
            <a:r>
              <a:rPr lang="es-ES_tradnl" sz="1800" b="1" dirty="0"/>
              <a:t> </a:t>
            </a:r>
            <a:r>
              <a:rPr lang="es-ES_tradnl" sz="1800" b="1" dirty="0" err="1"/>
              <a:t>reach</a:t>
            </a:r>
            <a:r>
              <a:rPr lang="es-ES_tradnl" sz="1800" b="1" dirty="0"/>
              <a:t> </a:t>
            </a:r>
            <a:r>
              <a:rPr lang="es-ES_tradnl" sz="1800" b="1" dirty="0" err="1"/>
              <a:t>the</a:t>
            </a:r>
            <a:r>
              <a:rPr lang="es-ES_tradnl" sz="1800" b="1" dirty="0"/>
              <a:t> cookies.</a:t>
            </a:r>
            <a:endParaRPr lang="es-ES" sz="1800" b="1" dirty="0"/>
          </a:p>
        </p:txBody>
      </p:sp>
      <p:sp>
        <p:nvSpPr>
          <p:cNvPr id="318" name="4 CuadroTexto">
            <a:extLst>
              <a:ext uri="{FF2B5EF4-FFF2-40B4-BE49-F238E27FC236}">
                <a16:creationId xmlns:a16="http://schemas.microsoft.com/office/drawing/2014/main" id="{7AAC69E8-EC51-4BE2-8911-1CB0928EAD22}"/>
              </a:ext>
            </a:extLst>
          </p:cNvPr>
          <p:cNvSpPr txBox="1"/>
          <p:nvPr/>
        </p:nvSpPr>
        <p:spPr>
          <a:xfrm>
            <a:off x="3247469" y="647392"/>
            <a:ext cx="1707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solidFill>
                  <a:srgbClr val="FF4F92"/>
                </a:solidFill>
              </a:rPr>
              <a:t>enough</a:t>
            </a:r>
            <a:endParaRPr lang="es-ES" sz="20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77" name="Google Shape;14677;p43"/>
          <p:cNvGrpSpPr/>
          <p:nvPr/>
        </p:nvGrpSpPr>
        <p:grpSpPr>
          <a:xfrm rot="5400000">
            <a:off x="2955583" y="3685999"/>
            <a:ext cx="602093" cy="1588536"/>
            <a:chOff x="1308735" y="1429636"/>
            <a:chExt cx="326479" cy="861462"/>
          </a:xfrm>
        </p:grpSpPr>
        <p:sp>
          <p:nvSpPr>
            <p:cNvPr id="14678" name="Google Shape;14678;p4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4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4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4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4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4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4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4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4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4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4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4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4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4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4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4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4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4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4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4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4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4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4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1" name="Google Shape;14701;p4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2" name="Google Shape;14702;p4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3" name="Google Shape;14703;p4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4" name="Google Shape;14704;p4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5" name="Google Shape;14705;p4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6" name="Google Shape;14706;p4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4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4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4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4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4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4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4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4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4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4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4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4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4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4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4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4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4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4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4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4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4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4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4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4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4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4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4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4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4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4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4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4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4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4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4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4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4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4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4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4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4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4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4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4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4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4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4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4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4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4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4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4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4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4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4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4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4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4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4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4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4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4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4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2" name="Google Shape;14772;p43"/>
          <p:cNvGrpSpPr/>
          <p:nvPr/>
        </p:nvGrpSpPr>
        <p:grpSpPr>
          <a:xfrm rot="5400000">
            <a:off x="1806765" y="3577125"/>
            <a:ext cx="684627" cy="1806314"/>
            <a:chOff x="1308735" y="1429636"/>
            <a:chExt cx="326479" cy="861462"/>
          </a:xfrm>
        </p:grpSpPr>
        <p:sp>
          <p:nvSpPr>
            <p:cNvPr id="14773" name="Google Shape;14773;p4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4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4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4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4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4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4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4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4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4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4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4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4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4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4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4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4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4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4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4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4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4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4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6" name="Google Shape;14796;p4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7" name="Google Shape;14797;p4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8" name="Google Shape;14798;p4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9" name="Google Shape;14799;p4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0" name="Google Shape;14800;p4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1" name="Google Shape;14801;p4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4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4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4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4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4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4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4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4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4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4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4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4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4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4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4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4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4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4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4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4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4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4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4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4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4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4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4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4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4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4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4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4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4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4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4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4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4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4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4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4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4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4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4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4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4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4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4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4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4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4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4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4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4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4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4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4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4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4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4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4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4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4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4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9" name="Google Shape;14869;p43"/>
          <p:cNvGrpSpPr/>
          <p:nvPr/>
        </p:nvGrpSpPr>
        <p:grpSpPr>
          <a:xfrm>
            <a:off x="7209626" y="3730522"/>
            <a:ext cx="1588373" cy="1027083"/>
            <a:chOff x="3686901" y="3591190"/>
            <a:chExt cx="1770170" cy="1144637"/>
          </a:xfrm>
        </p:grpSpPr>
        <p:sp>
          <p:nvSpPr>
            <p:cNvPr id="14870" name="Google Shape;14870;p43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43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43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43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43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43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43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43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8" name="Google Shape;14878;p43"/>
          <p:cNvGrpSpPr/>
          <p:nvPr/>
        </p:nvGrpSpPr>
        <p:grpSpPr>
          <a:xfrm>
            <a:off x="6552713" y="4064077"/>
            <a:ext cx="1103826" cy="832393"/>
            <a:chOff x="3693500" y="1118850"/>
            <a:chExt cx="535500" cy="403800"/>
          </a:xfrm>
        </p:grpSpPr>
        <p:sp>
          <p:nvSpPr>
            <p:cNvPr id="14879" name="Google Shape;14879;p4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4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4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4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4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4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4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4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4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4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4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4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4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4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4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4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4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4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4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4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4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4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4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4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4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4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4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4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4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4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4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4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4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4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4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4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4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4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4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4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4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4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4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4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4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4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4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4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4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4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4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4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4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4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4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4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4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4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4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4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4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4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4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4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4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4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5" name="Google Shape;14945;p43"/>
          <p:cNvGrpSpPr/>
          <p:nvPr/>
        </p:nvGrpSpPr>
        <p:grpSpPr>
          <a:xfrm>
            <a:off x="-329650" y="2599650"/>
            <a:ext cx="2877376" cy="2164701"/>
            <a:chOff x="-329650" y="2599650"/>
            <a:chExt cx="2877376" cy="2164701"/>
          </a:xfrm>
        </p:grpSpPr>
        <p:sp>
          <p:nvSpPr>
            <p:cNvPr id="14946" name="Google Shape;14946;p43"/>
            <p:cNvSpPr/>
            <p:nvPr/>
          </p:nvSpPr>
          <p:spPr>
            <a:xfrm>
              <a:off x="584300" y="4532750"/>
              <a:ext cx="862663" cy="231601"/>
            </a:xfrm>
            <a:custGeom>
              <a:avLst/>
              <a:gdLst/>
              <a:ahLst/>
              <a:cxnLst/>
              <a:rect l="l" t="t" r="r" b="b"/>
              <a:pathLst>
                <a:path w="11152" h="2994" extrusionOk="0">
                  <a:moveTo>
                    <a:pt x="5572" y="1"/>
                  </a:moveTo>
                  <a:cubicBezTo>
                    <a:pt x="2501" y="1"/>
                    <a:pt x="0" y="673"/>
                    <a:pt x="0" y="1493"/>
                  </a:cubicBezTo>
                  <a:cubicBezTo>
                    <a:pt x="0" y="2330"/>
                    <a:pt x="2501" y="2994"/>
                    <a:pt x="5572" y="2994"/>
                  </a:cubicBezTo>
                  <a:cubicBezTo>
                    <a:pt x="8651" y="2994"/>
                    <a:pt x="11152" y="2314"/>
                    <a:pt x="11152" y="1493"/>
                  </a:cubicBezTo>
                  <a:cubicBezTo>
                    <a:pt x="11152" y="673"/>
                    <a:pt x="8651" y="1"/>
                    <a:pt x="5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43"/>
            <p:cNvSpPr/>
            <p:nvPr/>
          </p:nvSpPr>
          <p:spPr>
            <a:xfrm>
              <a:off x="69889" y="3028196"/>
              <a:ext cx="1891484" cy="1658182"/>
            </a:xfrm>
            <a:custGeom>
              <a:avLst/>
              <a:gdLst/>
              <a:ahLst/>
              <a:cxnLst/>
              <a:rect l="l" t="t" r="r" b="b"/>
              <a:pathLst>
                <a:path w="24452" h="21436" extrusionOk="0">
                  <a:moveTo>
                    <a:pt x="12222" y="1"/>
                  </a:moveTo>
                  <a:cubicBezTo>
                    <a:pt x="9706" y="1"/>
                    <a:pt x="7346" y="345"/>
                    <a:pt x="5408" y="1126"/>
                  </a:cubicBezTo>
                  <a:cubicBezTo>
                    <a:pt x="4877" y="1337"/>
                    <a:pt x="4392" y="1587"/>
                    <a:pt x="3923" y="1861"/>
                  </a:cubicBezTo>
                  <a:cubicBezTo>
                    <a:pt x="3892" y="1869"/>
                    <a:pt x="3869" y="1884"/>
                    <a:pt x="3853" y="1900"/>
                  </a:cubicBezTo>
                  <a:cubicBezTo>
                    <a:pt x="3282" y="2236"/>
                    <a:pt x="2775" y="2627"/>
                    <a:pt x="2321" y="3080"/>
                  </a:cubicBezTo>
                  <a:lnTo>
                    <a:pt x="2181" y="3213"/>
                  </a:lnTo>
                  <a:cubicBezTo>
                    <a:pt x="2142" y="3244"/>
                    <a:pt x="2110" y="3283"/>
                    <a:pt x="2071" y="3322"/>
                  </a:cubicBezTo>
                  <a:lnTo>
                    <a:pt x="2048" y="3353"/>
                  </a:lnTo>
                  <a:cubicBezTo>
                    <a:pt x="1993" y="3400"/>
                    <a:pt x="1954" y="3439"/>
                    <a:pt x="1915" y="3486"/>
                  </a:cubicBezTo>
                  <a:lnTo>
                    <a:pt x="1907" y="3502"/>
                  </a:lnTo>
                  <a:cubicBezTo>
                    <a:pt x="1868" y="3541"/>
                    <a:pt x="1829" y="3588"/>
                    <a:pt x="1790" y="3635"/>
                  </a:cubicBezTo>
                  <a:cubicBezTo>
                    <a:pt x="1712" y="3736"/>
                    <a:pt x="1634" y="3830"/>
                    <a:pt x="1555" y="3939"/>
                  </a:cubicBezTo>
                  <a:cubicBezTo>
                    <a:pt x="1524" y="3978"/>
                    <a:pt x="1485" y="4025"/>
                    <a:pt x="1462" y="4064"/>
                  </a:cubicBezTo>
                  <a:cubicBezTo>
                    <a:pt x="1462" y="4088"/>
                    <a:pt x="1446" y="4096"/>
                    <a:pt x="1438" y="4103"/>
                  </a:cubicBezTo>
                  <a:cubicBezTo>
                    <a:pt x="1399" y="4166"/>
                    <a:pt x="1368" y="4213"/>
                    <a:pt x="1329" y="4260"/>
                  </a:cubicBezTo>
                  <a:cubicBezTo>
                    <a:pt x="1329" y="4268"/>
                    <a:pt x="1321" y="4268"/>
                    <a:pt x="1321" y="4283"/>
                  </a:cubicBezTo>
                  <a:cubicBezTo>
                    <a:pt x="1282" y="4330"/>
                    <a:pt x="1251" y="4377"/>
                    <a:pt x="1227" y="4424"/>
                  </a:cubicBezTo>
                  <a:cubicBezTo>
                    <a:pt x="1196" y="4486"/>
                    <a:pt x="1157" y="4533"/>
                    <a:pt x="1126" y="4596"/>
                  </a:cubicBezTo>
                  <a:cubicBezTo>
                    <a:pt x="1094" y="4650"/>
                    <a:pt x="1055" y="4713"/>
                    <a:pt x="1032" y="4768"/>
                  </a:cubicBezTo>
                  <a:cubicBezTo>
                    <a:pt x="993" y="4830"/>
                    <a:pt x="962" y="4885"/>
                    <a:pt x="930" y="4947"/>
                  </a:cubicBezTo>
                  <a:lnTo>
                    <a:pt x="844" y="5119"/>
                  </a:lnTo>
                  <a:cubicBezTo>
                    <a:pt x="844" y="5127"/>
                    <a:pt x="837" y="5127"/>
                    <a:pt x="837" y="5143"/>
                  </a:cubicBezTo>
                  <a:cubicBezTo>
                    <a:pt x="821" y="5151"/>
                    <a:pt x="821" y="5158"/>
                    <a:pt x="821" y="5158"/>
                  </a:cubicBezTo>
                  <a:cubicBezTo>
                    <a:pt x="805" y="5205"/>
                    <a:pt x="774" y="5260"/>
                    <a:pt x="758" y="5307"/>
                  </a:cubicBezTo>
                  <a:cubicBezTo>
                    <a:pt x="704" y="5424"/>
                    <a:pt x="649" y="5549"/>
                    <a:pt x="602" y="5674"/>
                  </a:cubicBezTo>
                  <a:cubicBezTo>
                    <a:pt x="571" y="5737"/>
                    <a:pt x="547" y="5791"/>
                    <a:pt x="532" y="5854"/>
                  </a:cubicBezTo>
                  <a:cubicBezTo>
                    <a:pt x="532" y="5862"/>
                    <a:pt x="524" y="5862"/>
                    <a:pt x="524" y="5870"/>
                  </a:cubicBezTo>
                  <a:cubicBezTo>
                    <a:pt x="501" y="5932"/>
                    <a:pt x="469" y="6002"/>
                    <a:pt x="454" y="6065"/>
                  </a:cubicBezTo>
                  <a:cubicBezTo>
                    <a:pt x="430" y="6127"/>
                    <a:pt x="415" y="6198"/>
                    <a:pt x="391" y="6260"/>
                  </a:cubicBezTo>
                  <a:cubicBezTo>
                    <a:pt x="375" y="6323"/>
                    <a:pt x="368" y="6370"/>
                    <a:pt x="344" y="6432"/>
                  </a:cubicBezTo>
                  <a:cubicBezTo>
                    <a:pt x="336" y="6487"/>
                    <a:pt x="313" y="6534"/>
                    <a:pt x="305" y="6596"/>
                  </a:cubicBezTo>
                  <a:cubicBezTo>
                    <a:pt x="290" y="6690"/>
                    <a:pt x="258" y="6792"/>
                    <a:pt x="235" y="6885"/>
                  </a:cubicBezTo>
                  <a:cubicBezTo>
                    <a:pt x="227" y="6948"/>
                    <a:pt x="211" y="7003"/>
                    <a:pt x="196" y="7065"/>
                  </a:cubicBezTo>
                  <a:cubicBezTo>
                    <a:pt x="188" y="7096"/>
                    <a:pt x="180" y="7112"/>
                    <a:pt x="180" y="7143"/>
                  </a:cubicBezTo>
                  <a:lnTo>
                    <a:pt x="149" y="7315"/>
                  </a:lnTo>
                  <a:cubicBezTo>
                    <a:pt x="141" y="7378"/>
                    <a:pt x="133" y="7425"/>
                    <a:pt x="118" y="7487"/>
                  </a:cubicBezTo>
                  <a:cubicBezTo>
                    <a:pt x="118" y="7511"/>
                    <a:pt x="110" y="7534"/>
                    <a:pt x="110" y="7565"/>
                  </a:cubicBezTo>
                  <a:cubicBezTo>
                    <a:pt x="102" y="7628"/>
                    <a:pt x="94" y="7706"/>
                    <a:pt x="79" y="7784"/>
                  </a:cubicBezTo>
                  <a:cubicBezTo>
                    <a:pt x="71" y="7854"/>
                    <a:pt x="71" y="7917"/>
                    <a:pt x="63" y="7979"/>
                  </a:cubicBezTo>
                  <a:cubicBezTo>
                    <a:pt x="55" y="8042"/>
                    <a:pt x="55" y="8097"/>
                    <a:pt x="39" y="8167"/>
                  </a:cubicBezTo>
                  <a:cubicBezTo>
                    <a:pt x="39" y="8206"/>
                    <a:pt x="32" y="8245"/>
                    <a:pt x="32" y="8284"/>
                  </a:cubicBezTo>
                  <a:cubicBezTo>
                    <a:pt x="32" y="8347"/>
                    <a:pt x="24" y="8409"/>
                    <a:pt x="24" y="8472"/>
                  </a:cubicBezTo>
                  <a:cubicBezTo>
                    <a:pt x="24" y="8550"/>
                    <a:pt x="16" y="8620"/>
                    <a:pt x="16" y="8683"/>
                  </a:cubicBezTo>
                  <a:lnTo>
                    <a:pt x="16" y="8745"/>
                  </a:lnTo>
                  <a:cubicBezTo>
                    <a:pt x="0" y="8816"/>
                    <a:pt x="0" y="8878"/>
                    <a:pt x="0" y="8956"/>
                  </a:cubicBezTo>
                  <a:lnTo>
                    <a:pt x="0" y="9214"/>
                  </a:lnTo>
                  <a:lnTo>
                    <a:pt x="0" y="9519"/>
                  </a:lnTo>
                  <a:lnTo>
                    <a:pt x="0" y="9527"/>
                  </a:lnTo>
                  <a:cubicBezTo>
                    <a:pt x="0" y="9620"/>
                    <a:pt x="0" y="9722"/>
                    <a:pt x="16" y="9816"/>
                  </a:cubicBezTo>
                  <a:cubicBezTo>
                    <a:pt x="24" y="9917"/>
                    <a:pt x="24" y="10011"/>
                    <a:pt x="32" y="10113"/>
                  </a:cubicBezTo>
                  <a:lnTo>
                    <a:pt x="32" y="10160"/>
                  </a:lnTo>
                  <a:cubicBezTo>
                    <a:pt x="39" y="10238"/>
                    <a:pt x="39" y="10316"/>
                    <a:pt x="55" y="10394"/>
                  </a:cubicBezTo>
                  <a:cubicBezTo>
                    <a:pt x="55" y="10425"/>
                    <a:pt x="63" y="10441"/>
                    <a:pt x="63" y="10472"/>
                  </a:cubicBezTo>
                  <a:cubicBezTo>
                    <a:pt x="63" y="10543"/>
                    <a:pt x="71" y="10613"/>
                    <a:pt x="79" y="10675"/>
                  </a:cubicBezTo>
                  <a:cubicBezTo>
                    <a:pt x="94" y="10769"/>
                    <a:pt x="102" y="10847"/>
                    <a:pt x="110" y="10933"/>
                  </a:cubicBezTo>
                  <a:cubicBezTo>
                    <a:pt x="118" y="10972"/>
                    <a:pt x="118" y="11011"/>
                    <a:pt x="133" y="11050"/>
                  </a:cubicBezTo>
                  <a:cubicBezTo>
                    <a:pt x="141" y="11129"/>
                    <a:pt x="149" y="11215"/>
                    <a:pt x="172" y="11293"/>
                  </a:cubicBezTo>
                  <a:cubicBezTo>
                    <a:pt x="180" y="11324"/>
                    <a:pt x="180" y="11363"/>
                    <a:pt x="188" y="11394"/>
                  </a:cubicBezTo>
                  <a:cubicBezTo>
                    <a:pt x="196" y="11457"/>
                    <a:pt x="219" y="11519"/>
                    <a:pt x="227" y="11590"/>
                  </a:cubicBezTo>
                  <a:lnTo>
                    <a:pt x="227" y="11605"/>
                  </a:lnTo>
                  <a:cubicBezTo>
                    <a:pt x="250" y="11683"/>
                    <a:pt x="258" y="11762"/>
                    <a:pt x="274" y="11840"/>
                  </a:cubicBezTo>
                  <a:cubicBezTo>
                    <a:pt x="274" y="11863"/>
                    <a:pt x="290" y="11871"/>
                    <a:pt x="290" y="11887"/>
                  </a:cubicBezTo>
                  <a:cubicBezTo>
                    <a:pt x="305" y="11965"/>
                    <a:pt x="329" y="12059"/>
                    <a:pt x="344" y="12137"/>
                  </a:cubicBezTo>
                  <a:cubicBezTo>
                    <a:pt x="344" y="12144"/>
                    <a:pt x="352" y="12160"/>
                    <a:pt x="352" y="12176"/>
                  </a:cubicBezTo>
                  <a:cubicBezTo>
                    <a:pt x="375" y="12262"/>
                    <a:pt x="391" y="12355"/>
                    <a:pt x="422" y="12449"/>
                  </a:cubicBezTo>
                  <a:lnTo>
                    <a:pt x="454" y="12535"/>
                  </a:lnTo>
                  <a:lnTo>
                    <a:pt x="485" y="12621"/>
                  </a:lnTo>
                  <a:cubicBezTo>
                    <a:pt x="493" y="12652"/>
                    <a:pt x="501" y="12691"/>
                    <a:pt x="508" y="12723"/>
                  </a:cubicBezTo>
                  <a:cubicBezTo>
                    <a:pt x="540" y="12809"/>
                    <a:pt x="571" y="12902"/>
                    <a:pt x="602" y="12996"/>
                  </a:cubicBezTo>
                  <a:lnTo>
                    <a:pt x="602" y="13004"/>
                  </a:lnTo>
                  <a:cubicBezTo>
                    <a:pt x="665" y="13207"/>
                    <a:pt x="735" y="13410"/>
                    <a:pt x="813" y="13606"/>
                  </a:cubicBezTo>
                  <a:cubicBezTo>
                    <a:pt x="844" y="13668"/>
                    <a:pt x="860" y="13739"/>
                    <a:pt x="891" y="13801"/>
                  </a:cubicBezTo>
                  <a:lnTo>
                    <a:pt x="1040" y="14153"/>
                  </a:lnTo>
                  <a:cubicBezTo>
                    <a:pt x="1071" y="14215"/>
                    <a:pt x="1094" y="14286"/>
                    <a:pt x="1126" y="14348"/>
                  </a:cubicBezTo>
                  <a:lnTo>
                    <a:pt x="1274" y="14645"/>
                  </a:lnTo>
                  <a:lnTo>
                    <a:pt x="1423" y="14934"/>
                  </a:lnTo>
                  <a:cubicBezTo>
                    <a:pt x="1462" y="15005"/>
                    <a:pt x="1485" y="15067"/>
                    <a:pt x="1524" y="15130"/>
                  </a:cubicBezTo>
                  <a:cubicBezTo>
                    <a:pt x="1540" y="15145"/>
                    <a:pt x="1540" y="15153"/>
                    <a:pt x="1548" y="15161"/>
                  </a:cubicBezTo>
                  <a:cubicBezTo>
                    <a:pt x="1579" y="15208"/>
                    <a:pt x="1602" y="15270"/>
                    <a:pt x="1634" y="15317"/>
                  </a:cubicBezTo>
                  <a:cubicBezTo>
                    <a:pt x="1743" y="15505"/>
                    <a:pt x="1860" y="15692"/>
                    <a:pt x="1977" y="15872"/>
                  </a:cubicBezTo>
                  <a:cubicBezTo>
                    <a:pt x="2095" y="16052"/>
                    <a:pt x="2212" y="16224"/>
                    <a:pt x="2337" y="16403"/>
                  </a:cubicBezTo>
                  <a:lnTo>
                    <a:pt x="2345" y="16411"/>
                  </a:lnTo>
                  <a:cubicBezTo>
                    <a:pt x="2423" y="16528"/>
                    <a:pt x="2517" y="16646"/>
                    <a:pt x="2603" y="16755"/>
                  </a:cubicBezTo>
                  <a:lnTo>
                    <a:pt x="2603" y="16763"/>
                  </a:lnTo>
                  <a:cubicBezTo>
                    <a:pt x="2673" y="16849"/>
                    <a:pt x="2735" y="16943"/>
                    <a:pt x="2806" y="17021"/>
                  </a:cubicBezTo>
                  <a:cubicBezTo>
                    <a:pt x="2876" y="17099"/>
                    <a:pt x="2954" y="17185"/>
                    <a:pt x="3025" y="17263"/>
                  </a:cubicBezTo>
                  <a:lnTo>
                    <a:pt x="3314" y="17583"/>
                  </a:lnTo>
                  <a:cubicBezTo>
                    <a:pt x="3376" y="17654"/>
                    <a:pt x="3439" y="17708"/>
                    <a:pt x="3501" y="17779"/>
                  </a:cubicBezTo>
                  <a:cubicBezTo>
                    <a:pt x="3689" y="17966"/>
                    <a:pt x="3884" y="18162"/>
                    <a:pt x="4087" y="18333"/>
                  </a:cubicBezTo>
                  <a:cubicBezTo>
                    <a:pt x="4142" y="18388"/>
                    <a:pt x="4197" y="18435"/>
                    <a:pt x="4251" y="18482"/>
                  </a:cubicBezTo>
                  <a:cubicBezTo>
                    <a:pt x="4314" y="18521"/>
                    <a:pt x="4361" y="18568"/>
                    <a:pt x="4416" y="18623"/>
                  </a:cubicBezTo>
                  <a:cubicBezTo>
                    <a:pt x="4478" y="18669"/>
                    <a:pt x="4525" y="18709"/>
                    <a:pt x="4587" y="18755"/>
                  </a:cubicBezTo>
                  <a:cubicBezTo>
                    <a:pt x="4642" y="18802"/>
                    <a:pt x="4705" y="18841"/>
                    <a:pt x="4759" y="18896"/>
                  </a:cubicBezTo>
                  <a:cubicBezTo>
                    <a:pt x="4884" y="18990"/>
                    <a:pt x="5017" y="19076"/>
                    <a:pt x="5142" y="19177"/>
                  </a:cubicBezTo>
                  <a:cubicBezTo>
                    <a:pt x="5189" y="19209"/>
                    <a:pt x="5236" y="19248"/>
                    <a:pt x="5291" y="19271"/>
                  </a:cubicBezTo>
                  <a:cubicBezTo>
                    <a:pt x="5345" y="19326"/>
                    <a:pt x="5408" y="19365"/>
                    <a:pt x="5463" y="19404"/>
                  </a:cubicBezTo>
                  <a:cubicBezTo>
                    <a:pt x="5525" y="19443"/>
                    <a:pt x="5572" y="19467"/>
                    <a:pt x="5627" y="19506"/>
                  </a:cubicBezTo>
                  <a:cubicBezTo>
                    <a:pt x="5642" y="19506"/>
                    <a:pt x="5642" y="19521"/>
                    <a:pt x="5650" y="19521"/>
                  </a:cubicBezTo>
                  <a:cubicBezTo>
                    <a:pt x="5705" y="19560"/>
                    <a:pt x="5775" y="19599"/>
                    <a:pt x="5838" y="19638"/>
                  </a:cubicBezTo>
                  <a:cubicBezTo>
                    <a:pt x="5963" y="19717"/>
                    <a:pt x="6088" y="19795"/>
                    <a:pt x="6213" y="19857"/>
                  </a:cubicBezTo>
                  <a:lnTo>
                    <a:pt x="6596" y="20068"/>
                  </a:lnTo>
                  <a:cubicBezTo>
                    <a:pt x="6643" y="20092"/>
                    <a:pt x="6697" y="20115"/>
                    <a:pt x="6744" y="20146"/>
                  </a:cubicBezTo>
                  <a:cubicBezTo>
                    <a:pt x="6776" y="20162"/>
                    <a:pt x="6815" y="20170"/>
                    <a:pt x="6838" y="20193"/>
                  </a:cubicBezTo>
                  <a:cubicBezTo>
                    <a:pt x="6893" y="20209"/>
                    <a:pt x="6940" y="20240"/>
                    <a:pt x="6986" y="20264"/>
                  </a:cubicBezTo>
                  <a:cubicBezTo>
                    <a:pt x="7010" y="20271"/>
                    <a:pt x="7033" y="20279"/>
                    <a:pt x="7057" y="20287"/>
                  </a:cubicBezTo>
                  <a:cubicBezTo>
                    <a:pt x="7088" y="20303"/>
                    <a:pt x="7112" y="20318"/>
                    <a:pt x="7143" y="20326"/>
                  </a:cubicBezTo>
                  <a:cubicBezTo>
                    <a:pt x="7166" y="20342"/>
                    <a:pt x="7190" y="20350"/>
                    <a:pt x="7213" y="20357"/>
                  </a:cubicBezTo>
                  <a:cubicBezTo>
                    <a:pt x="7221" y="20365"/>
                    <a:pt x="7221" y="20365"/>
                    <a:pt x="7237" y="20365"/>
                  </a:cubicBezTo>
                  <a:cubicBezTo>
                    <a:pt x="7291" y="20396"/>
                    <a:pt x="7338" y="20420"/>
                    <a:pt x="7401" y="20443"/>
                  </a:cubicBezTo>
                  <a:cubicBezTo>
                    <a:pt x="7448" y="20467"/>
                    <a:pt x="7510" y="20498"/>
                    <a:pt x="7565" y="20514"/>
                  </a:cubicBezTo>
                  <a:cubicBezTo>
                    <a:pt x="7588" y="20514"/>
                    <a:pt x="7604" y="20521"/>
                    <a:pt x="7627" y="20537"/>
                  </a:cubicBezTo>
                  <a:cubicBezTo>
                    <a:pt x="7682" y="20553"/>
                    <a:pt x="7744" y="20584"/>
                    <a:pt x="7799" y="20600"/>
                  </a:cubicBezTo>
                  <a:cubicBezTo>
                    <a:pt x="7870" y="20631"/>
                    <a:pt x="7932" y="20654"/>
                    <a:pt x="8002" y="20678"/>
                  </a:cubicBezTo>
                  <a:cubicBezTo>
                    <a:pt x="8002" y="20693"/>
                    <a:pt x="8010" y="20693"/>
                    <a:pt x="8010" y="20693"/>
                  </a:cubicBezTo>
                  <a:cubicBezTo>
                    <a:pt x="8081" y="20709"/>
                    <a:pt x="8143" y="20740"/>
                    <a:pt x="8206" y="20756"/>
                  </a:cubicBezTo>
                  <a:cubicBezTo>
                    <a:pt x="8276" y="20779"/>
                    <a:pt x="8346" y="20811"/>
                    <a:pt x="8417" y="20826"/>
                  </a:cubicBezTo>
                  <a:cubicBezTo>
                    <a:pt x="8495" y="20850"/>
                    <a:pt x="8557" y="20873"/>
                    <a:pt x="8628" y="20897"/>
                  </a:cubicBezTo>
                  <a:cubicBezTo>
                    <a:pt x="8698" y="20928"/>
                    <a:pt x="8776" y="20943"/>
                    <a:pt x="8846" y="20967"/>
                  </a:cubicBezTo>
                  <a:cubicBezTo>
                    <a:pt x="8932" y="20983"/>
                    <a:pt x="9010" y="21014"/>
                    <a:pt x="9089" y="21029"/>
                  </a:cubicBezTo>
                  <a:cubicBezTo>
                    <a:pt x="9143" y="21045"/>
                    <a:pt x="9198" y="21061"/>
                    <a:pt x="9245" y="21068"/>
                  </a:cubicBezTo>
                  <a:cubicBezTo>
                    <a:pt x="9401" y="21108"/>
                    <a:pt x="9565" y="21147"/>
                    <a:pt x="9722" y="21178"/>
                  </a:cubicBezTo>
                  <a:cubicBezTo>
                    <a:pt x="9784" y="21186"/>
                    <a:pt x="9854" y="21209"/>
                    <a:pt x="9909" y="21217"/>
                  </a:cubicBezTo>
                  <a:cubicBezTo>
                    <a:pt x="10198" y="21279"/>
                    <a:pt x="10519" y="21319"/>
                    <a:pt x="10816" y="21358"/>
                  </a:cubicBezTo>
                  <a:cubicBezTo>
                    <a:pt x="10878" y="21365"/>
                    <a:pt x="10925" y="21373"/>
                    <a:pt x="10972" y="21373"/>
                  </a:cubicBezTo>
                  <a:cubicBezTo>
                    <a:pt x="11019" y="21373"/>
                    <a:pt x="11081" y="21381"/>
                    <a:pt x="11128" y="21381"/>
                  </a:cubicBezTo>
                  <a:cubicBezTo>
                    <a:pt x="11191" y="21381"/>
                    <a:pt x="11238" y="21397"/>
                    <a:pt x="11292" y="21397"/>
                  </a:cubicBezTo>
                  <a:cubicBezTo>
                    <a:pt x="11370" y="21405"/>
                    <a:pt x="11449" y="21412"/>
                    <a:pt x="11527" y="21412"/>
                  </a:cubicBezTo>
                  <a:cubicBezTo>
                    <a:pt x="11605" y="21412"/>
                    <a:pt x="11675" y="21420"/>
                    <a:pt x="11753" y="21420"/>
                  </a:cubicBezTo>
                  <a:cubicBezTo>
                    <a:pt x="11910" y="21436"/>
                    <a:pt x="12066" y="21436"/>
                    <a:pt x="12222" y="21436"/>
                  </a:cubicBezTo>
                  <a:lnTo>
                    <a:pt x="12652" y="21436"/>
                  </a:lnTo>
                  <a:cubicBezTo>
                    <a:pt x="12738" y="21436"/>
                    <a:pt x="12816" y="21420"/>
                    <a:pt x="12894" y="21420"/>
                  </a:cubicBezTo>
                  <a:cubicBezTo>
                    <a:pt x="12957" y="21420"/>
                    <a:pt x="13011" y="21412"/>
                    <a:pt x="13074" y="21412"/>
                  </a:cubicBezTo>
                  <a:cubicBezTo>
                    <a:pt x="13105" y="21405"/>
                    <a:pt x="13144" y="21405"/>
                    <a:pt x="13168" y="21405"/>
                  </a:cubicBezTo>
                  <a:cubicBezTo>
                    <a:pt x="13222" y="21405"/>
                    <a:pt x="13277" y="21405"/>
                    <a:pt x="13324" y="21397"/>
                  </a:cubicBezTo>
                  <a:cubicBezTo>
                    <a:pt x="13363" y="21397"/>
                    <a:pt x="13418" y="21397"/>
                    <a:pt x="13465" y="21381"/>
                  </a:cubicBezTo>
                  <a:cubicBezTo>
                    <a:pt x="13629" y="21365"/>
                    <a:pt x="13785" y="21342"/>
                    <a:pt x="13941" y="21326"/>
                  </a:cubicBezTo>
                  <a:cubicBezTo>
                    <a:pt x="13965" y="21326"/>
                    <a:pt x="13988" y="21319"/>
                    <a:pt x="14019" y="21319"/>
                  </a:cubicBezTo>
                  <a:cubicBezTo>
                    <a:pt x="14066" y="21303"/>
                    <a:pt x="14129" y="21295"/>
                    <a:pt x="14184" y="21287"/>
                  </a:cubicBezTo>
                  <a:cubicBezTo>
                    <a:pt x="14254" y="21264"/>
                    <a:pt x="14324" y="21256"/>
                    <a:pt x="14395" y="21248"/>
                  </a:cubicBezTo>
                  <a:cubicBezTo>
                    <a:pt x="14473" y="21225"/>
                    <a:pt x="14559" y="21217"/>
                    <a:pt x="14637" y="21201"/>
                  </a:cubicBezTo>
                  <a:lnTo>
                    <a:pt x="14785" y="21170"/>
                  </a:lnTo>
                  <a:cubicBezTo>
                    <a:pt x="14942" y="21139"/>
                    <a:pt x="15098" y="21100"/>
                    <a:pt x="15239" y="21061"/>
                  </a:cubicBezTo>
                  <a:cubicBezTo>
                    <a:pt x="15301" y="21045"/>
                    <a:pt x="15348" y="21029"/>
                    <a:pt x="15410" y="21014"/>
                  </a:cubicBezTo>
                  <a:cubicBezTo>
                    <a:pt x="15700" y="20936"/>
                    <a:pt x="15981" y="20850"/>
                    <a:pt x="16254" y="20748"/>
                  </a:cubicBezTo>
                  <a:cubicBezTo>
                    <a:pt x="16317" y="20732"/>
                    <a:pt x="16364" y="20709"/>
                    <a:pt x="16426" y="20693"/>
                  </a:cubicBezTo>
                  <a:cubicBezTo>
                    <a:pt x="16567" y="20639"/>
                    <a:pt x="16715" y="20584"/>
                    <a:pt x="16864" y="20521"/>
                  </a:cubicBezTo>
                  <a:cubicBezTo>
                    <a:pt x="16919" y="20498"/>
                    <a:pt x="16981" y="20475"/>
                    <a:pt x="17036" y="20443"/>
                  </a:cubicBezTo>
                  <a:cubicBezTo>
                    <a:pt x="17106" y="20420"/>
                    <a:pt x="17169" y="20389"/>
                    <a:pt x="17231" y="20357"/>
                  </a:cubicBezTo>
                  <a:cubicBezTo>
                    <a:pt x="17262" y="20350"/>
                    <a:pt x="17286" y="20326"/>
                    <a:pt x="17309" y="20318"/>
                  </a:cubicBezTo>
                  <a:cubicBezTo>
                    <a:pt x="17411" y="20279"/>
                    <a:pt x="17505" y="20232"/>
                    <a:pt x="17606" y="20185"/>
                  </a:cubicBezTo>
                  <a:cubicBezTo>
                    <a:pt x="17661" y="20146"/>
                    <a:pt x="17731" y="20115"/>
                    <a:pt x="17794" y="20084"/>
                  </a:cubicBezTo>
                  <a:cubicBezTo>
                    <a:pt x="18317" y="19810"/>
                    <a:pt x="18825" y="19506"/>
                    <a:pt x="19302" y="19170"/>
                  </a:cubicBezTo>
                  <a:lnTo>
                    <a:pt x="19419" y="19076"/>
                  </a:lnTo>
                  <a:cubicBezTo>
                    <a:pt x="19560" y="18982"/>
                    <a:pt x="19685" y="18880"/>
                    <a:pt x="19810" y="18787"/>
                  </a:cubicBezTo>
                  <a:cubicBezTo>
                    <a:pt x="19841" y="18763"/>
                    <a:pt x="19865" y="18748"/>
                    <a:pt x="19888" y="18724"/>
                  </a:cubicBezTo>
                  <a:cubicBezTo>
                    <a:pt x="20388" y="18326"/>
                    <a:pt x="20849" y="17888"/>
                    <a:pt x="21279" y="17419"/>
                  </a:cubicBezTo>
                  <a:cubicBezTo>
                    <a:pt x="21349" y="17341"/>
                    <a:pt x="21404" y="17271"/>
                    <a:pt x="21474" y="17193"/>
                  </a:cubicBezTo>
                  <a:cubicBezTo>
                    <a:pt x="21514" y="17161"/>
                    <a:pt x="21545" y="17122"/>
                    <a:pt x="21568" y="17091"/>
                  </a:cubicBezTo>
                  <a:cubicBezTo>
                    <a:pt x="21740" y="16896"/>
                    <a:pt x="21904" y="16685"/>
                    <a:pt x="22061" y="16474"/>
                  </a:cubicBezTo>
                  <a:cubicBezTo>
                    <a:pt x="22139" y="16372"/>
                    <a:pt x="22209" y="16270"/>
                    <a:pt x="22287" y="16161"/>
                  </a:cubicBezTo>
                  <a:cubicBezTo>
                    <a:pt x="22490" y="15880"/>
                    <a:pt x="22662" y="15591"/>
                    <a:pt x="22842" y="15294"/>
                  </a:cubicBezTo>
                  <a:cubicBezTo>
                    <a:pt x="22889" y="15208"/>
                    <a:pt x="22936" y="15122"/>
                    <a:pt x="22990" y="15036"/>
                  </a:cubicBezTo>
                  <a:cubicBezTo>
                    <a:pt x="23006" y="14997"/>
                    <a:pt x="23037" y="14958"/>
                    <a:pt x="23053" y="14911"/>
                  </a:cubicBezTo>
                  <a:cubicBezTo>
                    <a:pt x="23076" y="14864"/>
                    <a:pt x="23108" y="14825"/>
                    <a:pt x="23123" y="14770"/>
                  </a:cubicBezTo>
                  <a:cubicBezTo>
                    <a:pt x="23225" y="14567"/>
                    <a:pt x="23319" y="14372"/>
                    <a:pt x="23412" y="14168"/>
                  </a:cubicBezTo>
                  <a:cubicBezTo>
                    <a:pt x="24084" y="12652"/>
                    <a:pt x="24452" y="10972"/>
                    <a:pt x="24452" y="9206"/>
                  </a:cubicBezTo>
                  <a:cubicBezTo>
                    <a:pt x="24452" y="8745"/>
                    <a:pt x="24436" y="8315"/>
                    <a:pt x="24381" y="7893"/>
                  </a:cubicBezTo>
                  <a:cubicBezTo>
                    <a:pt x="24030" y="4893"/>
                    <a:pt x="22467" y="2884"/>
                    <a:pt x="20162" y="1642"/>
                  </a:cubicBezTo>
                  <a:lnTo>
                    <a:pt x="20154" y="1642"/>
                  </a:lnTo>
                  <a:cubicBezTo>
                    <a:pt x="18028" y="493"/>
                    <a:pt x="15254" y="1"/>
                    <a:pt x="12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43"/>
            <p:cNvSpPr/>
            <p:nvPr/>
          </p:nvSpPr>
          <p:spPr>
            <a:xfrm>
              <a:off x="-312787" y="3401898"/>
              <a:ext cx="451057" cy="692714"/>
            </a:xfrm>
            <a:custGeom>
              <a:avLst/>
              <a:gdLst/>
              <a:ahLst/>
              <a:cxnLst/>
              <a:rect l="l" t="t" r="r" b="b"/>
              <a:pathLst>
                <a:path w="5831" h="8955" extrusionOk="0">
                  <a:moveTo>
                    <a:pt x="3799" y="1"/>
                  </a:moveTo>
                  <a:cubicBezTo>
                    <a:pt x="3404" y="1"/>
                    <a:pt x="3042" y="44"/>
                    <a:pt x="2712" y="124"/>
                  </a:cubicBezTo>
                  <a:cubicBezTo>
                    <a:pt x="1" y="1351"/>
                    <a:pt x="165" y="5368"/>
                    <a:pt x="1658" y="6845"/>
                  </a:cubicBezTo>
                  <a:cubicBezTo>
                    <a:pt x="2814" y="7978"/>
                    <a:pt x="4072" y="8642"/>
                    <a:pt x="5830" y="8954"/>
                  </a:cubicBezTo>
                  <a:cubicBezTo>
                    <a:pt x="5721" y="8689"/>
                    <a:pt x="5627" y="8431"/>
                    <a:pt x="5541" y="8142"/>
                  </a:cubicBezTo>
                  <a:lnTo>
                    <a:pt x="5541" y="8134"/>
                  </a:lnTo>
                  <a:cubicBezTo>
                    <a:pt x="5510" y="8048"/>
                    <a:pt x="5479" y="7946"/>
                    <a:pt x="5448" y="7860"/>
                  </a:cubicBezTo>
                  <a:cubicBezTo>
                    <a:pt x="5440" y="7829"/>
                    <a:pt x="5432" y="7790"/>
                    <a:pt x="5424" y="7767"/>
                  </a:cubicBezTo>
                  <a:cubicBezTo>
                    <a:pt x="4002" y="7439"/>
                    <a:pt x="1290" y="6415"/>
                    <a:pt x="2064" y="3492"/>
                  </a:cubicBezTo>
                  <a:cubicBezTo>
                    <a:pt x="2312" y="2514"/>
                    <a:pt x="3336" y="1746"/>
                    <a:pt x="5064" y="1746"/>
                  </a:cubicBezTo>
                  <a:cubicBezTo>
                    <a:pt x="5131" y="1746"/>
                    <a:pt x="5199" y="1747"/>
                    <a:pt x="5268" y="1750"/>
                  </a:cubicBezTo>
                  <a:cubicBezTo>
                    <a:pt x="5276" y="1687"/>
                    <a:pt x="5291" y="1632"/>
                    <a:pt x="5307" y="1578"/>
                  </a:cubicBezTo>
                  <a:cubicBezTo>
                    <a:pt x="5315" y="1523"/>
                    <a:pt x="5330" y="1476"/>
                    <a:pt x="5354" y="1414"/>
                  </a:cubicBezTo>
                  <a:cubicBezTo>
                    <a:pt x="5369" y="1351"/>
                    <a:pt x="5393" y="1289"/>
                    <a:pt x="5408" y="1218"/>
                  </a:cubicBezTo>
                  <a:cubicBezTo>
                    <a:pt x="5432" y="1148"/>
                    <a:pt x="5463" y="1093"/>
                    <a:pt x="5479" y="1023"/>
                  </a:cubicBezTo>
                  <a:cubicBezTo>
                    <a:pt x="5487" y="1015"/>
                    <a:pt x="5487" y="1015"/>
                    <a:pt x="5487" y="999"/>
                  </a:cubicBezTo>
                  <a:cubicBezTo>
                    <a:pt x="5510" y="945"/>
                    <a:pt x="5541" y="890"/>
                    <a:pt x="5557" y="828"/>
                  </a:cubicBezTo>
                  <a:cubicBezTo>
                    <a:pt x="5604" y="703"/>
                    <a:pt x="5659" y="585"/>
                    <a:pt x="5713" y="460"/>
                  </a:cubicBezTo>
                  <a:cubicBezTo>
                    <a:pt x="5737" y="406"/>
                    <a:pt x="5752" y="359"/>
                    <a:pt x="5784" y="312"/>
                  </a:cubicBezTo>
                  <a:cubicBezTo>
                    <a:pt x="5440" y="187"/>
                    <a:pt x="5002" y="77"/>
                    <a:pt x="4377" y="30"/>
                  </a:cubicBezTo>
                  <a:cubicBezTo>
                    <a:pt x="4177" y="11"/>
                    <a:pt x="3985" y="1"/>
                    <a:pt x="3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43"/>
            <p:cNvSpPr/>
            <p:nvPr/>
          </p:nvSpPr>
          <p:spPr>
            <a:xfrm>
              <a:off x="367319" y="2811835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0"/>
                  </a:moveTo>
                  <a:cubicBezTo>
                    <a:pt x="3782" y="0"/>
                    <a:pt x="0" y="3056"/>
                    <a:pt x="0" y="4541"/>
                  </a:cubicBezTo>
                  <a:cubicBezTo>
                    <a:pt x="0" y="6025"/>
                    <a:pt x="3649" y="7229"/>
                    <a:pt x="8166" y="7229"/>
                  </a:cubicBezTo>
                  <a:cubicBezTo>
                    <a:pt x="12675" y="7229"/>
                    <a:pt x="16332" y="6025"/>
                    <a:pt x="16332" y="4541"/>
                  </a:cubicBezTo>
                  <a:cubicBezTo>
                    <a:pt x="16332" y="3056"/>
                    <a:pt x="12792" y="0"/>
                    <a:pt x="8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43"/>
            <p:cNvSpPr/>
            <p:nvPr/>
          </p:nvSpPr>
          <p:spPr>
            <a:xfrm>
              <a:off x="1880925" y="3091086"/>
              <a:ext cx="637792" cy="1033153"/>
            </a:xfrm>
            <a:custGeom>
              <a:avLst/>
              <a:gdLst/>
              <a:ahLst/>
              <a:cxnLst/>
              <a:rect l="l" t="t" r="r" b="b"/>
              <a:pathLst>
                <a:path w="8245" h="13356" extrusionOk="0">
                  <a:moveTo>
                    <a:pt x="8151" y="2111"/>
                  </a:moveTo>
                  <a:cubicBezTo>
                    <a:pt x="6815" y="2509"/>
                    <a:pt x="6549" y="3408"/>
                    <a:pt x="6057" y="5533"/>
                  </a:cubicBezTo>
                  <a:cubicBezTo>
                    <a:pt x="6026" y="5664"/>
                    <a:pt x="5995" y="5799"/>
                    <a:pt x="5963" y="5938"/>
                  </a:cubicBezTo>
                  <a:lnTo>
                    <a:pt x="5963" y="5938"/>
                  </a:lnTo>
                  <a:cubicBezTo>
                    <a:pt x="5995" y="5805"/>
                    <a:pt x="6026" y="5675"/>
                    <a:pt x="6057" y="5549"/>
                  </a:cubicBezTo>
                  <a:cubicBezTo>
                    <a:pt x="6565" y="3384"/>
                    <a:pt x="6822" y="2493"/>
                    <a:pt x="8245" y="2111"/>
                  </a:cubicBezTo>
                  <a:lnTo>
                    <a:pt x="8245" y="2111"/>
                  </a:lnTo>
                  <a:cubicBezTo>
                    <a:pt x="8229" y="2114"/>
                    <a:pt x="8215" y="2116"/>
                    <a:pt x="8201" y="2116"/>
                  </a:cubicBezTo>
                  <a:cubicBezTo>
                    <a:pt x="8186" y="2116"/>
                    <a:pt x="8170" y="2114"/>
                    <a:pt x="8151" y="2111"/>
                  </a:cubicBezTo>
                  <a:close/>
                  <a:moveTo>
                    <a:pt x="5963" y="5938"/>
                  </a:moveTo>
                  <a:cubicBezTo>
                    <a:pt x="5805" y="6586"/>
                    <a:pt x="5624" y="7308"/>
                    <a:pt x="5373" y="8078"/>
                  </a:cubicBezTo>
                  <a:lnTo>
                    <a:pt x="5373" y="8078"/>
                  </a:lnTo>
                  <a:cubicBezTo>
                    <a:pt x="5628" y="7307"/>
                    <a:pt x="5810" y="6585"/>
                    <a:pt x="5963" y="5938"/>
                  </a:cubicBezTo>
                  <a:close/>
                  <a:moveTo>
                    <a:pt x="7674" y="1"/>
                  </a:moveTo>
                  <a:lnTo>
                    <a:pt x="7674" y="1"/>
                  </a:lnTo>
                  <a:cubicBezTo>
                    <a:pt x="4939" y="735"/>
                    <a:pt x="4072" y="2376"/>
                    <a:pt x="3556" y="4595"/>
                  </a:cubicBezTo>
                  <a:cubicBezTo>
                    <a:pt x="3322" y="5596"/>
                    <a:pt x="2407" y="6713"/>
                    <a:pt x="962" y="7080"/>
                  </a:cubicBezTo>
                  <a:cubicBezTo>
                    <a:pt x="1016" y="7502"/>
                    <a:pt x="1040" y="7932"/>
                    <a:pt x="1040" y="8393"/>
                  </a:cubicBezTo>
                  <a:cubicBezTo>
                    <a:pt x="1040" y="10159"/>
                    <a:pt x="672" y="11839"/>
                    <a:pt x="0" y="13355"/>
                  </a:cubicBezTo>
                  <a:lnTo>
                    <a:pt x="8" y="13355"/>
                  </a:lnTo>
                  <a:cubicBezTo>
                    <a:pt x="1477" y="13199"/>
                    <a:pt x="3486" y="12465"/>
                    <a:pt x="4697" y="9831"/>
                  </a:cubicBezTo>
                  <a:cubicBezTo>
                    <a:pt x="4971" y="9227"/>
                    <a:pt x="5191" y="8639"/>
                    <a:pt x="5373" y="8078"/>
                  </a:cubicBezTo>
                  <a:lnTo>
                    <a:pt x="5373" y="8078"/>
                  </a:lnTo>
                  <a:cubicBezTo>
                    <a:pt x="5190" y="8632"/>
                    <a:pt x="4970" y="9212"/>
                    <a:pt x="4697" y="9808"/>
                  </a:cubicBezTo>
                  <a:cubicBezTo>
                    <a:pt x="3486" y="12433"/>
                    <a:pt x="1493" y="13168"/>
                    <a:pt x="24" y="13324"/>
                  </a:cubicBezTo>
                  <a:cubicBezTo>
                    <a:pt x="125" y="13160"/>
                    <a:pt x="290" y="12840"/>
                    <a:pt x="376" y="12433"/>
                  </a:cubicBezTo>
                  <a:cubicBezTo>
                    <a:pt x="1798" y="12152"/>
                    <a:pt x="3462" y="11300"/>
                    <a:pt x="4533" y="9026"/>
                  </a:cubicBezTo>
                  <a:cubicBezTo>
                    <a:pt x="5283" y="7416"/>
                    <a:pt x="5627" y="5932"/>
                    <a:pt x="5908" y="4728"/>
                  </a:cubicBezTo>
                  <a:cubicBezTo>
                    <a:pt x="6346" y="2837"/>
                    <a:pt x="6611" y="1907"/>
                    <a:pt x="7627" y="1454"/>
                  </a:cubicBezTo>
                  <a:cubicBezTo>
                    <a:pt x="7588" y="1360"/>
                    <a:pt x="7557" y="1259"/>
                    <a:pt x="7526" y="1157"/>
                  </a:cubicBezTo>
                  <a:cubicBezTo>
                    <a:pt x="7393" y="595"/>
                    <a:pt x="7463" y="102"/>
                    <a:pt x="7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43"/>
            <p:cNvSpPr/>
            <p:nvPr/>
          </p:nvSpPr>
          <p:spPr>
            <a:xfrm>
              <a:off x="367319" y="2791258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12675" y="7229"/>
                    <a:pt x="16332" y="6026"/>
                    <a:pt x="16332" y="4541"/>
                  </a:cubicBezTo>
                  <a:cubicBezTo>
                    <a:pt x="16332" y="3056"/>
                    <a:pt x="12792" y="1"/>
                    <a:pt x="8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43"/>
            <p:cNvSpPr/>
            <p:nvPr/>
          </p:nvSpPr>
          <p:spPr>
            <a:xfrm>
              <a:off x="-329650" y="3266991"/>
              <a:ext cx="2187677" cy="1419387"/>
            </a:xfrm>
            <a:custGeom>
              <a:avLst/>
              <a:gdLst/>
              <a:ahLst/>
              <a:cxnLst/>
              <a:rect l="l" t="t" r="r" b="b"/>
              <a:pathLst>
                <a:path w="28281" h="18349" extrusionOk="0">
                  <a:moveTo>
                    <a:pt x="7424" y="1"/>
                  </a:moveTo>
                  <a:lnTo>
                    <a:pt x="7291" y="141"/>
                  </a:lnTo>
                  <a:cubicBezTo>
                    <a:pt x="7252" y="165"/>
                    <a:pt x="7221" y="204"/>
                    <a:pt x="7182" y="243"/>
                  </a:cubicBezTo>
                  <a:lnTo>
                    <a:pt x="7150" y="274"/>
                  </a:lnTo>
                  <a:cubicBezTo>
                    <a:pt x="7103" y="321"/>
                    <a:pt x="7064" y="360"/>
                    <a:pt x="7025" y="415"/>
                  </a:cubicBezTo>
                  <a:lnTo>
                    <a:pt x="7017" y="423"/>
                  </a:lnTo>
                  <a:cubicBezTo>
                    <a:pt x="6978" y="462"/>
                    <a:pt x="6939" y="509"/>
                    <a:pt x="6900" y="555"/>
                  </a:cubicBezTo>
                  <a:cubicBezTo>
                    <a:pt x="6822" y="657"/>
                    <a:pt x="6744" y="751"/>
                    <a:pt x="6666" y="860"/>
                  </a:cubicBezTo>
                  <a:cubicBezTo>
                    <a:pt x="6635" y="899"/>
                    <a:pt x="6595" y="946"/>
                    <a:pt x="6564" y="985"/>
                  </a:cubicBezTo>
                  <a:cubicBezTo>
                    <a:pt x="6564" y="1009"/>
                    <a:pt x="6556" y="1016"/>
                    <a:pt x="6549" y="1024"/>
                  </a:cubicBezTo>
                  <a:cubicBezTo>
                    <a:pt x="6509" y="1087"/>
                    <a:pt x="6478" y="1134"/>
                    <a:pt x="6439" y="1181"/>
                  </a:cubicBezTo>
                  <a:cubicBezTo>
                    <a:pt x="6439" y="1196"/>
                    <a:pt x="6431" y="1196"/>
                    <a:pt x="6431" y="1204"/>
                  </a:cubicBezTo>
                  <a:cubicBezTo>
                    <a:pt x="6392" y="1251"/>
                    <a:pt x="6361" y="1298"/>
                    <a:pt x="6330" y="1353"/>
                  </a:cubicBezTo>
                  <a:cubicBezTo>
                    <a:pt x="6298" y="1407"/>
                    <a:pt x="6259" y="1454"/>
                    <a:pt x="6236" y="1517"/>
                  </a:cubicBezTo>
                  <a:cubicBezTo>
                    <a:pt x="6205" y="1571"/>
                    <a:pt x="6166" y="1634"/>
                    <a:pt x="6134" y="1689"/>
                  </a:cubicBezTo>
                  <a:cubicBezTo>
                    <a:pt x="6095" y="1751"/>
                    <a:pt x="6064" y="1806"/>
                    <a:pt x="6041" y="1868"/>
                  </a:cubicBezTo>
                  <a:lnTo>
                    <a:pt x="5947" y="2040"/>
                  </a:lnTo>
                  <a:cubicBezTo>
                    <a:pt x="5947" y="2056"/>
                    <a:pt x="5939" y="2064"/>
                    <a:pt x="5939" y="2071"/>
                  </a:cubicBezTo>
                  <a:cubicBezTo>
                    <a:pt x="5923" y="2118"/>
                    <a:pt x="5892" y="2173"/>
                    <a:pt x="5869" y="2220"/>
                  </a:cubicBezTo>
                  <a:cubicBezTo>
                    <a:pt x="5822" y="2337"/>
                    <a:pt x="5767" y="2462"/>
                    <a:pt x="5712" y="2587"/>
                  </a:cubicBezTo>
                  <a:cubicBezTo>
                    <a:pt x="5689" y="2650"/>
                    <a:pt x="5666" y="2704"/>
                    <a:pt x="5650" y="2767"/>
                  </a:cubicBezTo>
                  <a:cubicBezTo>
                    <a:pt x="5650" y="2775"/>
                    <a:pt x="5634" y="2775"/>
                    <a:pt x="5634" y="2783"/>
                  </a:cubicBezTo>
                  <a:cubicBezTo>
                    <a:pt x="5619" y="2845"/>
                    <a:pt x="5587" y="2915"/>
                    <a:pt x="5572" y="2978"/>
                  </a:cubicBezTo>
                  <a:cubicBezTo>
                    <a:pt x="5548" y="3040"/>
                    <a:pt x="5533" y="3111"/>
                    <a:pt x="5509" y="3173"/>
                  </a:cubicBezTo>
                  <a:cubicBezTo>
                    <a:pt x="5494" y="3236"/>
                    <a:pt x="5478" y="3283"/>
                    <a:pt x="5462" y="3345"/>
                  </a:cubicBezTo>
                  <a:cubicBezTo>
                    <a:pt x="5455" y="3400"/>
                    <a:pt x="5431" y="3447"/>
                    <a:pt x="5423" y="3509"/>
                  </a:cubicBezTo>
                  <a:cubicBezTo>
                    <a:pt x="5400" y="3603"/>
                    <a:pt x="5376" y="3705"/>
                    <a:pt x="5353" y="3798"/>
                  </a:cubicBezTo>
                  <a:cubicBezTo>
                    <a:pt x="5345" y="3861"/>
                    <a:pt x="5322" y="3916"/>
                    <a:pt x="5314" y="3978"/>
                  </a:cubicBezTo>
                  <a:cubicBezTo>
                    <a:pt x="5306" y="4009"/>
                    <a:pt x="5298" y="4025"/>
                    <a:pt x="5298" y="4056"/>
                  </a:cubicBezTo>
                  <a:lnTo>
                    <a:pt x="5267" y="4228"/>
                  </a:lnTo>
                  <a:cubicBezTo>
                    <a:pt x="5259" y="4291"/>
                    <a:pt x="5244" y="4338"/>
                    <a:pt x="5236" y="4400"/>
                  </a:cubicBezTo>
                  <a:cubicBezTo>
                    <a:pt x="5236" y="4424"/>
                    <a:pt x="5228" y="4447"/>
                    <a:pt x="5228" y="4478"/>
                  </a:cubicBezTo>
                  <a:cubicBezTo>
                    <a:pt x="5220" y="4541"/>
                    <a:pt x="5204" y="4619"/>
                    <a:pt x="5197" y="4697"/>
                  </a:cubicBezTo>
                  <a:cubicBezTo>
                    <a:pt x="5189" y="4767"/>
                    <a:pt x="5189" y="4830"/>
                    <a:pt x="5181" y="4892"/>
                  </a:cubicBezTo>
                  <a:cubicBezTo>
                    <a:pt x="5165" y="4955"/>
                    <a:pt x="5165" y="5010"/>
                    <a:pt x="5158" y="5080"/>
                  </a:cubicBezTo>
                  <a:cubicBezTo>
                    <a:pt x="5158" y="5119"/>
                    <a:pt x="5150" y="5158"/>
                    <a:pt x="5150" y="5197"/>
                  </a:cubicBezTo>
                  <a:cubicBezTo>
                    <a:pt x="5150" y="5260"/>
                    <a:pt x="5142" y="5322"/>
                    <a:pt x="5142" y="5385"/>
                  </a:cubicBezTo>
                  <a:cubicBezTo>
                    <a:pt x="5142" y="5463"/>
                    <a:pt x="5126" y="5533"/>
                    <a:pt x="5126" y="5596"/>
                  </a:cubicBezTo>
                  <a:lnTo>
                    <a:pt x="5126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26" y="6729"/>
                  </a:cubicBezTo>
                  <a:cubicBezTo>
                    <a:pt x="5142" y="6830"/>
                    <a:pt x="5142" y="6924"/>
                    <a:pt x="5150" y="7026"/>
                  </a:cubicBezTo>
                  <a:lnTo>
                    <a:pt x="5150" y="7073"/>
                  </a:lnTo>
                  <a:cubicBezTo>
                    <a:pt x="5158" y="7151"/>
                    <a:pt x="5158" y="7229"/>
                    <a:pt x="5165" y="7307"/>
                  </a:cubicBezTo>
                  <a:cubicBezTo>
                    <a:pt x="5165" y="7338"/>
                    <a:pt x="5181" y="7354"/>
                    <a:pt x="5181" y="7385"/>
                  </a:cubicBezTo>
                  <a:cubicBezTo>
                    <a:pt x="5181" y="7456"/>
                    <a:pt x="5189" y="7526"/>
                    <a:pt x="5197" y="7588"/>
                  </a:cubicBezTo>
                  <a:cubicBezTo>
                    <a:pt x="5204" y="7682"/>
                    <a:pt x="5220" y="7760"/>
                    <a:pt x="5228" y="7846"/>
                  </a:cubicBezTo>
                  <a:cubicBezTo>
                    <a:pt x="5236" y="7885"/>
                    <a:pt x="5236" y="7924"/>
                    <a:pt x="5244" y="7963"/>
                  </a:cubicBezTo>
                  <a:cubicBezTo>
                    <a:pt x="5259" y="8042"/>
                    <a:pt x="5267" y="8128"/>
                    <a:pt x="5283" y="8206"/>
                  </a:cubicBezTo>
                  <a:cubicBezTo>
                    <a:pt x="5298" y="8237"/>
                    <a:pt x="5298" y="8276"/>
                    <a:pt x="5306" y="8307"/>
                  </a:cubicBezTo>
                  <a:cubicBezTo>
                    <a:pt x="5314" y="8370"/>
                    <a:pt x="5337" y="8432"/>
                    <a:pt x="5345" y="8503"/>
                  </a:cubicBezTo>
                  <a:lnTo>
                    <a:pt x="5345" y="8518"/>
                  </a:lnTo>
                  <a:cubicBezTo>
                    <a:pt x="5361" y="8596"/>
                    <a:pt x="5376" y="8675"/>
                    <a:pt x="5392" y="8753"/>
                  </a:cubicBezTo>
                  <a:cubicBezTo>
                    <a:pt x="5392" y="8776"/>
                    <a:pt x="5400" y="8784"/>
                    <a:pt x="5400" y="8800"/>
                  </a:cubicBezTo>
                  <a:cubicBezTo>
                    <a:pt x="5423" y="8878"/>
                    <a:pt x="5439" y="8972"/>
                    <a:pt x="5462" y="9050"/>
                  </a:cubicBezTo>
                  <a:cubicBezTo>
                    <a:pt x="5462" y="9057"/>
                    <a:pt x="5470" y="9073"/>
                    <a:pt x="5470" y="9089"/>
                  </a:cubicBezTo>
                  <a:cubicBezTo>
                    <a:pt x="5494" y="9175"/>
                    <a:pt x="5509" y="9268"/>
                    <a:pt x="5540" y="9362"/>
                  </a:cubicBezTo>
                  <a:cubicBezTo>
                    <a:pt x="5548" y="9417"/>
                    <a:pt x="5572" y="9479"/>
                    <a:pt x="5587" y="9534"/>
                  </a:cubicBezTo>
                  <a:cubicBezTo>
                    <a:pt x="5595" y="9565"/>
                    <a:pt x="5611" y="9604"/>
                    <a:pt x="5619" y="9636"/>
                  </a:cubicBezTo>
                  <a:cubicBezTo>
                    <a:pt x="5650" y="9722"/>
                    <a:pt x="5673" y="9815"/>
                    <a:pt x="5705" y="9909"/>
                  </a:cubicBezTo>
                  <a:lnTo>
                    <a:pt x="5705" y="9917"/>
                  </a:lnTo>
                  <a:cubicBezTo>
                    <a:pt x="5791" y="10191"/>
                    <a:pt x="5892" y="10464"/>
                    <a:pt x="6002" y="10730"/>
                  </a:cubicBezTo>
                  <a:cubicBezTo>
                    <a:pt x="4228" y="10402"/>
                    <a:pt x="2977" y="9753"/>
                    <a:pt x="1829" y="8620"/>
                  </a:cubicBezTo>
                  <a:cubicBezTo>
                    <a:pt x="336" y="7143"/>
                    <a:pt x="164" y="3126"/>
                    <a:pt x="2884" y="1900"/>
                  </a:cubicBezTo>
                  <a:lnTo>
                    <a:pt x="2884" y="1900"/>
                  </a:lnTo>
                  <a:cubicBezTo>
                    <a:pt x="2821" y="1915"/>
                    <a:pt x="2759" y="1923"/>
                    <a:pt x="2696" y="1946"/>
                  </a:cubicBezTo>
                  <a:cubicBezTo>
                    <a:pt x="2649" y="1962"/>
                    <a:pt x="2587" y="1978"/>
                    <a:pt x="2540" y="1993"/>
                  </a:cubicBezTo>
                  <a:cubicBezTo>
                    <a:pt x="2532" y="1993"/>
                    <a:pt x="2524" y="2001"/>
                    <a:pt x="2508" y="2001"/>
                  </a:cubicBezTo>
                  <a:cubicBezTo>
                    <a:pt x="2462" y="2025"/>
                    <a:pt x="2407" y="2040"/>
                    <a:pt x="2352" y="2064"/>
                  </a:cubicBezTo>
                  <a:lnTo>
                    <a:pt x="2344" y="2064"/>
                  </a:lnTo>
                  <a:cubicBezTo>
                    <a:pt x="2235" y="2111"/>
                    <a:pt x="2133" y="2157"/>
                    <a:pt x="2032" y="2212"/>
                  </a:cubicBezTo>
                  <a:cubicBezTo>
                    <a:pt x="1946" y="2259"/>
                    <a:pt x="1844" y="2306"/>
                    <a:pt x="1758" y="2368"/>
                  </a:cubicBezTo>
                  <a:cubicBezTo>
                    <a:pt x="1750" y="2376"/>
                    <a:pt x="1743" y="2376"/>
                    <a:pt x="1727" y="2384"/>
                  </a:cubicBezTo>
                  <a:cubicBezTo>
                    <a:pt x="1641" y="2447"/>
                    <a:pt x="1555" y="2501"/>
                    <a:pt x="1477" y="2572"/>
                  </a:cubicBezTo>
                  <a:cubicBezTo>
                    <a:pt x="1430" y="2611"/>
                    <a:pt x="1391" y="2642"/>
                    <a:pt x="1352" y="2681"/>
                  </a:cubicBezTo>
                  <a:cubicBezTo>
                    <a:pt x="1258" y="2743"/>
                    <a:pt x="1180" y="2822"/>
                    <a:pt x="1118" y="2900"/>
                  </a:cubicBezTo>
                  <a:cubicBezTo>
                    <a:pt x="1078" y="2939"/>
                    <a:pt x="1039" y="2978"/>
                    <a:pt x="1008" y="3017"/>
                  </a:cubicBezTo>
                  <a:cubicBezTo>
                    <a:pt x="977" y="3056"/>
                    <a:pt x="938" y="3111"/>
                    <a:pt x="907" y="3150"/>
                  </a:cubicBezTo>
                  <a:cubicBezTo>
                    <a:pt x="867" y="3189"/>
                    <a:pt x="844" y="3236"/>
                    <a:pt x="813" y="3275"/>
                  </a:cubicBezTo>
                  <a:cubicBezTo>
                    <a:pt x="782" y="3322"/>
                    <a:pt x="750" y="3361"/>
                    <a:pt x="727" y="3408"/>
                  </a:cubicBezTo>
                  <a:cubicBezTo>
                    <a:pt x="696" y="3462"/>
                    <a:pt x="664" y="3501"/>
                    <a:pt x="633" y="3548"/>
                  </a:cubicBezTo>
                  <a:cubicBezTo>
                    <a:pt x="610" y="3595"/>
                    <a:pt x="586" y="3634"/>
                    <a:pt x="555" y="3681"/>
                  </a:cubicBezTo>
                  <a:cubicBezTo>
                    <a:pt x="539" y="3720"/>
                    <a:pt x="508" y="3775"/>
                    <a:pt x="492" y="3822"/>
                  </a:cubicBezTo>
                  <a:cubicBezTo>
                    <a:pt x="492" y="3830"/>
                    <a:pt x="477" y="3830"/>
                    <a:pt x="477" y="3837"/>
                  </a:cubicBezTo>
                  <a:cubicBezTo>
                    <a:pt x="461" y="3877"/>
                    <a:pt x="453" y="3916"/>
                    <a:pt x="430" y="3955"/>
                  </a:cubicBezTo>
                  <a:cubicBezTo>
                    <a:pt x="414" y="4009"/>
                    <a:pt x="391" y="4064"/>
                    <a:pt x="375" y="4111"/>
                  </a:cubicBezTo>
                  <a:cubicBezTo>
                    <a:pt x="360" y="4166"/>
                    <a:pt x="344" y="4213"/>
                    <a:pt x="320" y="4259"/>
                  </a:cubicBezTo>
                  <a:cubicBezTo>
                    <a:pt x="305" y="4306"/>
                    <a:pt x="297" y="4369"/>
                    <a:pt x="274" y="4416"/>
                  </a:cubicBezTo>
                  <a:cubicBezTo>
                    <a:pt x="266" y="4463"/>
                    <a:pt x="242" y="4517"/>
                    <a:pt x="234" y="4564"/>
                  </a:cubicBezTo>
                  <a:cubicBezTo>
                    <a:pt x="203" y="4674"/>
                    <a:pt x="188" y="4767"/>
                    <a:pt x="164" y="4877"/>
                  </a:cubicBezTo>
                  <a:cubicBezTo>
                    <a:pt x="156" y="4916"/>
                    <a:pt x="156" y="4955"/>
                    <a:pt x="149" y="4994"/>
                  </a:cubicBezTo>
                  <a:cubicBezTo>
                    <a:pt x="149" y="5002"/>
                    <a:pt x="141" y="5025"/>
                    <a:pt x="141" y="5041"/>
                  </a:cubicBezTo>
                  <a:cubicBezTo>
                    <a:pt x="125" y="5080"/>
                    <a:pt x="117" y="5127"/>
                    <a:pt x="117" y="5166"/>
                  </a:cubicBezTo>
                  <a:lnTo>
                    <a:pt x="117" y="5189"/>
                  </a:lnTo>
                  <a:cubicBezTo>
                    <a:pt x="109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86" y="5439"/>
                    <a:pt x="86" y="5494"/>
                  </a:cubicBezTo>
                  <a:cubicBezTo>
                    <a:pt x="0" y="6799"/>
                    <a:pt x="422" y="8120"/>
                    <a:pt x="1141" y="8831"/>
                  </a:cubicBezTo>
                  <a:cubicBezTo>
                    <a:pt x="1915" y="9597"/>
                    <a:pt x="2727" y="10144"/>
                    <a:pt x="3712" y="10511"/>
                  </a:cubicBezTo>
                  <a:cubicBezTo>
                    <a:pt x="3837" y="10558"/>
                    <a:pt x="3970" y="10613"/>
                    <a:pt x="4103" y="10652"/>
                  </a:cubicBezTo>
                  <a:lnTo>
                    <a:pt x="4400" y="10738"/>
                  </a:lnTo>
                  <a:cubicBezTo>
                    <a:pt x="4697" y="10824"/>
                    <a:pt x="5009" y="10894"/>
                    <a:pt x="5345" y="10949"/>
                  </a:cubicBezTo>
                  <a:lnTo>
                    <a:pt x="5548" y="10980"/>
                  </a:lnTo>
                  <a:lnTo>
                    <a:pt x="5728" y="11011"/>
                  </a:lnTo>
                  <a:cubicBezTo>
                    <a:pt x="5744" y="11011"/>
                    <a:pt x="5775" y="11019"/>
                    <a:pt x="5791" y="11019"/>
                  </a:cubicBezTo>
                  <a:cubicBezTo>
                    <a:pt x="5845" y="11027"/>
                    <a:pt x="5892" y="11027"/>
                    <a:pt x="5939" y="11042"/>
                  </a:cubicBezTo>
                  <a:lnTo>
                    <a:pt x="6173" y="11066"/>
                  </a:lnTo>
                  <a:cubicBezTo>
                    <a:pt x="6205" y="11128"/>
                    <a:pt x="6236" y="11199"/>
                    <a:pt x="6259" y="11261"/>
                  </a:cubicBezTo>
                  <a:lnTo>
                    <a:pt x="6556" y="11847"/>
                  </a:lnTo>
                  <a:cubicBezTo>
                    <a:pt x="6595" y="11918"/>
                    <a:pt x="6627" y="11980"/>
                    <a:pt x="6666" y="12043"/>
                  </a:cubicBezTo>
                  <a:cubicBezTo>
                    <a:pt x="6674" y="12058"/>
                    <a:pt x="6674" y="12066"/>
                    <a:pt x="6681" y="12074"/>
                  </a:cubicBezTo>
                  <a:cubicBezTo>
                    <a:pt x="6713" y="12121"/>
                    <a:pt x="6744" y="12183"/>
                    <a:pt x="6767" y="12230"/>
                  </a:cubicBezTo>
                  <a:cubicBezTo>
                    <a:pt x="6877" y="12418"/>
                    <a:pt x="6994" y="12605"/>
                    <a:pt x="7111" y="12785"/>
                  </a:cubicBezTo>
                  <a:cubicBezTo>
                    <a:pt x="7228" y="12965"/>
                    <a:pt x="7346" y="13137"/>
                    <a:pt x="7471" y="13316"/>
                  </a:cubicBezTo>
                  <a:lnTo>
                    <a:pt x="7486" y="13324"/>
                  </a:lnTo>
                  <a:cubicBezTo>
                    <a:pt x="7564" y="13441"/>
                    <a:pt x="7650" y="13559"/>
                    <a:pt x="7736" y="13668"/>
                  </a:cubicBezTo>
                  <a:lnTo>
                    <a:pt x="7736" y="13676"/>
                  </a:lnTo>
                  <a:cubicBezTo>
                    <a:pt x="7877" y="13840"/>
                    <a:pt x="8010" y="14012"/>
                    <a:pt x="8158" y="14176"/>
                  </a:cubicBezTo>
                  <a:lnTo>
                    <a:pt x="8447" y="14496"/>
                  </a:lnTo>
                  <a:cubicBezTo>
                    <a:pt x="8705" y="14762"/>
                    <a:pt x="8955" y="15004"/>
                    <a:pt x="9229" y="15246"/>
                  </a:cubicBezTo>
                  <a:cubicBezTo>
                    <a:pt x="9291" y="15301"/>
                    <a:pt x="9338" y="15348"/>
                    <a:pt x="9401" y="15395"/>
                  </a:cubicBezTo>
                  <a:cubicBezTo>
                    <a:pt x="9456" y="15434"/>
                    <a:pt x="9502" y="15481"/>
                    <a:pt x="9565" y="15536"/>
                  </a:cubicBezTo>
                  <a:cubicBezTo>
                    <a:pt x="9620" y="15582"/>
                    <a:pt x="9674" y="15622"/>
                    <a:pt x="9729" y="15668"/>
                  </a:cubicBezTo>
                  <a:cubicBezTo>
                    <a:pt x="9792" y="15715"/>
                    <a:pt x="9846" y="15754"/>
                    <a:pt x="9909" y="15809"/>
                  </a:cubicBezTo>
                  <a:cubicBezTo>
                    <a:pt x="10034" y="15903"/>
                    <a:pt x="10159" y="15989"/>
                    <a:pt x="10284" y="16090"/>
                  </a:cubicBezTo>
                  <a:cubicBezTo>
                    <a:pt x="10339" y="16122"/>
                    <a:pt x="10385" y="16161"/>
                    <a:pt x="10432" y="16184"/>
                  </a:cubicBezTo>
                  <a:cubicBezTo>
                    <a:pt x="10495" y="16239"/>
                    <a:pt x="10550" y="16278"/>
                    <a:pt x="10612" y="16317"/>
                  </a:cubicBezTo>
                  <a:cubicBezTo>
                    <a:pt x="10667" y="16356"/>
                    <a:pt x="10714" y="16380"/>
                    <a:pt x="10776" y="16419"/>
                  </a:cubicBezTo>
                  <a:cubicBezTo>
                    <a:pt x="10784" y="16419"/>
                    <a:pt x="10784" y="16434"/>
                    <a:pt x="10792" y="16434"/>
                  </a:cubicBezTo>
                  <a:cubicBezTo>
                    <a:pt x="10854" y="16473"/>
                    <a:pt x="10925" y="16512"/>
                    <a:pt x="10979" y="16551"/>
                  </a:cubicBezTo>
                  <a:cubicBezTo>
                    <a:pt x="11112" y="16630"/>
                    <a:pt x="11237" y="16708"/>
                    <a:pt x="11362" y="16770"/>
                  </a:cubicBezTo>
                  <a:lnTo>
                    <a:pt x="11745" y="16981"/>
                  </a:lnTo>
                  <a:cubicBezTo>
                    <a:pt x="11792" y="17005"/>
                    <a:pt x="11839" y="17028"/>
                    <a:pt x="11894" y="17059"/>
                  </a:cubicBezTo>
                  <a:cubicBezTo>
                    <a:pt x="11917" y="17075"/>
                    <a:pt x="11956" y="17083"/>
                    <a:pt x="11987" y="17106"/>
                  </a:cubicBezTo>
                  <a:cubicBezTo>
                    <a:pt x="12034" y="17122"/>
                    <a:pt x="12089" y="17153"/>
                    <a:pt x="12136" y="17177"/>
                  </a:cubicBezTo>
                  <a:cubicBezTo>
                    <a:pt x="12151" y="17184"/>
                    <a:pt x="12183" y="17192"/>
                    <a:pt x="12206" y="17200"/>
                  </a:cubicBezTo>
                  <a:cubicBezTo>
                    <a:pt x="12230" y="17216"/>
                    <a:pt x="12261" y="17231"/>
                    <a:pt x="12292" y="17239"/>
                  </a:cubicBezTo>
                  <a:cubicBezTo>
                    <a:pt x="12441" y="17309"/>
                    <a:pt x="12573" y="17372"/>
                    <a:pt x="12722" y="17427"/>
                  </a:cubicBezTo>
                  <a:cubicBezTo>
                    <a:pt x="12738" y="17427"/>
                    <a:pt x="12761" y="17434"/>
                    <a:pt x="12777" y="17450"/>
                  </a:cubicBezTo>
                  <a:cubicBezTo>
                    <a:pt x="12839" y="17466"/>
                    <a:pt x="12894" y="17497"/>
                    <a:pt x="12956" y="17513"/>
                  </a:cubicBezTo>
                  <a:cubicBezTo>
                    <a:pt x="13027" y="17544"/>
                    <a:pt x="13089" y="17567"/>
                    <a:pt x="13160" y="17591"/>
                  </a:cubicBezTo>
                  <a:cubicBezTo>
                    <a:pt x="13160" y="17606"/>
                    <a:pt x="13167" y="17606"/>
                    <a:pt x="13167" y="17606"/>
                  </a:cubicBezTo>
                  <a:cubicBezTo>
                    <a:pt x="13238" y="17622"/>
                    <a:pt x="13300" y="17653"/>
                    <a:pt x="13363" y="17669"/>
                  </a:cubicBezTo>
                  <a:cubicBezTo>
                    <a:pt x="13433" y="17692"/>
                    <a:pt x="13503" y="17724"/>
                    <a:pt x="13574" y="17739"/>
                  </a:cubicBezTo>
                  <a:cubicBezTo>
                    <a:pt x="13652" y="17763"/>
                    <a:pt x="13714" y="17786"/>
                    <a:pt x="13785" y="17810"/>
                  </a:cubicBezTo>
                  <a:cubicBezTo>
                    <a:pt x="13855" y="17841"/>
                    <a:pt x="13933" y="17856"/>
                    <a:pt x="14004" y="17880"/>
                  </a:cubicBezTo>
                  <a:cubicBezTo>
                    <a:pt x="14089" y="17896"/>
                    <a:pt x="14168" y="17927"/>
                    <a:pt x="14246" y="17942"/>
                  </a:cubicBezTo>
                  <a:cubicBezTo>
                    <a:pt x="14300" y="17958"/>
                    <a:pt x="14355" y="17974"/>
                    <a:pt x="14402" y="17981"/>
                  </a:cubicBezTo>
                  <a:cubicBezTo>
                    <a:pt x="14558" y="18021"/>
                    <a:pt x="14722" y="18060"/>
                    <a:pt x="14879" y="18091"/>
                  </a:cubicBezTo>
                  <a:cubicBezTo>
                    <a:pt x="14941" y="18099"/>
                    <a:pt x="15004" y="18122"/>
                    <a:pt x="15066" y="18130"/>
                  </a:cubicBezTo>
                  <a:cubicBezTo>
                    <a:pt x="15355" y="18192"/>
                    <a:pt x="15668" y="18232"/>
                    <a:pt x="15973" y="18271"/>
                  </a:cubicBezTo>
                  <a:cubicBezTo>
                    <a:pt x="16035" y="18278"/>
                    <a:pt x="16082" y="18286"/>
                    <a:pt x="16129" y="18286"/>
                  </a:cubicBezTo>
                  <a:cubicBezTo>
                    <a:pt x="16176" y="18286"/>
                    <a:pt x="16238" y="18294"/>
                    <a:pt x="16285" y="18294"/>
                  </a:cubicBezTo>
                  <a:cubicBezTo>
                    <a:pt x="16348" y="18294"/>
                    <a:pt x="16395" y="18310"/>
                    <a:pt x="16449" y="18310"/>
                  </a:cubicBezTo>
                  <a:cubicBezTo>
                    <a:pt x="16528" y="18318"/>
                    <a:pt x="16606" y="18325"/>
                    <a:pt x="16684" y="18325"/>
                  </a:cubicBezTo>
                  <a:cubicBezTo>
                    <a:pt x="16762" y="18325"/>
                    <a:pt x="16832" y="18333"/>
                    <a:pt x="16910" y="18333"/>
                  </a:cubicBezTo>
                  <a:cubicBezTo>
                    <a:pt x="17067" y="18349"/>
                    <a:pt x="17223" y="18349"/>
                    <a:pt x="17379" y="18349"/>
                  </a:cubicBezTo>
                  <a:lnTo>
                    <a:pt x="17809" y="18349"/>
                  </a:lnTo>
                  <a:cubicBezTo>
                    <a:pt x="17895" y="18349"/>
                    <a:pt x="17973" y="18333"/>
                    <a:pt x="18051" y="18333"/>
                  </a:cubicBezTo>
                  <a:cubicBezTo>
                    <a:pt x="18114" y="18333"/>
                    <a:pt x="18169" y="18325"/>
                    <a:pt x="18231" y="18325"/>
                  </a:cubicBezTo>
                  <a:cubicBezTo>
                    <a:pt x="18255" y="18318"/>
                    <a:pt x="18294" y="18318"/>
                    <a:pt x="18325" y="18318"/>
                  </a:cubicBezTo>
                  <a:cubicBezTo>
                    <a:pt x="18372" y="18318"/>
                    <a:pt x="18434" y="18318"/>
                    <a:pt x="18481" y="18310"/>
                  </a:cubicBezTo>
                  <a:cubicBezTo>
                    <a:pt x="18520" y="18310"/>
                    <a:pt x="18567" y="18310"/>
                    <a:pt x="18622" y="18294"/>
                  </a:cubicBezTo>
                  <a:cubicBezTo>
                    <a:pt x="18786" y="18278"/>
                    <a:pt x="18942" y="18255"/>
                    <a:pt x="19099" y="18239"/>
                  </a:cubicBezTo>
                  <a:cubicBezTo>
                    <a:pt x="19122" y="18239"/>
                    <a:pt x="19145" y="18232"/>
                    <a:pt x="19177" y="18232"/>
                  </a:cubicBezTo>
                  <a:cubicBezTo>
                    <a:pt x="19224" y="18216"/>
                    <a:pt x="19286" y="18208"/>
                    <a:pt x="19341" y="18200"/>
                  </a:cubicBezTo>
                  <a:cubicBezTo>
                    <a:pt x="19411" y="18177"/>
                    <a:pt x="19481" y="18169"/>
                    <a:pt x="19544" y="18161"/>
                  </a:cubicBezTo>
                  <a:cubicBezTo>
                    <a:pt x="19622" y="18138"/>
                    <a:pt x="19716" y="18130"/>
                    <a:pt x="19794" y="18114"/>
                  </a:cubicBezTo>
                  <a:lnTo>
                    <a:pt x="19935" y="18083"/>
                  </a:lnTo>
                  <a:cubicBezTo>
                    <a:pt x="20099" y="18052"/>
                    <a:pt x="20247" y="18013"/>
                    <a:pt x="20396" y="17974"/>
                  </a:cubicBezTo>
                  <a:cubicBezTo>
                    <a:pt x="20458" y="17958"/>
                    <a:pt x="20505" y="17942"/>
                    <a:pt x="20568" y="17927"/>
                  </a:cubicBezTo>
                  <a:cubicBezTo>
                    <a:pt x="20857" y="17849"/>
                    <a:pt x="21138" y="17763"/>
                    <a:pt x="21412" y="17661"/>
                  </a:cubicBezTo>
                  <a:cubicBezTo>
                    <a:pt x="21474" y="17645"/>
                    <a:pt x="21521" y="17622"/>
                    <a:pt x="21583" y="17606"/>
                  </a:cubicBezTo>
                  <a:cubicBezTo>
                    <a:pt x="21724" y="17552"/>
                    <a:pt x="21873" y="17497"/>
                    <a:pt x="22021" y="17434"/>
                  </a:cubicBezTo>
                  <a:cubicBezTo>
                    <a:pt x="22076" y="17411"/>
                    <a:pt x="22138" y="17388"/>
                    <a:pt x="22193" y="17356"/>
                  </a:cubicBezTo>
                  <a:cubicBezTo>
                    <a:pt x="22263" y="17333"/>
                    <a:pt x="22326" y="17302"/>
                    <a:pt x="22388" y="17270"/>
                  </a:cubicBezTo>
                  <a:cubicBezTo>
                    <a:pt x="22420" y="17263"/>
                    <a:pt x="22443" y="17239"/>
                    <a:pt x="22467" y="17231"/>
                  </a:cubicBezTo>
                  <a:cubicBezTo>
                    <a:pt x="22568" y="17192"/>
                    <a:pt x="22662" y="17145"/>
                    <a:pt x="22763" y="17098"/>
                  </a:cubicBezTo>
                  <a:cubicBezTo>
                    <a:pt x="22818" y="17059"/>
                    <a:pt x="22889" y="17028"/>
                    <a:pt x="22951" y="16997"/>
                  </a:cubicBezTo>
                  <a:cubicBezTo>
                    <a:pt x="23475" y="16723"/>
                    <a:pt x="23983" y="16419"/>
                    <a:pt x="24459" y="16083"/>
                  </a:cubicBezTo>
                  <a:lnTo>
                    <a:pt x="24576" y="15989"/>
                  </a:lnTo>
                  <a:cubicBezTo>
                    <a:pt x="24717" y="15895"/>
                    <a:pt x="24842" y="15793"/>
                    <a:pt x="24967" y="15700"/>
                  </a:cubicBezTo>
                  <a:cubicBezTo>
                    <a:pt x="24998" y="15676"/>
                    <a:pt x="25022" y="15661"/>
                    <a:pt x="25045" y="15637"/>
                  </a:cubicBezTo>
                  <a:cubicBezTo>
                    <a:pt x="25545" y="15239"/>
                    <a:pt x="26006" y="14801"/>
                    <a:pt x="26436" y="14332"/>
                  </a:cubicBezTo>
                  <a:cubicBezTo>
                    <a:pt x="26507" y="14254"/>
                    <a:pt x="26561" y="14184"/>
                    <a:pt x="26632" y="14106"/>
                  </a:cubicBezTo>
                  <a:cubicBezTo>
                    <a:pt x="26671" y="14074"/>
                    <a:pt x="26702" y="14035"/>
                    <a:pt x="26725" y="14004"/>
                  </a:cubicBezTo>
                  <a:cubicBezTo>
                    <a:pt x="26897" y="13809"/>
                    <a:pt x="27061" y="13598"/>
                    <a:pt x="27218" y="13387"/>
                  </a:cubicBezTo>
                  <a:cubicBezTo>
                    <a:pt x="27296" y="13285"/>
                    <a:pt x="27366" y="13183"/>
                    <a:pt x="27444" y="13074"/>
                  </a:cubicBezTo>
                  <a:cubicBezTo>
                    <a:pt x="27647" y="12793"/>
                    <a:pt x="27819" y="12504"/>
                    <a:pt x="27999" y="12207"/>
                  </a:cubicBezTo>
                  <a:cubicBezTo>
                    <a:pt x="28046" y="12121"/>
                    <a:pt x="28093" y="12035"/>
                    <a:pt x="28148" y="11949"/>
                  </a:cubicBezTo>
                  <a:cubicBezTo>
                    <a:pt x="28163" y="11910"/>
                    <a:pt x="28195" y="11871"/>
                    <a:pt x="28210" y="11824"/>
                  </a:cubicBezTo>
                  <a:cubicBezTo>
                    <a:pt x="28234" y="11777"/>
                    <a:pt x="28265" y="11738"/>
                    <a:pt x="28280" y="11683"/>
                  </a:cubicBezTo>
                  <a:lnTo>
                    <a:pt x="28280" y="11683"/>
                  </a:lnTo>
                  <a:cubicBezTo>
                    <a:pt x="26046" y="14262"/>
                    <a:pt x="22732" y="15895"/>
                    <a:pt x="18973" y="15903"/>
                  </a:cubicBezTo>
                  <a:cubicBezTo>
                    <a:pt x="14996" y="15903"/>
                    <a:pt x="11456" y="13996"/>
                    <a:pt x="9221" y="11058"/>
                  </a:cubicBezTo>
                  <a:cubicBezTo>
                    <a:pt x="9182" y="11011"/>
                    <a:pt x="9166" y="10988"/>
                    <a:pt x="9096" y="10886"/>
                  </a:cubicBezTo>
                  <a:cubicBezTo>
                    <a:pt x="8752" y="10402"/>
                    <a:pt x="8440" y="9909"/>
                    <a:pt x="8166" y="9386"/>
                  </a:cubicBezTo>
                  <a:cubicBezTo>
                    <a:pt x="7267" y="7690"/>
                    <a:pt x="6752" y="5736"/>
                    <a:pt x="6752" y="3673"/>
                  </a:cubicBezTo>
                  <a:cubicBezTo>
                    <a:pt x="6752" y="3275"/>
                    <a:pt x="6767" y="2892"/>
                    <a:pt x="6806" y="2525"/>
                  </a:cubicBezTo>
                  <a:cubicBezTo>
                    <a:pt x="6900" y="1595"/>
                    <a:pt x="7111" y="751"/>
                    <a:pt x="7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43"/>
            <p:cNvSpPr/>
            <p:nvPr/>
          </p:nvSpPr>
          <p:spPr>
            <a:xfrm>
              <a:off x="-329384" y="3266991"/>
              <a:ext cx="2187135" cy="1419387"/>
            </a:xfrm>
            <a:custGeom>
              <a:avLst/>
              <a:gdLst/>
              <a:ahLst/>
              <a:cxnLst/>
              <a:rect l="l" t="t" r="r" b="b"/>
              <a:pathLst>
                <a:path w="28274" h="18349" extrusionOk="0">
                  <a:moveTo>
                    <a:pt x="7425" y="1"/>
                  </a:moveTo>
                  <a:lnTo>
                    <a:pt x="7292" y="141"/>
                  </a:lnTo>
                  <a:cubicBezTo>
                    <a:pt x="7253" y="165"/>
                    <a:pt x="7221" y="204"/>
                    <a:pt x="7182" y="243"/>
                  </a:cubicBezTo>
                  <a:lnTo>
                    <a:pt x="7151" y="274"/>
                  </a:lnTo>
                  <a:cubicBezTo>
                    <a:pt x="7104" y="321"/>
                    <a:pt x="7065" y="360"/>
                    <a:pt x="7026" y="415"/>
                  </a:cubicBezTo>
                  <a:lnTo>
                    <a:pt x="7018" y="423"/>
                  </a:lnTo>
                  <a:cubicBezTo>
                    <a:pt x="6979" y="462"/>
                    <a:pt x="6940" y="509"/>
                    <a:pt x="6901" y="555"/>
                  </a:cubicBezTo>
                  <a:cubicBezTo>
                    <a:pt x="6823" y="657"/>
                    <a:pt x="6745" y="751"/>
                    <a:pt x="6667" y="860"/>
                  </a:cubicBezTo>
                  <a:cubicBezTo>
                    <a:pt x="6635" y="899"/>
                    <a:pt x="6596" y="946"/>
                    <a:pt x="6565" y="985"/>
                  </a:cubicBezTo>
                  <a:cubicBezTo>
                    <a:pt x="6565" y="1009"/>
                    <a:pt x="6557" y="1016"/>
                    <a:pt x="6549" y="1024"/>
                  </a:cubicBezTo>
                  <a:cubicBezTo>
                    <a:pt x="6510" y="1087"/>
                    <a:pt x="6479" y="1134"/>
                    <a:pt x="6440" y="1181"/>
                  </a:cubicBezTo>
                  <a:cubicBezTo>
                    <a:pt x="6440" y="1196"/>
                    <a:pt x="6432" y="1196"/>
                    <a:pt x="6432" y="1204"/>
                  </a:cubicBezTo>
                  <a:cubicBezTo>
                    <a:pt x="6393" y="1251"/>
                    <a:pt x="6362" y="1298"/>
                    <a:pt x="6331" y="1353"/>
                  </a:cubicBezTo>
                  <a:cubicBezTo>
                    <a:pt x="6307" y="1407"/>
                    <a:pt x="6268" y="1454"/>
                    <a:pt x="6237" y="1517"/>
                  </a:cubicBezTo>
                  <a:cubicBezTo>
                    <a:pt x="6206" y="1571"/>
                    <a:pt x="6166" y="1634"/>
                    <a:pt x="6135" y="1689"/>
                  </a:cubicBezTo>
                  <a:cubicBezTo>
                    <a:pt x="6096" y="1751"/>
                    <a:pt x="6073" y="1806"/>
                    <a:pt x="6041" y="1868"/>
                  </a:cubicBezTo>
                  <a:lnTo>
                    <a:pt x="5955" y="2040"/>
                  </a:lnTo>
                  <a:cubicBezTo>
                    <a:pt x="5955" y="2056"/>
                    <a:pt x="5940" y="2064"/>
                    <a:pt x="5940" y="2071"/>
                  </a:cubicBezTo>
                  <a:cubicBezTo>
                    <a:pt x="5924" y="2118"/>
                    <a:pt x="5893" y="2173"/>
                    <a:pt x="5877" y="2220"/>
                  </a:cubicBezTo>
                  <a:cubicBezTo>
                    <a:pt x="5823" y="2337"/>
                    <a:pt x="5768" y="2462"/>
                    <a:pt x="5721" y="2587"/>
                  </a:cubicBezTo>
                  <a:cubicBezTo>
                    <a:pt x="5690" y="2650"/>
                    <a:pt x="5666" y="2704"/>
                    <a:pt x="5651" y="2767"/>
                  </a:cubicBezTo>
                  <a:cubicBezTo>
                    <a:pt x="5651" y="2775"/>
                    <a:pt x="5643" y="2775"/>
                    <a:pt x="5643" y="2783"/>
                  </a:cubicBezTo>
                  <a:cubicBezTo>
                    <a:pt x="5619" y="2853"/>
                    <a:pt x="5588" y="2915"/>
                    <a:pt x="5573" y="2978"/>
                  </a:cubicBezTo>
                  <a:cubicBezTo>
                    <a:pt x="5549" y="3040"/>
                    <a:pt x="5533" y="3111"/>
                    <a:pt x="5510" y="3173"/>
                  </a:cubicBezTo>
                  <a:cubicBezTo>
                    <a:pt x="5494" y="3236"/>
                    <a:pt x="5487" y="3283"/>
                    <a:pt x="5463" y="3345"/>
                  </a:cubicBezTo>
                  <a:cubicBezTo>
                    <a:pt x="5455" y="3400"/>
                    <a:pt x="5432" y="3447"/>
                    <a:pt x="5424" y="3509"/>
                  </a:cubicBezTo>
                  <a:cubicBezTo>
                    <a:pt x="5408" y="3603"/>
                    <a:pt x="5377" y="3705"/>
                    <a:pt x="5354" y="3798"/>
                  </a:cubicBezTo>
                  <a:cubicBezTo>
                    <a:pt x="5346" y="3861"/>
                    <a:pt x="5330" y="3916"/>
                    <a:pt x="5315" y="3978"/>
                  </a:cubicBezTo>
                  <a:cubicBezTo>
                    <a:pt x="5307" y="4009"/>
                    <a:pt x="5299" y="4025"/>
                    <a:pt x="5299" y="4056"/>
                  </a:cubicBezTo>
                  <a:lnTo>
                    <a:pt x="5268" y="4228"/>
                  </a:lnTo>
                  <a:cubicBezTo>
                    <a:pt x="5260" y="4291"/>
                    <a:pt x="5252" y="4338"/>
                    <a:pt x="5237" y="4400"/>
                  </a:cubicBezTo>
                  <a:cubicBezTo>
                    <a:pt x="5237" y="4424"/>
                    <a:pt x="5229" y="4447"/>
                    <a:pt x="5229" y="4478"/>
                  </a:cubicBezTo>
                  <a:cubicBezTo>
                    <a:pt x="5221" y="4541"/>
                    <a:pt x="5213" y="4619"/>
                    <a:pt x="5197" y="4697"/>
                  </a:cubicBezTo>
                  <a:cubicBezTo>
                    <a:pt x="5190" y="4767"/>
                    <a:pt x="5190" y="4830"/>
                    <a:pt x="5182" y="4892"/>
                  </a:cubicBezTo>
                  <a:cubicBezTo>
                    <a:pt x="5174" y="4955"/>
                    <a:pt x="5174" y="5010"/>
                    <a:pt x="5158" y="5080"/>
                  </a:cubicBezTo>
                  <a:cubicBezTo>
                    <a:pt x="5158" y="5119"/>
                    <a:pt x="5151" y="5158"/>
                    <a:pt x="5151" y="5197"/>
                  </a:cubicBezTo>
                  <a:cubicBezTo>
                    <a:pt x="5151" y="5260"/>
                    <a:pt x="5143" y="5322"/>
                    <a:pt x="5143" y="5385"/>
                  </a:cubicBezTo>
                  <a:cubicBezTo>
                    <a:pt x="5143" y="5463"/>
                    <a:pt x="5135" y="5533"/>
                    <a:pt x="5135" y="5596"/>
                  </a:cubicBezTo>
                  <a:lnTo>
                    <a:pt x="5135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35" y="6729"/>
                  </a:cubicBezTo>
                  <a:cubicBezTo>
                    <a:pt x="5143" y="6830"/>
                    <a:pt x="5143" y="6924"/>
                    <a:pt x="5151" y="7026"/>
                  </a:cubicBezTo>
                  <a:lnTo>
                    <a:pt x="5151" y="7073"/>
                  </a:lnTo>
                  <a:cubicBezTo>
                    <a:pt x="5158" y="7151"/>
                    <a:pt x="5158" y="7229"/>
                    <a:pt x="5174" y="7307"/>
                  </a:cubicBezTo>
                  <a:cubicBezTo>
                    <a:pt x="5174" y="7338"/>
                    <a:pt x="5182" y="7354"/>
                    <a:pt x="5182" y="7385"/>
                  </a:cubicBezTo>
                  <a:cubicBezTo>
                    <a:pt x="5182" y="7456"/>
                    <a:pt x="5190" y="7526"/>
                    <a:pt x="5197" y="7588"/>
                  </a:cubicBezTo>
                  <a:cubicBezTo>
                    <a:pt x="5213" y="7682"/>
                    <a:pt x="5221" y="7760"/>
                    <a:pt x="5229" y="7846"/>
                  </a:cubicBezTo>
                  <a:cubicBezTo>
                    <a:pt x="5237" y="7885"/>
                    <a:pt x="5237" y="7924"/>
                    <a:pt x="5252" y="7963"/>
                  </a:cubicBezTo>
                  <a:cubicBezTo>
                    <a:pt x="5260" y="8042"/>
                    <a:pt x="5268" y="8128"/>
                    <a:pt x="5291" y="8206"/>
                  </a:cubicBezTo>
                  <a:cubicBezTo>
                    <a:pt x="5299" y="8237"/>
                    <a:pt x="5299" y="8276"/>
                    <a:pt x="5307" y="8307"/>
                  </a:cubicBezTo>
                  <a:cubicBezTo>
                    <a:pt x="5315" y="8370"/>
                    <a:pt x="5338" y="8432"/>
                    <a:pt x="5346" y="8503"/>
                  </a:cubicBezTo>
                  <a:lnTo>
                    <a:pt x="5346" y="8518"/>
                  </a:lnTo>
                  <a:cubicBezTo>
                    <a:pt x="5369" y="8596"/>
                    <a:pt x="5377" y="8675"/>
                    <a:pt x="5393" y="8753"/>
                  </a:cubicBezTo>
                  <a:cubicBezTo>
                    <a:pt x="5393" y="8776"/>
                    <a:pt x="5408" y="8784"/>
                    <a:pt x="5408" y="8800"/>
                  </a:cubicBezTo>
                  <a:cubicBezTo>
                    <a:pt x="5424" y="8878"/>
                    <a:pt x="5448" y="8972"/>
                    <a:pt x="5463" y="9050"/>
                  </a:cubicBezTo>
                  <a:cubicBezTo>
                    <a:pt x="5463" y="9057"/>
                    <a:pt x="5471" y="9073"/>
                    <a:pt x="5471" y="9089"/>
                  </a:cubicBezTo>
                  <a:cubicBezTo>
                    <a:pt x="5494" y="9175"/>
                    <a:pt x="5510" y="9268"/>
                    <a:pt x="5541" y="9362"/>
                  </a:cubicBezTo>
                  <a:cubicBezTo>
                    <a:pt x="5549" y="9417"/>
                    <a:pt x="5573" y="9479"/>
                    <a:pt x="5588" y="9534"/>
                  </a:cubicBezTo>
                  <a:cubicBezTo>
                    <a:pt x="5604" y="9565"/>
                    <a:pt x="5612" y="9604"/>
                    <a:pt x="5619" y="9636"/>
                  </a:cubicBezTo>
                  <a:cubicBezTo>
                    <a:pt x="5651" y="9722"/>
                    <a:pt x="5682" y="9815"/>
                    <a:pt x="5705" y="9909"/>
                  </a:cubicBezTo>
                  <a:lnTo>
                    <a:pt x="5705" y="9917"/>
                  </a:lnTo>
                  <a:cubicBezTo>
                    <a:pt x="5799" y="10191"/>
                    <a:pt x="5893" y="10464"/>
                    <a:pt x="6002" y="10730"/>
                  </a:cubicBezTo>
                  <a:cubicBezTo>
                    <a:pt x="4236" y="10402"/>
                    <a:pt x="2986" y="9753"/>
                    <a:pt x="1829" y="8620"/>
                  </a:cubicBezTo>
                  <a:cubicBezTo>
                    <a:pt x="337" y="7143"/>
                    <a:pt x="173" y="3126"/>
                    <a:pt x="2884" y="1900"/>
                  </a:cubicBezTo>
                  <a:lnTo>
                    <a:pt x="2884" y="1900"/>
                  </a:lnTo>
                  <a:cubicBezTo>
                    <a:pt x="2830" y="1915"/>
                    <a:pt x="2759" y="1923"/>
                    <a:pt x="2697" y="1946"/>
                  </a:cubicBezTo>
                  <a:cubicBezTo>
                    <a:pt x="2650" y="1962"/>
                    <a:pt x="2595" y="1978"/>
                    <a:pt x="2541" y="1993"/>
                  </a:cubicBezTo>
                  <a:cubicBezTo>
                    <a:pt x="2533" y="1993"/>
                    <a:pt x="2525" y="2001"/>
                    <a:pt x="2517" y="2001"/>
                  </a:cubicBezTo>
                  <a:cubicBezTo>
                    <a:pt x="2462" y="2025"/>
                    <a:pt x="2408" y="2040"/>
                    <a:pt x="2361" y="2064"/>
                  </a:cubicBezTo>
                  <a:lnTo>
                    <a:pt x="2345" y="2064"/>
                  </a:lnTo>
                  <a:cubicBezTo>
                    <a:pt x="2244" y="2111"/>
                    <a:pt x="2134" y="2157"/>
                    <a:pt x="2033" y="2212"/>
                  </a:cubicBezTo>
                  <a:cubicBezTo>
                    <a:pt x="1947" y="2259"/>
                    <a:pt x="1853" y="2306"/>
                    <a:pt x="1759" y="2368"/>
                  </a:cubicBezTo>
                  <a:cubicBezTo>
                    <a:pt x="1751" y="2376"/>
                    <a:pt x="1743" y="2376"/>
                    <a:pt x="1736" y="2384"/>
                  </a:cubicBezTo>
                  <a:cubicBezTo>
                    <a:pt x="1642" y="2447"/>
                    <a:pt x="1556" y="2501"/>
                    <a:pt x="1478" y="2572"/>
                  </a:cubicBezTo>
                  <a:cubicBezTo>
                    <a:pt x="1431" y="2611"/>
                    <a:pt x="1392" y="2642"/>
                    <a:pt x="1353" y="2681"/>
                  </a:cubicBezTo>
                  <a:cubicBezTo>
                    <a:pt x="1267" y="2743"/>
                    <a:pt x="1189" y="2822"/>
                    <a:pt x="1118" y="2900"/>
                  </a:cubicBezTo>
                  <a:cubicBezTo>
                    <a:pt x="1079" y="2939"/>
                    <a:pt x="1040" y="2978"/>
                    <a:pt x="1009" y="3017"/>
                  </a:cubicBezTo>
                  <a:cubicBezTo>
                    <a:pt x="978" y="3056"/>
                    <a:pt x="939" y="3111"/>
                    <a:pt x="915" y="3150"/>
                  </a:cubicBezTo>
                  <a:cubicBezTo>
                    <a:pt x="876" y="3189"/>
                    <a:pt x="845" y="3236"/>
                    <a:pt x="814" y="3275"/>
                  </a:cubicBezTo>
                  <a:cubicBezTo>
                    <a:pt x="782" y="3322"/>
                    <a:pt x="759" y="3361"/>
                    <a:pt x="728" y="3408"/>
                  </a:cubicBezTo>
                  <a:cubicBezTo>
                    <a:pt x="696" y="3462"/>
                    <a:pt x="665" y="3501"/>
                    <a:pt x="642" y="3548"/>
                  </a:cubicBezTo>
                  <a:cubicBezTo>
                    <a:pt x="610" y="3595"/>
                    <a:pt x="587" y="3634"/>
                    <a:pt x="564" y="3681"/>
                  </a:cubicBezTo>
                  <a:cubicBezTo>
                    <a:pt x="540" y="3720"/>
                    <a:pt x="509" y="3775"/>
                    <a:pt x="493" y="3822"/>
                  </a:cubicBezTo>
                  <a:cubicBezTo>
                    <a:pt x="493" y="3822"/>
                    <a:pt x="485" y="3830"/>
                    <a:pt x="485" y="3837"/>
                  </a:cubicBezTo>
                  <a:cubicBezTo>
                    <a:pt x="462" y="3877"/>
                    <a:pt x="454" y="3916"/>
                    <a:pt x="431" y="3955"/>
                  </a:cubicBezTo>
                  <a:cubicBezTo>
                    <a:pt x="415" y="4009"/>
                    <a:pt x="392" y="4064"/>
                    <a:pt x="376" y="4111"/>
                  </a:cubicBezTo>
                  <a:cubicBezTo>
                    <a:pt x="368" y="4166"/>
                    <a:pt x="345" y="4213"/>
                    <a:pt x="329" y="4259"/>
                  </a:cubicBezTo>
                  <a:cubicBezTo>
                    <a:pt x="306" y="4306"/>
                    <a:pt x="298" y="4361"/>
                    <a:pt x="274" y="4416"/>
                  </a:cubicBezTo>
                  <a:cubicBezTo>
                    <a:pt x="267" y="4463"/>
                    <a:pt x="251" y="4517"/>
                    <a:pt x="235" y="4564"/>
                  </a:cubicBezTo>
                  <a:cubicBezTo>
                    <a:pt x="212" y="4674"/>
                    <a:pt x="188" y="4767"/>
                    <a:pt x="173" y="4877"/>
                  </a:cubicBezTo>
                  <a:cubicBezTo>
                    <a:pt x="157" y="4916"/>
                    <a:pt x="157" y="4955"/>
                    <a:pt x="149" y="4994"/>
                  </a:cubicBezTo>
                  <a:cubicBezTo>
                    <a:pt x="149" y="5002"/>
                    <a:pt x="142" y="5025"/>
                    <a:pt x="142" y="5041"/>
                  </a:cubicBezTo>
                  <a:cubicBezTo>
                    <a:pt x="134" y="5080"/>
                    <a:pt x="118" y="5127"/>
                    <a:pt x="118" y="5166"/>
                  </a:cubicBezTo>
                  <a:lnTo>
                    <a:pt x="118" y="5189"/>
                  </a:lnTo>
                  <a:cubicBezTo>
                    <a:pt x="110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95" y="5439"/>
                    <a:pt x="95" y="5494"/>
                  </a:cubicBezTo>
                  <a:cubicBezTo>
                    <a:pt x="1" y="6799"/>
                    <a:pt x="423" y="8120"/>
                    <a:pt x="1150" y="8831"/>
                  </a:cubicBezTo>
                  <a:cubicBezTo>
                    <a:pt x="1915" y="9597"/>
                    <a:pt x="2728" y="10144"/>
                    <a:pt x="3713" y="10511"/>
                  </a:cubicBezTo>
                  <a:cubicBezTo>
                    <a:pt x="3846" y="10558"/>
                    <a:pt x="3971" y="10613"/>
                    <a:pt x="4103" y="10652"/>
                  </a:cubicBezTo>
                  <a:lnTo>
                    <a:pt x="4400" y="10738"/>
                  </a:lnTo>
                  <a:cubicBezTo>
                    <a:pt x="4705" y="10824"/>
                    <a:pt x="5018" y="10894"/>
                    <a:pt x="5346" y="10949"/>
                  </a:cubicBezTo>
                  <a:lnTo>
                    <a:pt x="5549" y="10980"/>
                  </a:lnTo>
                  <a:lnTo>
                    <a:pt x="5729" y="11011"/>
                  </a:lnTo>
                  <a:cubicBezTo>
                    <a:pt x="5744" y="11011"/>
                    <a:pt x="5776" y="11019"/>
                    <a:pt x="5799" y="11019"/>
                  </a:cubicBezTo>
                  <a:cubicBezTo>
                    <a:pt x="5846" y="11027"/>
                    <a:pt x="5893" y="11027"/>
                    <a:pt x="5940" y="11042"/>
                  </a:cubicBezTo>
                  <a:lnTo>
                    <a:pt x="6174" y="11066"/>
                  </a:lnTo>
                  <a:cubicBezTo>
                    <a:pt x="6206" y="11128"/>
                    <a:pt x="6237" y="11199"/>
                    <a:pt x="6268" y="11261"/>
                  </a:cubicBezTo>
                  <a:lnTo>
                    <a:pt x="6557" y="11847"/>
                  </a:lnTo>
                  <a:cubicBezTo>
                    <a:pt x="6596" y="11918"/>
                    <a:pt x="6628" y="11980"/>
                    <a:pt x="6667" y="12043"/>
                  </a:cubicBezTo>
                  <a:cubicBezTo>
                    <a:pt x="6674" y="12058"/>
                    <a:pt x="6674" y="12066"/>
                    <a:pt x="6682" y="12074"/>
                  </a:cubicBezTo>
                  <a:cubicBezTo>
                    <a:pt x="6713" y="12121"/>
                    <a:pt x="6745" y="12183"/>
                    <a:pt x="6776" y="12230"/>
                  </a:cubicBezTo>
                  <a:cubicBezTo>
                    <a:pt x="6878" y="12418"/>
                    <a:pt x="6995" y="12605"/>
                    <a:pt x="7112" y="12785"/>
                  </a:cubicBezTo>
                  <a:cubicBezTo>
                    <a:pt x="7229" y="12965"/>
                    <a:pt x="7346" y="13137"/>
                    <a:pt x="7479" y="13316"/>
                  </a:cubicBezTo>
                  <a:lnTo>
                    <a:pt x="7487" y="13324"/>
                  </a:lnTo>
                  <a:cubicBezTo>
                    <a:pt x="7565" y="13441"/>
                    <a:pt x="7651" y="13559"/>
                    <a:pt x="7737" y="13668"/>
                  </a:cubicBezTo>
                  <a:lnTo>
                    <a:pt x="7737" y="13676"/>
                  </a:lnTo>
                  <a:cubicBezTo>
                    <a:pt x="7878" y="13840"/>
                    <a:pt x="8011" y="14012"/>
                    <a:pt x="8159" y="14176"/>
                  </a:cubicBezTo>
                  <a:lnTo>
                    <a:pt x="8456" y="14496"/>
                  </a:lnTo>
                  <a:cubicBezTo>
                    <a:pt x="8706" y="14762"/>
                    <a:pt x="8964" y="15004"/>
                    <a:pt x="9238" y="15246"/>
                  </a:cubicBezTo>
                  <a:cubicBezTo>
                    <a:pt x="9292" y="15301"/>
                    <a:pt x="9339" y="15348"/>
                    <a:pt x="9402" y="15395"/>
                  </a:cubicBezTo>
                  <a:cubicBezTo>
                    <a:pt x="9456" y="15434"/>
                    <a:pt x="9511" y="15481"/>
                    <a:pt x="9566" y="15536"/>
                  </a:cubicBezTo>
                  <a:cubicBezTo>
                    <a:pt x="9628" y="15582"/>
                    <a:pt x="9675" y="15622"/>
                    <a:pt x="9730" y="15668"/>
                  </a:cubicBezTo>
                  <a:cubicBezTo>
                    <a:pt x="9792" y="15715"/>
                    <a:pt x="9847" y="15754"/>
                    <a:pt x="9910" y="15809"/>
                  </a:cubicBezTo>
                  <a:cubicBezTo>
                    <a:pt x="10035" y="15903"/>
                    <a:pt x="10160" y="15989"/>
                    <a:pt x="10292" y="16090"/>
                  </a:cubicBezTo>
                  <a:cubicBezTo>
                    <a:pt x="10339" y="16122"/>
                    <a:pt x="10386" y="16161"/>
                    <a:pt x="10433" y="16184"/>
                  </a:cubicBezTo>
                  <a:cubicBezTo>
                    <a:pt x="10496" y="16239"/>
                    <a:pt x="10550" y="16278"/>
                    <a:pt x="10613" y="16317"/>
                  </a:cubicBezTo>
                  <a:cubicBezTo>
                    <a:pt x="10668" y="16356"/>
                    <a:pt x="10722" y="16380"/>
                    <a:pt x="10777" y="16419"/>
                  </a:cubicBezTo>
                  <a:cubicBezTo>
                    <a:pt x="10785" y="16419"/>
                    <a:pt x="10785" y="16434"/>
                    <a:pt x="10800" y="16434"/>
                  </a:cubicBezTo>
                  <a:cubicBezTo>
                    <a:pt x="10855" y="16473"/>
                    <a:pt x="10925" y="16512"/>
                    <a:pt x="10980" y="16551"/>
                  </a:cubicBezTo>
                  <a:cubicBezTo>
                    <a:pt x="11113" y="16630"/>
                    <a:pt x="11238" y="16708"/>
                    <a:pt x="11363" y="16770"/>
                  </a:cubicBezTo>
                  <a:lnTo>
                    <a:pt x="11746" y="16981"/>
                  </a:lnTo>
                  <a:cubicBezTo>
                    <a:pt x="11793" y="17005"/>
                    <a:pt x="11848" y="17028"/>
                    <a:pt x="11894" y="17059"/>
                  </a:cubicBezTo>
                  <a:cubicBezTo>
                    <a:pt x="11926" y="17075"/>
                    <a:pt x="11965" y="17083"/>
                    <a:pt x="11988" y="17106"/>
                  </a:cubicBezTo>
                  <a:cubicBezTo>
                    <a:pt x="12043" y="17122"/>
                    <a:pt x="12090" y="17153"/>
                    <a:pt x="12137" y="17177"/>
                  </a:cubicBezTo>
                  <a:cubicBezTo>
                    <a:pt x="12160" y="17184"/>
                    <a:pt x="12184" y="17192"/>
                    <a:pt x="12207" y="17200"/>
                  </a:cubicBezTo>
                  <a:cubicBezTo>
                    <a:pt x="12238" y="17216"/>
                    <a:pt x="12262" y="17231"/>
                    <a:pt x="12293" y="17239"/>
                  </a:cubicBezTo>
                  <a:cubicBezTo>
                    <a:pt x="12441" y="17309"/>
                    <a:pt x="12574" y="17372"/>
                    <a:pt x="12723" y="17427"/>
                  </a:cubicBezTo>
                  <a:cubicBezTo>
                    <a:pt x="12746" y="17427"/>
                    <a:pt x="12762" y="17434"/>
                    <a:pt x="12785" y="17450"/>
                  </a:cubicBezTo>
                  <a:cubicBezTo>
                    <a:pt x="12840" y="17466"/>
                    <a:pt x="12902" y="17497"/>
                    <a:pt x="12957" y="17513"/>
                  </a:cubicBezTo>
                  <a:cubicBezTo>
                    <a:pt x="13028" y="17544"/>
                    <a:pt x="13098" y="17567"/>
                    <a:pt x="13160" y="17591"/>
                  </a:cubicBezTo>
                  <a:cubicBezTo>
                    <a:pt x="13160" y="17606"/>
                    <a:pt x="13176" y="17606"/>
                    <a:pt x="13176" y="17606"/>
                  </a:cubicBezTo>
                  <a:cubicBezTo>
                    <a:pt x="13239" y="17622"/>
                    <a:pt x="13301" y="17653"/>
                    <a:pt x="13371" y="17669"/>
                  </a:cubicBezTo>
                  <a:cubicBezTo>
                    <a:pt x="13434" y="17692"/>
                    <a:pt x="13504" y="17724"/>
                    <a:pt x="13575" y="17739"/>
                  </a:cubicBezTo>
                  <a:cubicBezTo>
                    <a:pt x="13653" y="17763"/>
                    <a:pt x="13723" y="17786"/>
                    <a:pt x="13786" y="17810"/>
                  </a:cubicBezTo>
                  <a:cubicBezTo>
                    <a:pt x="13856" y="17841"/>
                    <a:pt x="13934" y="17856"/>
                    <a:pt x="14004" y="17880"/>
                  </a:cubicBezTo>
                  <a:cubicBezTo>
                    <a:pt x="14090" y="17896"/>
                    <a:pt x="14168" y="17927"/>
                    <a:pt x="14247" y="17942"/>
                  </a:cubicBezTo>
                  <a:cubicBezTo>
                    <a:pt x="14309" y="17958"/>
                    <a:pt x="14356" y="17974"/>
                    <a:pt x="14403" y="17981"/>
                  </a:cubicBezTo>
                  <a:cubicBezTo>
                    <a:pt x="14559" y="18021"/>
                    <a:pt x="14723" y="18060"/>
                    <a:pt x="14880" y="18091"/>
                  </a:cubicBezTo>
                  <a:cubicBezTo>
                    <a:pt x="14942" y="18099"/>
                    <a:pt x="15012" y="18122"/>
                    <a:pt x="15067" y="18130"/>
                  </a:cubicBezTo>
                  <a:cubicBezTo>
                    <a:pt x="15364" y="18192"/>
                    <a:pt x="15677" y="18232"/>
                    <a:pt x="15974" y="18271"/>
                  </a:cubicBezTo>
                  <a:cubicBezTo>
                    <a:pt x="16036" y="18278"/>
                    <a:pt x="16083" y="18286"/>
                    <a:pt x="16130" y="18286"/>
                  </a:cubicBezTo>
                  <a:cubicBezTo>
                    <a:pt x="16185" y="18286"/>
                    <a:pt x="16239" y="18294"/>
                    <a:pt x="16286" y="18294"/>
                  </a:cubicBezTo>
                  <a:cubicBezTo>
                    <a:pt x="16349" y="18294"/>
                    <a:pt x="16396" y="18310"/>
                    <a:pt x="16458" y="18310"/>
                  </a:cubicBezTo>
                  <a:cubicBezTo>
                    <a:pt x="16536" y="18318"/>
                    <a:pt x="16614" y="18325"/>
                    <a:pt x="16692" y="18325"/>
                  </a:cubicBezTo>
                  <a:cubicBezTo>
                    <a:pt x="16771" y="18325"/>
                    <a:pt x="16833" y="18333"/>
                    <a:pt x="16911" y="18333"/>
                  </a:cubicBezTo>
                  <a:cubicBezTo>
                    <a:pt x="17068" y="18349"/>
                    <a:pt x="17224" y="18349"/>
                    <a:pt x="17380" y="18349"/>
                  </a:cubicBezTo>
                  <a:lnTo>
                    <a:pt x="17810" y="18349"/>
                  </a:lnTo>
                  <a:cubicBezTo>
                    <a:pt x="17888" y="18349"/>
                    <a:pt x="17966" y="18333"/>
                    <a:pt x="18044" y="18333"/>
                  </a:cubicBezTo>
                  <a:cubicBezTo>
                    <a:pt x="18107" y="18333"/>
                    <a:pt x="18162" y="18325"/>
                    <a:pt x="18224" y="18325"/>
                  </a:cubicBezTo>
                  <a:cubicBezTo>
                    <a:pt x="18248" y="18318"/>
                    <a:pt x="18287" y="18318"/>
                    <a:pt x="18318" y="18318"/>
                  </a:cubicBezTo>
                  <a:cubicBezTo>
                    <a:pt x="18365" y="18318"/>
                    <a:pt x="18427" y="18318"/>
                    <a:pt x="18474" y="18310"/>
                  </a:cubicBezTo>
                  <a:cubicBezTo>
                    <a:pt x="18513" y="18310"/>
                    <a:pt x="18560" y="18310"/>
                    <a:pt x="18615" y="18294"/>
                  </a:cubicBezTo>
                  <a:cubicBezTo>
                    <a:pt x="18779" y="18278"/>
                    <a:pt x="18935" y="18255"/>
                    <a:pt x="19092" y="18239"/>
                  </a:cubicBezTo>
                  <a:cubicBezTo>
                    <a:pt x="19115" y="18239"/>
                    <a:pt x="19138" y="18232"/>
                    <a:pt x="19170" y="18232"/>
                  </a:cubicBezTo>
                  <a:cubicBezTo>
                    <a:pt x="19217" y="18216"/>
                    <a:pt x="19279" y="18208"/>
                    <a:pt x="19334" y="18200"/>
                  </a:cubicBezTo>
                  <a:cubicBezTo>
                    <a:pt x="19404" y="18177"/>
                    <a:pt x="19474" y="18169"/>
                    <a:pt x="19537" y="18161"/>
                  </a:cubicBezTo>
                  <a:cubicBezTo>
                    <a:pt x="19615" y="18138"/>
                    <a:pt x="19709" y="18130"/>
                    <a:pt x="19787" y="18114"/>
                  </a:cubicBezTo>
                  <a:lnTo>
                    <a:pt x="19928" y="18083"/>
                  </a:lnTo>
                  <a:cubicBezTo>
                    <a:pt x="20092" y="18052"/>
                    <a:pt x="20240" y="18013"/>
                    <a:pt x="20389" y="17974"/>
                  </a:cubicBezTo>
                  <a:cubicBezTo>
                    <a:pt x="20436" y="17958"/>
                    <a:pt x="20498" y="17942"/>
                    <a:pt x="20561" y="17927"/>
                  </a:cubicBezTo>
                  <a:cubicBezTo>
                    <a:pt x="20850" y="17849"/>
                    <a:pt x="21131" y="17763"/>
                    <a:pt x="21405" y="17661"/>
                  </a:cubicBezTo>
                  <a:cubicBezTo>
                    <a:pt x="21467" y="17645"/>
                    <a:pt x="21514" y="17622"/>
                    <a:pt x="21576" y="17606"/>
                  </a:cubicBezTo>
                  <a:cubicBezTo>
                    <a:pt x="21717" y="17552"/>
                    <a:pt x="21866" y="17497"/>
                    <a:pt x="22014" y="17434"/>
                  </a:cubicBezTo>
                  <a:cubicBezTo>
                    <a:pt x="22069" y="17411"/>
                    <a:pt x="22131" y="17388"/>
                    <a:pt x="22186" y="17356"/>
                  </a:cubicBezTo>
                  <a:cubicBezTo>
                    <a:pt x="22256" y="17333"/>
                    <a:pt x="22319" y="17302"/>
                    <a:pt x="22381" y="17270"/>
                  </a:cubicBezTo>
                  <a:cubicBezTo>
                    <a:pt x="22413" y="17263"/>
                    <a:pt x="22436" y="17239"/>
                    <a:pt x="22460" y="17231"/>
                  </a:cubicBezTo>
                  <a:cubicBezTo>
                    <a:pt x="22569" y="17192"/>
                    <a:pt x="22663" y="17145"/>
                    <a:pt x="22764" y="17098"/>
                  </a:cubicBezTo>
                  <a:cubicBezTo>
                    <a:pt x="22827" y="17059"/>
                    <a:pt x="22889" y="17028"/>
                    <a:pt x="22952" y="16997"/>
                  </a:cubicBezTo>
                  <a:cubicBezTo>
                    <a:pt x="23475" y="16723"/>
                    <a:pt x="23983" y="16419"/>
                    <a:pt x="24468" y="16083"/>
                  </a:cubicBezTo>
                  <a:lnTo>
                    <a:pt x="24585" y="15989"/>
                  </a:lnTo>
                  <a:lnTo>
                    <a:pt x="24960" y="15700"/>
                  </a:lnTo>
                  <a:cubicBezTo>
                    <a:pt x="24984" y="15676"/>
                    <a:pt x="25015" y="15661"/>
                    <a:pt x="25038" y="15637"/>
                  </a:cubicBezTo>
                  <a:cubicBezTo>
                    <a:pt x="25538" y="15239"/>
                    <a:pt x="25999" y="14801"/>
                    <a:pt x="26429" y="14332"/>
                  </a:cubicBezTo>
                  <a:cubicBezTo>
                    <a:pt x="26500" y="14254"/>
                    <a:pt x="26554" y="14184"/>
                    <a:pt x="26625" y="14106"/>
                  </a:cubicBezTo>
                  <a:cubicBezTo>
                    <a:pt x="26664" y="14074"/>
                    <a:pt x="26695" y="14035"/>
                    <a:pt x="26718" y="14004"/>
                  </a:cubicBezTo>
                  <a:cubicBezTo>
                    <a:pt x="26890" y="13809"/>
                    <a:pt x="27054" y="13598"/>
                    <a:pt x="27211" y="13387"/>
                  </a:cubicBezTo>
                  <a:cubicBezTo>
                    <a:pt x="27289" y="13285"/>
                    <a:pt x="27359" y="13183"/>
                    <a:pt x="27437" y="13074"/>
                  </a:cubicBezTo>
                  <a:cubicBezTo>
                    <a:pt x="27640" y="12793"/>
                    <a:pt x="27812" y="12504"/>
                    <a:pt x="27992" y="12207"/>
                  </a:cubicBezTo>
                  <a:cubicBezTo>
                    <a:pt x="28039" y="12121"/>
                    <a:pt x="28086" y="12035"/>
                    <a:pt x="28141" y="11949"/>
                  </a:cubicBezTo>
                  <a:cubicBezTo>
                    <a:pt x="28156" y="11910"/>
                    <a:pt x="28188" y="11871"/>
                    <a:pt x="28203" y="11824"/>
                  </a:cubicBezTo>
                  <a:cubicBezTo>
                    <a:pt x="28227" y="11777"/>
                    <a:pt x="28258" y="11738"/>
                    <a:pt x="28273" y="11683"/>
                  </a:cubicBezTo>
                  <a:lnTo>
                    <a:pt x="28273" y="11683"/>
                  </a:lnTo>
                  <a:cubicBezTo>
                    <a:pt x="26039" y="14262"/>
                    <a:pt x="22725" y="15895"/>
                    <a:pt x="18974" y="15903"/>
                  </a:cubicBezTo>
                  <a:cubicBezTo>
                    <a:pt x="14997" y="15903"/>
                    <a:pt x="11465" y="13996"/>
                    <a:pt x="9222" y="11058"/>
                  </a:cubicBezTo>
                  <a:cubicBezTo>
                    <a:pt x="9183" y="11011"/>
                    <a:pt x="9167" y="10988"/>
                    <a:pt x="9097" y="10886"/>
                  </a:cubicBezTo>
                  <a:cubicBezTo>
                    <a:pt x="8753" y="10402"/>
                    <a:pt x="8440" y="9909"/>
                    <a:pt x="8167" y="9386"/>
                  </a:cubicBezTo>
                  <a:cubicBezTo>
                    <a:pt x="7268" y="7690"/>
                    <a:pt x="6753" y="5736"/>
                    <a:pt x="6753" y="3673"/>
                  </a:cubicBezTo>
                  <a:cubicBezTo>
                    <a:pt x="6753" y="3275"/>
                    <a:pt x="6776" y="2892"/>
                    <a:pt x="6815" y="2525"/>
                  </a:cubicBezTo>
                  <a:cubicBezTo>
                    <a:pt x="6901" y="1595"/>
                    <a:pt x="7112" y="751"/>
                    <a:pt x="7425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43"/>
            <p:cNvSpPr/>
            <p:nvPr/>
          </p:nvSpPr>
          <p:spPr>
            <a:xfrm>
              <a:off x="367319" y="2791258"/>
              <a:ext cx="699444" cy="559199"/>
            </a:xfrm>
            <a:custGeom>
              <a:avLst/>
              <a:gdLst/>
              <a:ahLst/>
              <a:cxnLst/>
              <a:rect l="l" t="t" r="r" b="b"/>
              <a:pathLst>
                <a:path w="9042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8416" y="7229"/>
                    <a:pt x="8674" y="7229"/>
                    <a:pt x="8916" y="7221"/>
                  </a:cubicBezTo>
                  <a:cubicBezTo>
                    <a:pt x="4759" y="7088"/>
                    <a:pt x="1500" y="5940"/>
                    <a:pt x="1516" y="4541"/>
                  </a:cubicBezTo>
                  <a:cubicBezTo>
                    <a:pt x="1516" y="3142"/>
                    <a:pt x="4876" y="345"/>
                    <a:pt x="9041" y="32"/>
                  </a:cubicBezTo>
                  <a:cubicBezTo>
                    <a:pt x="8799" y="9"/>
                    <a:pt x="8549" y="1"/>
                    <a:pt x="82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43"/>
            <p:cNvSpPr/>
            <p:nvPr/>
          </p:nvSpPr>
          <p:spPr>
            <a:xfrm>
              <a:off x="888924" y="2599650"/>
              <a:ext cx="237635" cy="237635"/>
            </a:xfrm>
            <a:custGeom>
              <a:avLst/>
              <a:gdLst/>
              <a:ahLst/>
              <a:cxnLst/>
              <a:rect l="l" t="t" r="r" b="b"/>
              <a:pathLst>
                <a:path w="3072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2392" y="3072"/>
                    <a:pt x="3072" y="2392"/>
                    <a:pt x="3072" y="1540"/>
                  </a:cubicBezTo>
                  <a:cubicBezTo>
                    <a:pt x="3072" y="696"/>
                    <a:pt x="2392" y="16"/>
                    <a:pt x="1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43"/>
            <p:cNvSpPr/>
            <p:nvPr/>
          </p:nvSpPr>
          <p:spPr>
            <a:xfrm>
              <a:off x="888924" y="2599650"/>
              <a:ext cx="133669" cy="237635"/>
            </a:xfrm>
            <a:custGeom>
              <a:avLst/>
              <a:gdLst/>
              <a:ahLst/>
              <a:cxnLst/>
              <a:rect l="l" t="t" r="r" b="b"/>
              <a:pathLst>
                <a:path w="1728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1595" y="3072"/>
                    <a:pt x="1665" y="3072"/>
                    <a:pt x="1728" y="3064"/>
                  </a:cubicBezTo>
                  <a:cubicBezTo>
                    <a:pt x="970" y="2962"/>
                    <a:pt x="384" y="2321"/>
                    <a:pt x="384" y="1540"/>
                  </a:cubicBezTo>
                  <a:cubicBezTo>
                    <a:pt x="384" y="751"/>
                    <a:pt x="962" y="102"/>
                    <a:pt x="1728" y="16"/>
                  </a:cubicBezTo>
                  <a:cubicBezTo>
                    <a:pt x="1665" y="1"/>
                    <a:pt x="1611" y="1"/>
                    <a:pt x="1540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43"/>
            <p:cNvSpPr/>
            <p:nvPr/>
          </p:nvSpPr>
          <p:spPr>
            <a:xfrm>
              <a:off x="1162219" y="2891897"/>
              <a:ext cx="325897" cy="179232"/>
            </a:xfrm>
            <a:custGeom>
              <a:avLst/>
              <a:gdLst/>
              <a:ahLst/>
              <a:cxnLst/>
              <a:rect l="l" t="t" r="r" b="b"/>
              <a:pathLst>
                <a:path w="4213" h="2317" extrusionOk="0">
                  <a:moveTo>
                    <a:pt x="779" y="1"/>
                  </a:moveTo>
                  <a:cubicBezTo>
                    <a:pt x="477" y="1"/>
                    <a:pt x="262" y="78"/>
                    <a:pt x="188" y="239"/>
                  </a:cubicBezTo>
                  <a:cubicBezTo>
                    <a:pt x="0" y="622"/>
                    <a:pt x="703" y="1357"/>
                    <a:pt x="1766" y="1865"/>
                  </a:cubicBezTo>
                  <a:cubicBezTo>
                    <a:pt x="2382" y="2161"/>
                    <a:pt x="2985" y="2317"/>
                    <a:pt x="3418" y="2317"/>
                  </a:cubicBezTo>
                  <a:cubicBezTo>
                    <a:pt x="3725" y="2317"/>
                    <a:pt x="3947" y="2238"/>
                    <a:pt x="4024" y="2076"/>
                  </a:cubicBezTo>
                  <a:cubicBezTo>
                    <a:pt x="4212" y="1685"/>
                    <a:pt x="3509" y="958"/>
                    <a:pt x="2438" y="458"/>
                  </a:cubicBezTo>
                  <a:cubicBezTo>
                    <a:pt x="1817" y="159"/>
                    <a:pt x="1210" y="1"/>
                    <a:pt x="77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43"/>
            <p:cNvSpPr/>
            <p:nvPr/>
          </p:nvSpPr>
          <p:spPr>
            <a:xfrm>
              <a:off x="1564156" y="3326168"/>
              <a:ext cx="272135" cy="297662"/>
            </a:xfrm>
            <a:custGeom>
              <a:avLst/>
              <a:gdLst/>
              <a:ahLst/>
              <a:cxnLst/>
              <a:rect l="l" t="t" r="r" b="b"/>
              <a:pathLst>
                <a:path w="3518" h="3848" extrusionOk="0">
                  <a:moveTo>
                    <a:pt x="1075" y="0"/>
                  </a:moveTo>
                  <a:cubicBezTo>
                    <a:pt x="900" y="0"/>
                    <a:pt x="737" y="43"/>
                    <a:pt x="595" y="134"/>
                  </a:cubicBezTo>
                  <a:cubicBezTo>
                    <a:pt x="1" y="517"/>
                    <a:pt x="32" y="1642"/>
                    <a:pt x="665" y="2627"/>
                  </a:cubicBezTo>
                  <a:cubicBezTo>
                    <a:pt x="1150" y="3382"/>
                    <a:pt x="1856" y="3847"/>
                    <a:pt x="2430" y="3847"/>
                  </a:cubicBezTo>
                  <a:cubicBezTo>
                    <a:pt x="2605" y="3847"/>
                    <a:pt x="2767" y="3804"/>
                    <a:pt x="2908" y="3713"/>
                  </a:cubicBezTo>
                  <a:cubicBezTo>
                    <a:pt x="3517" y="3323"/>
                    <a:pt x="3486" y="2205"/>
                    <a:pt x="2845" y="1220"/>
                  </a:cubicBezTo>
                  <a:cubicBezTo>
                    <a:pt x="2354" y="466"/>
                    <a:pt x="1651" y="0"/>
                    <a:pt x="10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43"/>
            <p:cNvSpPr/>
            <p:nvPr/>
          </p:nvSpPr>
          <p:spPr>
            <a:xfrm>
              <a:off x="1671138" y="3391842"/>
              <a:ext cx="95611" cy="112474"/>
            </a:xfrm>
            <a:custGeom>
              <a:avLst/>
              <a:gdLst/>
              <a:ahLst/>
              <a:cxnLst/>
              <a:rect l="l" t="t" r="r" b="b"/>
              <a:pathLst>
                <a:path w="1236" h="1454" extrusionOk="0">
                  <a:moveTo>
                    <a:pt x="268" y="1"/>
                  </a:moveTo>
                  <a:cubicBezTo>
                    <a:pt x="232" y="1"/>
                    <a:pt x="200" y="9"/>
                    <a:pt x="173" y="28"/>
                  </a:cubicBezTo>
                  <a:cubicBezTo>
                    <a:pt x="1" y="129"/>
                    <a:pt x="71" y="528"/>
                    <a:pt x="329" y="918"/>
                  </a:cubicBezTo>
                  <a:cubicBezTo>
                    <a:pt x="537" y="1237"/>
                    <a:pt x="805" y="1453"/>
                    <a:pt x="984" y="1453"/>
                  </a:cubicBezTo>
                  <a:cubicBezTo>
                    <a:pt x="1020" y="1453"/>
                    <a:pt x="1052" y="1445"/>
                    <a:pt x="1079" y="1426"/>
                  </a:cubicBezTo>
                  <a:cubicBezTo>
                    <a:pt x="1235" y="1317"/>
                    <a:pt x="1165" y="918"/>
                    <a:pt x="923" y="536"/>
                  </a:cubicBezTo>
                  <a:cubicBezTo>
                    <a:pt x="708" y="217"/>
                    <a:pt x="444" y="1"/>
                    <a:pt x="268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43"/>
            <p:cNvSpPr/>
            <p:nvPr/>
          </p:nvSpPr>
          <p:spPr>
            <a:xfrm>
              <a:off x="1510936" y="3991807"/>
              <a:ext cx="39374" cy="39296"/>
            </a:xfrm>
            <a:custGeom>
              <a:avLst/>
              <a:gdLst/>
              <a:ahLst/>
              <a:cxnLst/>
              <a:rect l="l" t="t" r="r" b="b"/>
              <a:pathLst>
                <a:path w="509" h="508" extrusionOk="0">
                  <a:moveTo>
                    <a:pt x="259" y="0"/>
                  </a:moveTo>
                  <a:cubicBezTo>
                    <a:pt x="118" y="0"/>
                    <a:pt x="1" y="117"/>
                    <a:pt x="1" y="258"/>
                  </a:cubicBezTo>
                  <a:cubicBezTo>
                    <a:pt x="1" y="391"/>
                    <a:pt x="118" y="508"/>
                    <a:pt x="259" y="508"/>
                  </a:cubicBezTo>
                  <a:cubicBezTo>
                    <a:pt x="392" y="508"/>
                    <a:pt x="509" y="391"/>
                    <a:pt x="509" y="258"/>
                  </a:cubicBezTo>
                  <a:cubicBezTo>
                    <a:pt x="509" y="117"/>
                    <a:pt x="407" y="0"/>
                    <a:pt x="2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43"/>
            <p:cNvSpPr/>
            <p:nvPr/>
          </p:nvSpPr>
          <p:spPr>
            <a:xfrm>
              <a:off x="1128957" y="3914916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5159" y="0"/>
                  </a:moveTo>
                  <a:cubicBezTo>
                    <a:pt x="4807" y="0"/>
                    <a:pt x="4368" y="260"/>
                    <a:pt x="4181" y="807"/>
                  </a:cubicBezTo>
                  <a:cubicBezTo>
                    <a:pt x="4134" y="947"/>
                    <a:pt x="4095" y="1119"/>
                    <a:pt x="4033" y="1314"/>
                  </a:cubicBezTo>
                  <a:cubicBezTo>
                    <a:pt x="3751" y="2362"/>
                    <a:pt x="3314" y="3932"/>
                    <a:pt x="1884" y="3932"/>
                  </a:cubicBezTo>
                  <a:cubicBezTo>
                    <a:pt x="469" y="3932"/>
                    <a:pt x="110" y="3010"/>
                    <a:pt x="86" y="2971"/>
                  </a:cubicBezTo>
                  <a:lnTo>
                    <a:pt x="0" y="3010"/>
                  </a:lnTo>
                  <a:cubicBezTo>
                    <a:pt x="8" y="3018"/>
                    <a:pt x="407" y="4034"/>
                    <a:pt x="1891" y="4034"/>
                  </a:cubicBezTo>
                  <a:cubicBezTo>
                    <a:pt x="3400" y="4034"/>
                    <a:pt x="3845" y="2408"/>
                    <a:pt x="4134" y="1346"/>
                  </a:cubicBezTo>
                  <a:cubicBezTo>
                    <a:pt x="4181" y="1150"/>
                    <a:pt x="4228" y="986"/>
                    <a:pt x="4275" y="846"/>
                  </a:cubicBezTo>
                  <a:cubicBezTo>
                    <a:pt x="4451" y="331"/>
                    <a:pt x="4862" y="103"/>
                    <a:pt x="5188" y="103"/>
                  </a:cubicBezTo>
                  <a:cubicBezTo>
                    <a:pt x="5194" y="103"/>
                    <a:pt x="5199" y="103"/>
                    <a:pt x="5205" y="103"/>
                  </a:cubicBezTo>
                  <a:cubicBezTo>
                    <a:pt x="5502" y="119"/>
                    <a:pt x="5720" y="291"/>
                    <a:pt x="5799" y="588"/>
                  </a:cubicBezTo>
                  <a:cubicBezTo>
                    <a:pt x="5916" y="1057"/>
                    <a:pt x="5666" y="1314"/>
                    <a:pt x="5408" y="1408"/>
                  </a:cubicBezTo>
                  <a:cubicBezTo>
                    <a:pt x="5352" y="1424"/>
                    <a:pt x="5297" y="1432"/>
                    <a:pt x="5248" y="1432"/>
                  </a:cubicBezTo>
                  <a:cubicBezTo>
                    <a:pt x="5151" y="1432"/>
                    <a:pt x="5074" y="1402"/>
                    <a:pt x="5048" y="1346"/>
                  </a:cubicBezTo>
                  <a:lnTo>
                    <a:pt x="4962" y="1385"/>
                  </a:lnTo>
                  <a:cubicBezTo>
                    <a:pt x="4999" y="1480"/>
                    <a:pt x="5100" y="1532"/>
                    <a:pt x="5231" y="1532"/>
                  </a:cubicBezTo>
                  <a:cubicBezTo>
                    <a:pt x="5295" y="1532"/>
                    <a:pt x="5365" y="1520"/>
                    <a:pt x="5439" y="1494"/>
                  </a:cubicBezTo>
                  <a:cubicBezTo>
                    <a:pt x="5759" y="1385"/>
                    <a:pt x="6017" y="1057"/>
                    <a:pt x="5892" y="556"/>
                  </a:cubicBezTo>
                  <a:cubicBezTo>
                    <a:pt x="5799" y="220"/>
                    <a:pt x="5541" y="9"/>
                    <a:pt x="5205" y="2"/>
                  </a:cubicBezTo>
                  <a:cubicBezTo>
                    <a:pt x="5190" y="1"/>
                    <a:pt x="5175" y="0"/>
                    <a:pt x="51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43"/>
            <p:cNvSpPr/>
            <p:nvPr/>
          </p:nvSpPr>
          <p:spPr>
            <a:xfrm>
              <a:off x="512979" y="4000239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8" y="0"/>
                  </a:moveTo>
                  <a:cubicBezTo>
                    <a:pt x="110" y="0"/>
                    <a:pt x="0" y="118"/>
                    <a:pt x="0" y="251"/>
                  </a:cubicBezTo>
                  <a:cubicBezTo>
                    <a:pt x="0" y="391"/>
                    <a:pt x="118" y="508"/>
                    <a:pt x="258" y="508"/>
                  </a:cubicBezTo>
                  <a:cubicBezTo>
                    <a:pt x="391" y="508"/>
                    <a:pt x="508" y="391"/>
                    <a:pt x="508" y="251"/>
                  </a:cubicBezTo>
                  <a:cubicBezTo>
                    <a:pt x="508" y="118"/>
                    <a:pt x="391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43"/>
            <p:cNvSpPr/>
            <p:nvPr/>
          </p:nvSpPr>
          <p:spPr>
            <a:xfrm>
              <a:off x="468267" y="3922806"/>
              <a:ext cx="465522" cy="312669"/>
            </a:xfrm>
            <a:custGeom>
              <a:avLst/>
              <a:gdLst/>
              <a:ahLst/>
              <a:cxnLst/>
              <a:rect l="l" t="t" r="r" b="b"/>
              <a:pathLst>
                <a:path w="6018" h="4042" extrusionOk="0">
                  <a:moveTo>
                    <a:pt x="846" y="1"/>
                  </a:moveTo>
                  <a:cubicBezTo>
                    <a:pt x="835" y="1"/>
                    <a:pt x="824" y="1"/>
                    <a:pt x="813" y="1"/>
                  </a:cubicBezTo>
                  <a:cubicBezTo>
                    <a:pt x="485" y="9"/>
                    <a:pt x="219" y="228"/>
                    <a:pt x="133" y="556"/>
                  </a:cubicBezTo>
                  <a:cubicBezTo>
                    <a:pt x="0" y="1056"/>
                    <a:pt x="258" y="1392"/>
                    <a:pt x="578" y="1494"/>
                  </a:cubicBezTo>
                  <a:cubicBezTo>
                    <a:pt x="650" y="1520"/>
                    <a:pt x="721" y="1532"/>
                    <a:pt x="785" y="1532"/>
                  </a:cubicBezTo>
                  <a:cubicBezTo>
                    <a:pt x="915" y="1532"/>
                    <a:pt x="1018" y="1481"/>
                    <a:pt x="1055" y="1392"/>
                  </a:cubicBezTo>
                  <a:lnTo>
                    <a:pt x="969" y="1353"/>
                  </a:lnTo>
                  <a:cubicBezTo>
                    <a:pt x="944" y="1408"/>
                    <a:pt x="871" y="1441"/>
                    <a:pt x="779" y="1441"/>
                  </a:cubicBezTo>
                  <a:cubicBezTo>
                    <a:pt x="727" y="1441"/>
                    <a:pt x="669" y="1430"/>
                    <a:pt x="610" y="1408"/>
                  </a:cubicBezTo>
                  <a:cubicBezTo>
                    <a:pt x="344" y="1322"/>
                    <a:pt x="94" y="1056"/>
                    <a:pt x="219" y="587"/>
                  </a:cubicBezTo>
                  <a:cubicBezTo>
                    <a:pt x="297" y="306"/>
                    <a:pt x="524" y="118"/>
                    <a:pt x="813" y="111"/>
                  </a:cubicBezTo>
                  <a:cubicBezTo>
                    <a:pt x="823" y="110"/>
                    <a:pt x="833" y="110"/>
                    <a:pt x="843" y="110"/>
                  </a:cubicBezTo>
                  <a:cubicBezTo>
                    <a:pt x="1159" y="110"/>
                    <a:pt x="1561" y="346"/>
                    <a:pt x="1743" y="853"/>
                  </a:cubicBezTo>
                  <a:cubicBezTo>
                    <a:pt x="1790" y="994"/>
                    <a:pt x="1829" y="1158"/>
                    <a:pt x="1891" y="1353"/>
                  </a:cubicBezTo>
                  <a:cubicBezTo>
                    <a:pt x="2180" y="2416"/>
                    <a:pt x="2634" y="4041"/>
                    <a:pt x="4134" y="4041"/>
                  </a:cubicBezTo>
                  <a:cubicBezTo>
                    <a:pt x="5619" y="4041"/>
                    <a:pt x="6017" y="3025"/>
                    <a:pt x="6017" y="3010"/>
                  </a:cubicBezTo>
                  <a:lnTo>
                    <a:pt x="5931" y="2971"/>
                  </a:lnTo>
                  <a:cubicBezTo>
                    <a:pt x="5916" y="3010"/>
                    <a:pt x="5548" y="3940"/>
                    <a:pt x="4134" y="3940"/>
                  </a:cubicBezTo>
                  <a:cubicBezTo>
                    <a:pt x="2712" y="3940"/>
                    <a:pt x="2266" y="2369"/>
                    <a:pt x="1985" y="1322"/>
                  </a:cubicBezTo>
                  <a:cubicBezTo>
                    <a:pt x="1938" y="1126"/>
                    <a:pt x="1891" y="947"/>
                    <a:pt x="1836" y="814"/>
                  </a:cubicBezTo>
                  <a:cubicBezTo>
                    <a:pt x="1647" y="253"/>
                    <a:pt x="1214" y="1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43"/>
            <p:cNvSpPr/>
            <p:nvPr/>
          </p:nvSpPr>
          <p:spPr>
            <a:xfrm>
              <a:off x="496657" y="3760825"/>
              <a:ext cx="38755" cy="39374"/>
            </a:xfrm>
            <a:custGeom>
              <a:avLst/>
              <a:gdLst/>
              <a:ahLst/>
              <a:cxnLst/>
              <a:rect l="l" t="t" r="r" b="b"/>
              <a:pathLst>
                <a:path w="501" h="509" extrusionOk="0">
                  <a:moveTo>
                    <a:pt x="250" y="1"/>
                  </a:moveTo>
                  <a:cubicBezTo>
                    <a:pt x="118" y="1"/>
                    <a:pt x="0" y="118"/>
                    <a:pt x="0" y="251"/>
                  </a:cubicBezTo>
                  <a:cubicBezTo>
                    <a:pt x="0" y="399"/>
                    <a:pt x="118" y="509"/>
                    <a:pt x="250" y="509"/>
                  </a:cubicBezTo>
                  <a:cubicBezTo>
                    <a:pt x="383" y="509"/>
                    <a:pt x="501" y="392"/>
                    <a:pt x="501" y="251"/>
                  </a:cubicBezTo>
                  <a:cubicBezTo>
                    <a:pt x="501" y="118"/>
                    <a:pt x="391" y="1"/>
                    <a:pt x="250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43"/>
            <p:cNvSpPr/>
            <p:nvPr/>
          </p:nvSpPr>
          <p:spPr>
            <a:xfrm>
              <a:off x="451945" y="3565040"/>
              <a:ext cx="465522" cy="311973"/>
            </a:xfrm>
            <a:custGeom>
              <a:avLst/>
              <a:gdLst/>
              <a:ahLst/>
              <a:cxnLst/>
              <a:rect l="l" t="t" r="r" b="b"/>
              <a:pathLst>
                <a:path w="6018" h="4033" extrusionOk="0">
                  <a:moveTo>
                    <a:pt x="4134" y="0"/>
                  </a:moveTo>
                  <a:cubicBezTo>
                    <a:pt x="2626" y="0"/>
                    <a:pt x="2173" y="1610"/>
                    <a:pt x="1883" y="2680"/>
                  </a:cubicBezTo>
                  <a:cubicBezTo>
                    <a:pt x="1837" y="2876"/>
                    <a:pt x="1782" y="3048"/>
                    <a:pt x="1735" y="3181"/>
                  </a:cubicBezTo>
                  <a:cubicBezTo>
                    <a:pt x="1566" y="3703"/>
                    <a:pt x="1155" y="3923"/>
                    <a:pt x="822" y="3923"/>
                  </a:cubicBezTo>
                  <a:cubicBezTo>
                    <a:pt x="817" y="3923"/>
                    <a:pt x="811" y="3923"/>
                    <a:pt x="805" y="3923"/>
                  </a:cubicBezTo>
                  <a:cubicBezTo>
                    <a:pt x="516" y="3915"/>
                    <a:pt x="289" y="3735"/>
                    <a:pt x="211" y="3446"/>
                  </a:cubicBezTo>
                  <a:cubicBezTo>
                    <a:pt x="94" y="2977"/>
                    <a:pt x="352" y="2712"/>
                    <a:pt x="602" y="2626"/>
                  </a:cubicBezTo>
                  <a:cubicBezTo>
                    <a:pt x="664" y="2609"/>
                    <a:pt x="723" y="2600"/>
                    <a:pt x="776" y="2600"/>
                  </a:cubicBezTo>
                  <a:cubicBezTo>
                    <a:pt x="871" y="2600"/>
                    <a:pt x="944" y="2628"/>
                    <a:pt x="969" y="2688"/>
                  </a:cubicBezTo>
                  <a:lnTo>
                    <a:pt x="1055" y="2649"/>
                  </a:lnTo>
                  <a:cubicBezTo>
                    <a:pt x="1013" y="2554"/>
                    <a:pt x="910" y="2502"/>
                    <a:pt x="781" y="2502"/>
                  </a:cubicBezTo>
                  <a:cubicBezTo>
                    <a:pt x="718" y="2502"/>
                    <a:pt x="650" y="2514"/>
                    <a:pt x="578" y="2540"/>
                  </a:cubicBezTo>
                  <a:cubicBezTo>
                    <a:pt x="250" y="2649"/>
                    <a:pt x="0" y="2977"/>
                    <a:pt x="125" y="3478"/>
                  </a:cubicBezTo>
                  <a:cubicBezTo>
                    <a:pt x="211" y="3806"/>
                    <a:pt x="477" y="4025"/>
                    <a:pt x="813" y="4032"/>
                  </a:cubicBezTo>
                  <a:lnTo>
                    <a:pt x="836" y="4032"/>
                  </a:lnTo>
                  <a:cubicBezTo>
                    <a:pt x="1196" y="4032"/>
                    <a:pt x="1641" y="3790"/>
                    <a:pt x="1837" y="3220"/>
                  </a:cubicBezTo>
                  <a:cubicBezTo>
                    <a:pt x="1883" y="3087"/>
                    <a:pt x="1922" y="2907"/>
                    <a:pt x="1977" y="2712"/>
                  </a:cubicBezTo>
                  <a:cubicBezTo>
                    <a:pt x="2266" y="1665"/>
                    <a:pt x="2704" y="94"/>
                    <a:pt x="4126" y="94"/>
                  </a:cubicBezTo>
                  <a:cubicBezTo>
                    <a:pt x="5548" y="94"/>
                    <a:pt x="5908" y="1024"/>
                    <a:pt x="5923" y="1063"/>
                  </a:cubicBezTo>
                  <a:lnTo>
                    <a:pt x="6017" y="1024"/>
                  </a:lnTo>
                  <a:cubicBezTo>
                    <a:pt x="6017" y="1016"/>
                    <a:pt x="5619" y="0"/>
                    <a:pt x="4134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43"/>
            <p:cNvSpPr/>
            <p:nvPr/>
          </p:nvSpPr>
          <p:spPr>
            <a:xfrm>
              <a:off x="1515809" y="3751156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1" y="1"/>
                  </a:moveTo>
                  <a:cubicBezTo>
                    <a:pt x="110" y="1"/>
                    <a:pt x="0" y="118"/>
                    <a:pt x="0" y="259"/>
                  </a:cubicBezTo>
                  <a:cubicBezTo>
                    <a:pt x="0" y="399"/>
                    <a:pt x="110" y="509"/>
                    <a:pt x="251" y="509"/>
                  </a:cubicBezTo>
                  <a:cubicBezTo>
                    <a:pt x="391" y="509"/>
                    <a:pt x="508" y="399"/>
                    <a:pt x="508" y="259"/>
                  </a:cubicBezTo>
                  <a:cubicBezTo>
                    <a:pt x="508" y="118"/>
                    <a:pt x="391" y="1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43"/>
            <p:cNvSpPr/>
            <p:nvPr/>
          </p:nvSpPr>
          <p:spPr>
            <a:xfrm>
              <a:off x="1134990" y="3555912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1884" y="1"/>
                  </a:moveTo>
                  <a:cubicBezTo>
                    <a:pt x="407" y="1"/>
                    <a:pt x="0" y="1017"/>
                    <a:pt x="0" y="1025"/>
                  </a:cubicBezTo>
                  <a:lnTo>
                    <a:pt x="86" y="1064"/>
                  </a:lnTo>
                  <a:cubicBezTo>
                    <a:pt x="110" y="1025"/>
                    <a:pt x="469" y="95"/>
                    <a:pt x="1884" y="95"/>
                  </a:cubicBezTo>
                  <a:cubicBezTo>
                    <a:pt x="3314" y="95"/>
                    <a:pt x="3751" y="1673"/>
                    <a:pt x="4033" y="2712"/>
                  </a:cubicBezTo>
                  <a:cubicBezTo>
                    <a:pt x="4080" y="2908"/>
                    <a:pt x="4134" y="3088"/>
                    <a:pt x="4181" y="3220"/>
                  </a:cubicBezTo>
                  <a:cubicBezTo>
                    <a:pt x="4376" y="3791"/>
                    <a:pt x="4814" y="4033"/>
                    <a:pt x="5174" y="4033"/>
                  </a:cubicBezTo>
                  <a:lnTo>
                    <a:pt x="5205" y="4033"/>
                  </a:lnTo>
                  <a:cubicBezTo>
                    <a:pt x="5533" y="4025"/>
                    <a:pt x="5799" y="3806"/>
                    <a:pt x="5885" y="3478"/>
                  </a:cubicBezTo>
                  <a:cubicBezTo>
                    <a:pt x="6018" y="2978"/>
                    <a:pt x="5760" y="2650"/>
                    <a:pt x="5439" y="2541"/>
                  </a:cubicBezTo>
                  <a:cubicBezTo>
                    <a:pt x="5368" y="2515"/>
                    <a:pt x="5298" y="2503"/>
                    <a:pt x="5235" y="2503"/>
                  </a:cubicBezTo>
                  <a:cubicBezTo>
                    <a:pt x="5104" y="2503"/>
                    <a:pt x="4999" y="2555"/>
                    <a:pt x="4963" y="2650"/>
                  </a:cubicBezTo>
                  <a:lnTo>
                    <a:pt x="5049" y="2689"/>
                  </a:lnTo>
                  <a:cubicBezTo>
                    <a:pt x="5074" y="2629"/>
                    <a:pt x="5147" y="2597"/>
                    <a:pt x="5240" y="2597"/>
                  </a:cubicBezTo>
                  <a:cubicBezTo>
                    <a:pt x="5292" y="2597"/>
                    <a:pt x="5350" y="2607"/>
                    <a:pt x="5408" y="2627"/>
                  </a:cubicBezTo>
                  <a:cubicBezTo>
                    <a:pt x="5674" y="2712"/>
                    <a:pt x="5924" y="2978"/>
                    <a:pt x="5799" y="3447"/>
                  </a:cubicBezTo>
                  <a:cubicBezTo>
                    <a:pt x="5721" y="3728"/>
                    <a:pt x="5494" y="3916"/>
                    <a:pt x="5205" y="3924"/>
                  </a:cubicBezTo>
                  <a:cubicBezTo>
                    <a:pt x="5194" y="3924"/>
                    <a:pt x="5183" y="3924"/>
                    <a:pt x="5172" y="3924"/>
                  </a:cubicBezTo>
                  <a:cubicBezTo>
                    <a:pt x="4843" y="3924"/>
                    <a:pt x="4456" y="3696"/>
                    <a:pt x="4275" y="3181"/>
                  </a:cubicBezTo>
                  <a:cubicBezTo>
                    <a:pt x="4228" y="3048"/>
                    <a:pt x="4189" y="2884"/>
                    <a:pt x="4126" y="2689"/>
                  </a:cubicBezTo>
                  <a:cubicBezTo>
                    <a:pt x="3837" y="1618"/>
                    <a:pt x="3392" y="1"/>
                    <a:pt x="188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43"/>
            <p:cNvSpPr/>
            <p:nvPr/>
          </p:nvSpPr>
          <p:spPr>
            <a:xfrm>
              <a:off x="652604" y="3538430"/>
              <a:ext cx="749647" cy="721258"/>
            </a:xfrm>
            <a:custGeom>
              <a:avLst/>
              <a:gdLst/>
              <a:ahLst/>
              <a:cxnLst/>
              <a:rect l="l" t="t" r="r" b="b"/>
              <a:pathLst>
                <a:path w="9691" h="9324" extrusionOk="0">
                  <a:moveTo>
                    <a:pt x="4802" y="0"/>
                  </a:moveTo>
                  <a:cubicBezTo>
                    <a:pt x="4399" y="0"/>
                    <a:pt x="4042" y="163"/>
                    <a:pt x="3767" y="430"/>
                  </a:cubicBezTo>
                  <a:cubicBezTo>
                    <a:pt x="3595" y="594"/>
                    <a:pt x="3462" y="790"/>
                    <a:pt x="3361" y="1008"/>
                  </a:cubicBezTo>
                  <a:cubicBezTo>
                    <a:pt x="3283" y="1040"/>
                    <a:pt x="3220" y="1063"/>
                    <a:pt x="3150" y="1094"/>
                  </a:cubicBezTo>
                  <a:cubicBezTo>
                    <a:pt x="2937" y="1029"/>
                    <a:pt x="2715" y="995"/>
                    <a:pt x="2497" y="995"/>
                  </a:cubicBezTo>
                  <a:cubicBezTo>
                    <a:pt x="2092" y="995"/>
                    <a:pt x="1703" y="1113"/>
                    <a:pt x="1423" y="1368"/>
                  </a:cubicBezTo>
                  <a:lnTo>
                    <a:pt x="1391" y="1399"/>
                  </a:lnTo>
                  <a:cubicBezTo>
                    <a:pt x="1071" y="1704"/>
                    <a:pt x="954" y="2134"/>
                    <a:pt x="993" y="2548"/>
                  </a:cubicBezTo>
                  <a:cubicBezTo>
                    <a:pt x="1009" y="2735"/>
                    <a:pt x="1055" y="2923"/>
                    <a:pt x="1126" y="3095"/>
                  </a:cubicBezTo>
                  <a:cubicBezTo>
                    <a:pt x="1095" y="3157"/>
                    <a:pt x="1071" y="3228"/>
                    <a:pt x="1048" y="3290"/>
                  </a:cubicBezTo>
                  <a:cubicBezTo>
                    <a:pt x="844" y="3392"/>
                    <a:pt x="657" y="3517"/>
                    <a:pt x="501" y="3673"/>
                  </a:cubicBezTo>
                  <a:cubicBezTo>
                    <a:pt x="211" y="3947"/>
                    <a:pt x="24" y="4298"/>
                    <a:pt x="16" y="4681"/>
                  </a:cubicBezTo>
                  <a:cubicBezTo>
                    <a:pt x="1" y="5080"/>
                    <a:pt x="180" y="5431"/>
                    <a:pt x="462" y="5705"/>
                  </a:cubicBezTo>
                  <a:cubicBezTo>
                    <a:pt x="626" y="5861"/>
                    <a:pt x="837" y="6002"/>
                    <a:pt x="1055" y="6088"/>
                  </a:cubicBezTo>
                  <a:cubicBezTo>
                    <a:pt x="1087" y="6166"/>
                    <a:pt x="1118" y="6228"/>
                    <a:pt x="1157" y="6299"/>
                  </a:cubicBezTo>
                  <a:cubicBezTo>
                    <a:pt x="962" y="6885"/>
                    <a:pt x="1040" y="7549"/>
                    <a:pt x="1446" y="7963"/>
                  </a:cubicBezTo>
                  <a:lnTo>
                    <a:pt x="1477" y="7987"/>
                  </a:lnTo>
                  <a:cubicBezTo>
                    <a:pt x="1765" y="8260"/>
                    <a:pt x="2140" y="8382"/>
                    <a:pt x="2541" y="8382"/>
                  </a:cubicBezTo>
                  <a:cubicBezTo>
                    <a:pt x="2587" y="8382"/>
                    <a:pt x="2634" y="8381"/>
                    <a:pt x="2681" y="8377"/>
                  </a:cubicBezTo>
                  <a:cubicBezTo>
                    <a:pt x="2845" y="8369"/>
                    <a:pt x="3009" y="8330"/>
                    <a:pt x="3181" y="8276"/>
                  </a:cubicBezTo>
                  <a:cubicBezTo>
                    <a:pt x="3275" y="8323"/>
                    <a:pt x="3376" y="8362"/>
                    <a:pt x="3478" y="8393"/>
                  </a:cubicBezTo>
                  <a:cubicBezTo>
                    <a:pt x="3580" y="8557"/>
                    <a:pt x="3697" y="8713"/>
                    <a:pt x="3830" y="8854"/>
                  </a:cubicBezTo>
                  <a:cubicBezTo>
                    <a:pt x="4127" y="9127"/>
                    <a:pt x="4486" y="9307"/>
                    <a:pt x="4877" y="9323"/>
                  </a:cubicBezTo>
                  <a:cubicBezTo>
                    <a:pt x="4886" y="9323"/>
                    <a:pt x="4895" y="9323"/>
                    <a:pt x="4904" y="9323"/>
                  </a:cubicBezTo>
                  <a:cubicBezTo>
                    <a:pt x="5307" y="9323"/>
                    <a:pt x="5664" y="9153"/>
                    <a:pt x="5939" y="8893"/>
                  </a:cubicBezTo>
                  <a:cubicBezTo>
                    <a:pt x="6088" y="8745"/>
                    <a:pt x="6213" y="8573"/>
                    <a:pt x="6307" y="8377"/>
                  </a:cubicBezTo>
                  <a:cubicBezTo>
                    <a:pt x="6424" y="8346"/>
                    <a:pt x="6526" y="8291"/>
                    <a:pt x="6635" y="8244"/>
                  </a:cubicBezTo>
                  <a:cubicBezTo>
                    <a:pt x="6821" y="8294"/>
                    <a:pt x="7015" y="8320"/>
                    <a:pt x="7205" y="8320"/>
                  </a:cubicBezTo>
                  <a:cubicBezTo>
                    <a:pt x="7613" y="8320"/>
                    <a:pt x="8007" y="8201"/>
                    <a:pt x="8284" y="7940"/>
                  </a:cubicBezTo>
                  <a:lnTo>
                    <a:pt x="8315" y="7916"/>
                  </a:lnTo>
                  <a:cubicBezTo>
                    <a:pt x="8635" y="7611"/>
                    <a:pt x="8753" y="7182"/>
                    <a:pt x="8714" y="6760"/>
                  </a:cubicBezTo>
                  <a:cubicBezTo>
                    <a:pt x="8706" y="6596"/>
                    <a:pt x="8667" y="6439"/>
                    <a:pt x="8612" y="6283"/>
                  </a:cubicBezTo>
                  <a:cubicBezTo>
                    <a:pt x="8651" y="6181"/>
                    <a:pt x="8698" y="6088"/>
                    <a:pt x="8729" y="5986"/>
                  </a:cubicBezTo>
                  <a:cubicBezTo>
                    <a:pt x="8885" y="5900"/>
                    <a:pt x="9050" y="5783"/>
                    <a:pt x="9198" y="5650"/>
                  </a:cubicBezTo>
                  <a:cubicBezTo>
                    <a:pt x="9487" y="5377"/>
                    <a:pt x="9675" y="5025"/>
                    <a:pt x="9683" y="4642"/>
                  </a:cubicBezTo>
                  <a:cubicBezTo>
                    <a:pt x="9690" y="4243"/>
                    <a:pt x="9518" y="3892"/>
                    <a:pt x="9237" y="3618"/>
                  </a:cubicBezTo>
                  <a:cubicBezTo>
                    <a:pt x="9081" y="3462"/>
                    <a:pt x="8885" y="3329"/>
                    <a:pt x="8667" y="3243"/>
                  </a:cubicBezTo>
                  <a:cubicBezTo>
                    <a:pt x="8628" y="3157"/>
                    <a:pt x="8596" y="3071"/>
                    <a:pt x="8549" y="2993"/>
                  </a:cubicBezTo>
                  <a:cubicBezTo>
                    <a:pt x="8737" y="2415"/>
                    <a:pt x="8659" y="1759"/>
                    <a:pt x="8260" y="1360"/>
                  </a:cubicBezTo>
                  <a:lnTo>
                    <a:pt x="8229" y="1329"/>
                  </a:lnTo>
                  <a:cubicBezTo>
                    <a:pt x="7942" y="1056"/>
                    <a:pt x="7567" y="933"/>
                    <a:pt x="7166" y="933"/>
                  </a:cubicBezTo>
                  <a:cubicBezTo>
                    <a:pt x="7120" y="933"/>
                    <a:pt x="7073" y="935"/>
                    <a:pt x="7026" y="938"/>
                  </a:cubicBezTo>
                  <a:cubicBezTo>
                    <a:pt x="6854" y="946"/>
                    <a:pt x="6666" y="1001"/>
                    <a:pt x="6502" y="1055"/>
                  </a:cubicBezTo>
                  <a:cubicBezTo>
                    <a:pt x="6408" y="1016"/>
                    <a:pt x="6330" y="985"/>
                    <a:pt x="6244" y="961"/>
                  </a:cubicBezTo>
                  <a:cubicBezTo>
                    <a:pt x="6150" y="774"/>
                    <a:pt x="6018" y="610"/>
                    <a:pt x="5877" y="469"/>
                  </a:cubicBezTo>
                  <a:cubicBezTo>
                    <a:pt x="5588" y="196"/>
                    <a:pt x="5221" y="8"/>
                    <a:pt x="4830" y="0"/>
                  </a:cubicBezTo>
                  <a:cubicBezTo>
                    <a:pt x="4820" y="0"/>
                    <a:pt x="4811" y="0"/>
                    <a:pt x="480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43"/>
            <p:cNvSpPr/>
            <p:nvPr/>
          </p:nvSpPr>
          <p:spPr>
            <a:xfrm>
              <a:off x="930077" y="3946400"/>
              <a:ext cx="206228" cy="284202"/>
            </a:xfrm>
            <a:custGeom>
              <a:avLst/>
              <a:gdLst/>
              <a:ahLst/>
              <a:cxnLst/>
              <a:rect l="l" t="t" r="r" b="b"/>
              <a:pathLst>
                <a:path w="2666" h="3674" extrusionOk="0">
                  <a:moveTo>
                    <a:pt x="1329" y="1"/>
                  </a:moveTo>
                  <a:cubicBezTo>
                    <a:pt x="1321" y="1"/>
                    <a:pt x="1313" y="9"/>
                    <a:pt x="1298" y="24"/>
                  </a:cubicBezTo>
                  <a:cubicBezTo>
                    <a:pt x="1212" y="103"/>
                    <a:pt x="1079" y="314"/>
                    <a:pt x="961" y="431"/>
                  </a:cubicBezTo>
                  <a:lnTo>
                    <a:pt x="946" y="439"/>
                  </a:lnTo>
                  <a:lnTo>
                    <a:pt x="946" y="478"/>
                  </a:lnTo>
                  <a:cubicBezTo>
                    <a:pt x="946" y="814"/>
                    <a:pt x="1008" y="1158"/>
                    <a:pt x="969" y="1494"/>
                  </a:cubicBezTo>
                  <a:cubicBezTo>
                    <a:pt x="930" y="1861"/>
                    <a:pt x="751" y="2173"/>
                    <a:pt x="508" y="2416"/>
                  </a:cubicBezTo>
                  <a:cubicBezTo>
                    <a:pt x="360" y="2548"/>
                    <a:pt x="188" y="2666"/>
                    <a:pt x="0" y="2759"/>
                  </a:cubicBezTo>
                  <a:cubicBezTo>
                    <a:pt x="102" y="2939"/>
                    <a:pt x="219" y="3111"/>
                    <a:pt x="360" y="3244"/>
                  </a:cubicBezTo>
                  <a:cubicBezTo>
                    <a:pt x="625" y="3502"/>
                    <a:pt x="961" y="3666"/>
                    <a:pt x="1321" y="3674"/>
                  </a:cubicBezTo>
                  <a:cubicBezTo>
                    <a:pt x="1330" y="3674"/>
                    <a:pt x="1339" y="3674"/>
                    <a:pt x="1348" y="3674"/>
                  </a:cubicBezTo>
                  <a:cubicBezTo>
                    <a:pt x="1720" y="3674"/>
                    <a:pt x="2038" y="3519"/>
                    <a:pt x="2298" y="3275"/>
                  </a:cubicBezTo>
                  <a:cubicBezTo>
                    <a:pt x="2454" y="3119"/>
                    <a:pt x="2579" y="2931"/>
                    <a:pt x="2665" y="2736"/>
                  </a:cubicBezTo>
                  <a:cubicBezTo>
                    <a:pt x="2431" y="2650"/>
                    <a:pt x="2227" y="2509"/>
                    <a:pt x="2056" y="2345"/>
                  </a:cubicBezTo>
                  <a:cubicBezTo>
                    <a:pt x="1805" y="2111"/>
                    <a:pt x="1641" y="1798"/>
                    <a:pt x="1610" y="1439"/>
                  </a:cubicBezTo>
                  <a:cubicBezTo>
                    <a:pt x="1594" y="1095"/>
                    <a:pt x="1665" y="751"/>
                    <a:pt x="1673" y="423"/>
                  </a:cubicBezTo>
                  <a:cubicBezTo>
                    <a:pt x="1555" y="298"/>
                    <a:pt x="1438" y="110"/>
                    <a:pt x="1352" y="32"/>
                  </a:cubicBezTo>
                  <a:cubicBezTo>
                    <a:pt x="1352" y="24"/>
                    <a:pt x="1337" y="9"/>
                    <a:pt x="13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43"/>
            <p:cNvSpPr/>
            <p:nvPr/>
          </p:nvSpPr>
          <p:spPr>
            <a:xfrm>
              <a:off x="754790" y="3936063"/>
              <a:ext cx="244287" cy="230827"/>
            </a:xfrm>
            <a:custGeom>
              <a:avLst/>
              <a:gdLst/>
              <a:ahLst/>
              <a:cxnLst/>
              <a:rect l="l" t="t" r="r" b="b"/>
              <a:pathLst>
                <a:path w="3158" h="2984" extrusionOk="0">
                  <a:moveTo>
                    <a:pt x="3095" y="1"/>
                  </a:moveTo>
                  <a:cubicBezTo>
                    <a:pt x="3056" y="1"/>
                    <a:pt x="3001" y="9"/>
                    <a:pt x="2938" y="17"/>
                  </a:cubicBezTo>
                  <a:cubicBezTo>
                    <a:pt x="2821" y="40"/>
                    <a:pt x="2680" y="56"/>
                    <a:pt x="2571" y="56"/>
                  </a:cubicBezTo>
                  <a:lnTo>
                    <a:pt x="2563" y="56"/>
                  </a:lnTo>
                  <a:cubicBezTo>
                    <a:pt x="2548" y="71"/>
                    <a:pt x="2540" y="71"/>
                    <a:pt x="2532" y="79"/>
                  </a:cubicBezTo>
                  <a:cubicBezTo>
                    <a:pt x="2344" y="267"/>
                    <a:pt x="2173" y="470"/>
                    <a:pt x="1985" y="657"/>
                  </a:cubicBezTo>
                  <a:cubicBezTo>
                    <a:pt x="1922" y="712"/>
                    <a:pt x="1868" y="759"/>
                    <a:pt x="1797" y="814"/>
                  </a:cubicBezTo>
                  <a:cubicBezTo>
                    <a:pt x="1502" y="1045"/>
                    <a:pt x="1147" y="1146"/>
                    <a:pt x="794" y="1146"/>
                  </a:cubicBezTo>
                  <a:cubicBezTo>
                    <a:pt x="587" y="1146"/>
                    <a:pt x="381" y="1112"/>
                    <a:pt x="188" y="1048"/>
                  </a:cubicBezTo>
                  <a:lnTo>
                    <a:pt x="188" y="1048"/>
                  </a:lnTo>
                  <a:cubicBezTo>
                    <a:pt x="0" y="1579"/>
                    <a:pt x="63" y="2205"/>
                    <a:pt x="453" y="2595"/>
                  </a:cubicBezTo>
                  <a:lnTo>
                    <a:pt x="469" y="2619"/>
                  </a:lnTo>
                  <a:cubicBezTo>
                    <a:pt x="733" y="2869"/>
                    <a:pt x="1078" y="2983"/>
                    <a:pt x="1437" y="2983"/>
                  </a:cubicBezTo>
                  <a:cubicBezTo>
                    <a:pt x="1482" y="2983"/>
                    <a:pt x="1526" y="2982"/>
                    <a:pt x="1571" y="2978"/>
                  </a:cubicBezTo>
                  <a:cubicBezTo>
                    <a:pt x="1985" y="2947"/>
                    <a:pt x="2384" y="2767"/>
                    <a:pt x="2680" y="2494"/>
                  </a:cubicBezTo>
                  <a:cubicBezTo>
                    <a:pt x="2915" y="2267"/>
                    <a:pt x="3071" y="1986"/>
                    <a:pt x="3095" y="1650"/>
                  </a:cubicBezTo>
                  <a:cubicBezTo>
                    <a:pt x="3126" y="1329"/>
                    <a:pt x="3079" y="993"/>
                    <a:pt x="3079" y="642"/>
                  </a:cubicBezTo>
                  <a:cubicBezTo>
                    <a:pt x="3079" y="540"/>
                    <a:pt x="3102" y="392"/>
                    <a:pt x="3126" y="267"/>
                  </a:cubicBezTo>
                  <a:cubicBezTo>
                    <a:pt x="3149" y="149"/>
                    <a:pt x="3157" y="32"/>
                    <a:pt x="314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43"/>
            <p:cNvSpPr/>
            <p:nvPr/>
          </p:nvSpPr>
          <p:spPr>
            <a:xfrm>
              <a:off x="687646" y="3804328"/>
              <a:ext cx="294490" cy="210328"/>
            </a:xfrm>
            <a:custGeom>
              <a:avLst/>
              <a:gdLst/>
              <a:ahLst/>
              <a:cxnLst/>
              <a:rect l="l" t="t" r="r" b="b"/>
              <a:pathLst>
                <a:path w="3807" h="2719" extrusionOk="0">
                  <a:moveTo>
                    <a:pt x="970" y="0"/>
                  </a:moveTo>
                  <a:cubicBezTo>
                    <a:pt x="782" y="86"/>
                    <a:pt x="602" y="211"/>
                    <a:pt x="454" y="352"/>
                  </a:cubicBezTo>
                  <a:cubicBezTo>
                    <a:pt x="196" y="610"/>
                    <a:pt x="16" y="930"/>
                    <a:pt x="9" y="1274"/>
                  </a:cubicBezTo>
                  <a:cubicBezTo>
                    <a:pt x="1" y="1634"/>
                    <a:pt x="165" y="1970"/>
                    <a:pt x="423" y="2220"/>
                  </a:cubicBezTo>
                  <a:cubicBezTo>
                    <a:pt x="743" y="2531"/>
                    <a:pt x="1206" y="2719"/>
                    <a:pt x="1665" y="2719"/>
                  </a:cubicBezTo>
                  <a:cubicBezTo>
                    <a:pt x="1989" y="2719"/>
                    <a:pt x="2311" y="2625"/>
                    <a:pt x="2579" y="2415"/>
                  </a:cubicBezTo>
                  <a:cubicBezTo>
                    <a:pt x="2634" y="2368"/>
                    <a:pt x="2697" y="2321"/>
                    <a:pt x="2751" y="2259"/>
                  </a:cubicBezTo>
                  <a:cubicBezTo>
                    <a:pt x="2939" y="2087"/>
                    <a:pt x="3103" y="1868"/>
                    <a:pt x="3298" y="1680"/>
                  </a:cubicBezTo>
                  <a:lnTo>
                    <a:pt x="3306" y="1673"/>
                  </a:lnTo>
                  <a:cubicBezTo>
                    <a:pt x="3439" y="1555"/>
                    <a:pt x="3681" y="1399"/>
                    <a:pt x="3775" y="1313"/>
                  </a:cubicBezTo>
                  <a:cubicBezTo>
                    <a:pt x="3799" y="1290"/>
                    <a:pt x="3806" y="1282"/>
                    <a:pt x="3806" y="1274"/>
                  </a:cubicBezTo>
                  <a:cubicBezTo>
                    <a:pt x="3806" y="1258"/>
                    <a:pt x="3799" y="1251"/>
                    <a:pt x="3791" y="1243"/>
                  </a:cubicBezTo>
                  <a:cubicBezTo>
                    <a:pt x="3697" y="1165"/>
                    <a:pt x="3486" y="1032"/>
                    <a:pt x="3369" y="922"/>
                  </a:cubicBezTo>
                  <a:lnTo>
                    <a:pt x="3361" y="915"/>
                  </a:lnTo>
                  <a:lnTo>
                    <a:pt x="3322" y="915"/>
                  </a:lnTo>
                  <a:cubicBezTo>
                    <a:pt x="3068" y="921"/>
                    <a:pt x="2801" y="949"/>
                    <a:pt x="2534" y="949"/>
                  </a:cubicBezTo>
                  <a:cubicBezTo>
                    <a:pt x="2448" y="949"/>
                    <a:pt x="2361" y="946"/>
                    <a:pt x="2275" y="938"/>
                  </a:cubicBezTo>
                  <a:cubicBezTo>
                    <a:pt x="1892" y="899"/>
                    <a:pt x="1571" y="735"/>
                    <a:pt x="1329" y="493"/>
                  </a:cubicBezTo>
                  <a:cubicBezTo>
                    <a:pt x="1181" y="352"/>
                    <a:pt x="1063" y="188"/>
                    <a:pt x="9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43"/>
            <p:cNvSpPr/>
            <p:nvPr/>
          </p:nvSpPr>
          <p:spPr>
            <a:xfrm>
              <a:off x="754790" y="3641805"/>
              <a:ext cx="241812" cy="228120"/>
            </a:xfrm>
            <a:custGeom>
              <a:avLst/>
              <a:gdLst/>
              <a:ahLst/>
              <a:cxnLst/>
              <a:rect l="l" t="t" r="r" b="b"/>
              <a:pathLst>
                <a:path w="3126" h="2949" extrusionOk="0">
                  <a:moveTo>
                    <a:pt x="1425" y="0"/>
                  </a:moveTo>
                  <a:cubicBezTo>
                    <a:pt x="1050" y="0"/>
                    <a:pt x="687" y="112"/>
                    <a:pt x="430" y="343"/>
                  </a:cubicBezTo>
                  <a:cubicBezTo>
                    <a:pt x="422" y="359"/>
                    <a:pt x="414" y="367"/>
                    <a:pt x="399" y="367"/>
                  </a:cubicBezTo>
                  <a:cubicBezTo>
                    <a:pt x="110" y="648"/>
                    <a:pt x="0" y="1039"/>
                    <a:pt x="31" y="1429"/>
                  </a:cubicBezTo>
                  <a:cubicBezTo>
                    <a:pt x="70" y="1820"/>
                    <a:pt x="242" y="2211"/>
                    <a:pt x="539" y="2492"/>
                  </a:cubicBezTo>
                  <a:cubicBezTo>
                    <a:pt x="774" y="2719"/>
                    <a:pt x="1063" y="2867"/>
                    <a:pt x="1407" y="2906"/>
                  </a:cubicBezTo>
                  <a:cubicBezTo>
                    <a:pt x="1481" y="2913"/>
                    <a:pt x="1557" y="2916"/>
                    <a:pt x="1633" y="2916"/>
                  </a:cubicBezTo>
                  <a:cubicBezTo>
                    <a:pt x="1899" y="2916"/>
                    <a:pt x="2174" y="2883"/>
                    <a:pt x="2454" y="2883"/>
                  </a:cubicBezTo>
                  <a:cubicBezTo>
                    <a:pt x="2571" y="2883"/>
                    <a:pt x="2720" y="2914"/>
                    <a:pt x="2852" y="2922"/>
                  </a:cubicBezTo>
                  <a:cubicBezTo>
                    <a:pt x="2940" y="2939"/>
                    <a:pt x="3028" y="2948"/>
                    <a:pt x="3083" y="2948"/>
                  </a:cubicBezTo>
                  <a:cubicBezTo>
                    <a:pt x="3101" y="2948"/>
                    <a:pt x="3116" y="2947"/>
                    <a:pt x="3126" y="2945"/>
                  </a:cubicBezTo>
                  <a:lnTo>
                    <a:pt x="3126" y="2906"/>
                  </a:lnTo>
                  <a:cubicBezTo>
                    <a:pt x="3126" y="2867"/>
                    <a:pt x="3118" y="2820"/>
                    <a:pt x="3110" y="2758"/>
                  </a:cubicBezTo>
                  <a:cubicBezTo>
                    <a:pt x="3087" y="2641"/>
                    <a:pt x="3071" y="2508"/>
                    <a:pt x="3071" y="2398"/>
                  </a:cubicBezTo>
                  <a:lnTo>
                    <a:pt x="3071" y="2390"/>
                  </a:lnTo>
                  <a:lnTo>
                    <a:pt x="3040" y="2359"/>
                  </a:lnTo>
                  <a:cubicBezTo>
                    <a:pt x="2860" y="2179"/>
                    <a:pt x="2649" y="2015"/>
                    <a:pt x="2454" y="1828"/>
                  </a:cubicBezTo>
                  <a:cubicBezTo>
                    <a:pt x="2391" y="1773"/>
                    <a:pt x="2337" y="1711"/>
                    <a:pt x="2290" y="1656"/>
                  </a:cubicBezTo>
                  <a:cubicBezTo>
                    <a:pt x="1907" y="1203"/>
                    <a:pt x="1860" y="609"/>
                    <a:pt x="2040" y="101"/>
                  </a:cubicBezTo>
                  <a:cubicBezTo>
                    <a:pt x="1842" y="34"/>
                    <a:pt x="1632" y="0"/>
                    <a:pt x="14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43"/>
            <p:cNvSpPr/>
            <p:nvPr/>
          </p:nvSpPr>
          <p:spPr>
            <a:xfrm>
              <a:off x="899212" y="3571567"/>
              <a:ext cx="233999" cy="284202"/>
            </a:xfrm>
            <a:custGeom>
              <a:avLst/>
              <a:gdLst/>
              <a:ahLst/>
              <a:cxnLst/>
              <a:rect l="l" t="t" r="r" b="b"/>
              <a:pathLst>
                <a:path w="3025" h="3674" extrusionOk="0">
                  <a:moveTo>
                    <a:pt x="1685" y="1"/>
                  </a:moveTo>
                  <a:cubicBezTo>
                    <a:pt x="1313" y="1"/>
                    <a:pt x="987" y="155"/>
                    <a:pt x="735" y="407"/>
                  </a:cubicBezTo>
                  <a:cubicBezTo>
                    <a:pt x="188" y="931"/>
                    <a:pt x="1" y="1868"/>
                    <a:pt x="524" y="2486"/>
                  </a:cubicBezTo>
                  <a:cubicBezTo>
                    <a:pt x="579" y="2540"/>
                    <a:pt x="626" y="2603"/>
                    <a:pt x="681" y="2650"/>
                  </a:cubicBezTo>
                  <a:cubicBezTo>
                    <a:pt x="868" y="2830"/>
                    <a:pt x="1087" y="2994"/>
                    <a:pt x="1282" y="3181"/>
                  </a:cubicBezTo>
                  <a:cubicBezTo>
                    <a:pt x="1407" y="3306"/>
                    <a:pt x="1564" y="3549"/>
                    <a:pt x="1673" y="3650"/>
                  </a:cubicBezTo>
                  <a:cubicBezTo>
                    <a:pt x="1689" y="3666"/>
                    <a:pt x="1697" y="3674"/>
                    <a:pt x="1712" y="3674"/>
                  </a:cubicBezTo>
                  <a:cubicBezTo>
                    <a:pt x="1720" y="3674"/>
                    <a:pt x="1728" y="3666"/>
                    <a:pt x="1736" y="3658"/>
                  </a:cubicBezTo>
                  <a:cubicBezTo>
                    <a:pt x="1829" y="3580"/>
                    <a:pt x="1962" y="3361"/>
                    <a:pt x="2079" y="3244"/>
                  </a:cubicBezTo>
                  <a:lnTo>
                    <a:pt x="2087" y="3236"/>
                  </a:lnTo>
                  <a:lnTo>
                    <a:pt x="2087" y="3197"/>
                  </a:lnTo>
                  <a:cubicBezTo>
                    <a:pt x="2079" y="2869"/>
                    <a:pt x="2025" y="2525"/>
                    <a:pt x="2064" y="2181"/>
                  </a:cubicBezTo>
                  <a:cubicBezTo>
                    <a:pt x="2103" y="1822"/>
                    <a:pt x="2275" y="1509"/>
                    <a:pt x="2517" y="1267"/>
                  </a:cubicBezTo>
                  <a:cubicBezTo>
                    <a:pt x="2666" y="1126"/>
                    <a:pt x="2845" y="1009"/>
                    <a:pt x="3025" y="923"/>
                  </a:cubicBezTo>
                  <a:cubicBezTo>
                    <a:pt x="2931" y="735"/>
                    <a:pt x="2814" y="571"/>
                    <a:pt x="2666" y="431"/>
                  </a:cubicBezTo>
                  <a:cubicBezTo>
                    <a:pt x="2400" y="181"/>
                    <a:pt x="2072" y="16"/>
                    <a:pt x="1712" y="1"/>
                  </a:cubicBezTo>
                  <a:cubicBezTo>
                    <a:pt x="1703" y="1"/>
                    <a:pt x="1694" y="1"/>
                    <a:pt x="168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43"/>
            <p:cNvSpPr/>
            <p:nvPr/>
          </p:nvSpPr>
          <p:spPr>
            <a:xfrm>
              <a:off x="1064829" y="3635510"/>
              <a:ext cx="243746" cy="231214"/>
            </a:xfrm>
            <a:custGeom>
              <a:avLst/>
              <a:gdLst/>
              <a:ahLst/>
              <a:cxnLst/>
              <a:rect l="l" t="t" r="r" b="b"/>
              <a:pathLst>
                <a:path w="3151" h="2989" extrusionOk="0">
                  <a:moveTo>
                    <a:pt x="1693" y="0"/>
                  </a:moveTo>
                  <a:cubicBezTo>
                    <a:pt x="1655" y="0"/>
                    <a:pt x="1617" y="1"/>
                    <a:pt x="1579" y="3"/>
                  </a:cubicBezTo>
                  <a:cubicBezTo>
                    <a:pt x="1173" y="35"/>
                    <a:pt x="759" y="222"/>
                    <a:pt x="478" y="496"/>
                  </a:cubicBezTo>
                  <a:cubicBezTo>
                    <a:pt x="251" y="714"/>
                    <a:pt x="87" y="1004"/>
                    <a:pt x="56" y="1332"/>
                  </a:cubicBezTo>
                  <a:cubicBezTo>
                    <a:pt x="24" y="1652"/>
                    <a:pt x="79" y="1988"/>
                    <a:pt x="79" y="2340"/>
                  </a:cubicBezTo>
                  <a:cubicBezTo>
                    <a:pt x="79" y="2449"/>
                    <a:pt x="48" y="2598"/>
                    <a:pt x="24" y="2723"/>
                  </a:cubicBezTo>
                  <a:cubicBezTo>
                    <a:pt x="9" y="2840"/>
                    <a:pt x="1" y="2942"/>
                    <a:pt x="9" y="2988"/>
                  </a:cubicBezTo>
                  <a:lnTo>
                    <a:pt x="56" y="2988"/>
                  </a:lnTo>
                  <a:cubicBezTo>
                    <a:pt x="95" y="2988"/>
                    <a:pt x="157" y="2973"/>
                    <a:pt x="212" y="2965"/>
                  </a:cubicBezTo>
                  <a:cubicBezTo>
                    <a:pt x="329" y="2942"/>
                    <a:pt x="478" y="2926"/>
                    <a:pt x="587" y="2926"/>
                  </a:cubicBezTo>
                  <a:lnTo>
                    <a:pt x="595" y="2926"/>
                  </a:lnTo>
                  <a:cubicBezTo>
                    <a:pt x="603" y="2918"/>
                    <a:pt x="610" y="2918"/>
                    <a:pt x="610" y="2903"/>
                  </a:cubicBezTo>
                  <a:cubicBezTo>
                    <a:pt x="798" y="2723"/>
                    <a:pt x="978" y="2512"/>
                    <a:pt x="1157" y="2332"/>
                  </a:cubicBezTo>
                  <a:cubicBezTo>
                    <a:pt x="1220" y="2270"/>
                    <a:pt x="1275" y="2223"/>
                    <a:pt x="1345" y="2176"/>
                  </a:cubicBezTo>
                  <a:cubicBezTo>
                    <a:pt x="1639" y="1941"/>
                    <a:pt x="1991" y="1838"/>
                    <a:pt x="2342" y="1838"/>
                  </a:cubicBezTo>
                  <a:cubicBezTo>
                    <a:pt x="2551" y="1838"/>
                    <a:pt x="2759" y="1874"/>
                    <a:pt x="2955" y="1941"/>
                  </a:cubicBezTo>
                  <a:cubicBezTo>
                    <a:pt x="3150" y="1394"/>
                    <a:pt x="3088" y="769"/>
                    <a:pt x="2705" y="386"/>
                  </a:cubicBezTo>
                  <a:lnTo>
                    <a:pt x="2681" y="371"/>
                  </a:lnTo>
                  <a:cubicBezTo>
                    <a:pt x="2419" y="108"/>
                    <a:pt x="2066" y="0"/>
                    <a:pt x="16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43"/>
            <p:cNvSpPr/>
            <p:nvPr/>
          </p:nvSpPr>
          <p:spPr>
            <a:xfrm>
              <a:off x="1081151" y="3787126"/>
              <a:ext cx="295109" cy="210174"/>
            </a:xfrm>
            <a:custGeom>
              <a:avLst/>
              <a:gdLst/>
              <a:ahLst/>
              <a:cxnLst/>
              <a:rect l="l" t="t" r="r" b="b"/>
              <a:pathLst>
                <a:path w="3815" h="2717" extrusionOk="0">
                  <a:moveTo>
                    <a:pt x="2142" y="0"/>
                  </a:moveTo>
                  <a:cubicBezTo>
                    <a:pt x="1819" y="0"/>
                    <a:pt x="1499" y="93"/>
                    <a:pt x="1236" y="302"/>
                  </a:cubicBezTo>
                  <a:cubicBezTo>
                    <a:pt x="1173" y="349"/>
                    <a:pt x="1118" y="403"/>
                    <a:pt x="1056" y="458"/>
                  </a:cubicBezTo>
                  <a:cubicBezTo>
                    <a:pt x="868" y="638"/>
                    <a:pt x="704" y="841"/>
                    <a:pt x="509" y="1036"/>
                  </a:cubicBezTo>
                  <a:cubicBezTo>
                    <a:pt x="384" y="1161"/>
                    <a:pt x="126" y="1310"/>
                    <a:pt x="32" y="1404"/>
                  </a:cubicBezTo>
                  <a:cubicBezTo>
                    <a:pt x="9" y="1427"/>
                    <a:pt x="1" y="1435"/>
                    <a:pt x="1" y="1443"/>
                  </a:cubicBezTo>
                  <a:cubicBezTo>
                    <a:pt x="1" y="1450"/>
                    <a:pt x="9" y="1466"/>
                    <a:pt x="24" y="1474"/>
                  </a:cubicBezTo>
                  <a:cubicBezTo>
                    <a:pt x="110" y="1552"/>
                    <a:pt x="321" y="1685"/>
                    <a:pt x="439" y="1794"/>
                  </a:cubicBezTo>
                  <a:lnTo>
                    <a:pt x="478" y="1794"/>
                  </a:lnTo>
                  <a:cubicBezTo>
                    <a:pt x="536" y="1798"/>
                    <a:pt x="593" y="1800"/>
                    <a:pt x="651" y="1800"/>
                  </a:cubicBezTo>
                  <a:cubicBezTo>
                    <a:pt x="872" y="1800"/>
                    <a:pt x="1092" y="1778"/>
                    <a:pt x="1313" y="1778"/>
                  </a:cubicBezTo>
                  <a:cubicBezTo>
                    <a:pt x="1386" y="1778"/>
                    <a:pt x="1459" y="1780"/>
                    <a:pt x="1533" y="1786"/>
                  </a:cubicBezTo>
                  <a:cubicBezTo>
                    <a:pt x="1915" y="1826"/>
                    <a:pt x="2236" y="1990"/>
                    <a:pt x="2486" y="2224"/>
                  </a:cubicBezTo>
                  <a:cubicBezTo>
                    <a:pt x="2627" y="2365"/>
                    <a:pt x="2744" y="2529"/>
                    <a:pt x="2845" y="2716"/>
                  </a:cubicBezTo>
                  <a:cubicBezTo>
                    <a:pt x="3033" y="2630"/>
                    <a:pt x="3205" y="2513"/>
                    <a:pt x="3353" y="2365"/>
                  </a:cubicBezTo>
                  <a:cubicBezTo>
                    <a:pt x="3619" y="2107"/>
                    <a:pt x="3791" y="1786"/>
                    <a:pt x="3799" y="1443"/>
                  </a:cubicBezTo>
                  <a:cubicBezTo>
                    <a:pt x="3814" y="1083"/>
                    <a:pt x="3642" y="755"/>
                    <a:pt x="3392" y="497"/>
                  </a:cubicBezTo>
                  <a:cubicBezTo>
                    <a:pt x="3071" y="189"/>
                    <a:pt x="2603" y="0"/>
                    <a:pt x="2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43"/>
            <p:cNvSpPr/>
            <p:nvPr/>
          </p:nvSpPr>
          <p:spPr>
            <a:xfrm>
              <a:off x="1063669" y="3931702"/>
              <a:ext cx="244287" cy="228661"/>
            </a:xfrm>
            <a:custGeom>
              <a:avLst/>
              <a:gdLst/>
              <a:ahLst/>
              <a:cxnLst/>
              <a:rect l="l" t="t" r="r" b="b"/>
              <a:pathLst>
                <a:path w="3158" h="2956" extrusionOk="0">
                  <a:moveTo>
                    <a:pt x="74" y="1"/>
                  </a:moveTo>
                  <a:cubicBezTo>
                    <a:pt x="56" y="1"/>
                    <a:pt x="41" y="1"/>
                    <a:pt x="32" y="3"/>
                  </a:cubicBezTo>
                  <a:lnTo>
                    <a:pt x="32" y="43"/>
                  </a:lnTo>
                  <a:cubicBezTo>
                    <a:pt x="32" y="82"/>
                    <a:pt x="39" y="136"/>
                    <a:pt x="55" y="191"/>
                  </a:cubicBezTo>
                  <a:cubicBezTo>
                    <a:pt x="71" y="308"/>
                    <a:pt x="94" y="449"/>
                    <a:pt x="94" y="550"/>
                  </a:cubicBezTo>
                  <a:cubicBezTo>
                    <a:pt x="94" y="926"/>
                    <a:pt x="0" y="1285"/>
                    <a:pt x="32" y="1621"/>
                  </a:cubicBezTo>
                  <a:cubicBezTo>
                    <a:pt x="55" y="1949"/>
                    <a:pt x="211" y="2223"/>
                    <a:pt x="430" y="2449"/>
                  </a:cubicBezTo>
                  <a:cubicBezTo>
                    <a:pt x="768" y="2774"/>
                    <a:pt x="1269" y="2956"/>
                    <a:pt x="1747" y="2956"/>
                  </a:cubicBezTo>
                  <a:cubicBezTo>
                    <a:pt x="2120" y="2956"/>
                    <a:pt x="2479" y="2845"/>
                    <a:pt x="2735" y="2606"/>
                  </a:cubicBezTo>
                  <a:lnTo>
                    <a:pt x="2759" y="2582"/>
                  </a:lnTo>
                  <a:cubicBezTo>
                    <a:pt x="3048" y="2301"/>
                    <a:pt x="3157" y="1910"/>
                    <a:pt x="3126" y="1519"/>
                  </a:cubicBezTo>
                  <a:cubicBezTo>
                    <a:pt x="3103" y="1129"/>
                    <a:pt x="2915" y="738"/>
                    <a:pt x="2618" y="457"/>
                  </a:cubicBezTo>
                  <a:cubicBezTo>
                    <a:pt x="2384" y="230"/>
                    <a:pt x="2095" y="82"/>
                    <a:pt x="1751" y="43"/>
                  </a:cubicBezTo>
                  <a:cubicBezTo>
                    <a:pt x="1684" y="38"/>
                    <a:pt x="1616" y="36"/>
                    <a:pt x="1547" y="36"/>
                  </a:cubicBezTo>
                  <a:cubicBezTo>
                    <a:pt x="1274" y="36"/>
                    <a:pt x="991" y="66"/>
                    <a:pt x="704" y="66"/>
                  </a:cubicBezTo>
                  <a:cubicBezTo>
                    <a:pt x="586" y="66"/>
                    <a:pt x="438" y="35"/>
                    <a:pt x="305" y="27"/>
                  </a:cubicBezTo>
                  <a:cubicBezTo>
                    <a:pt x="217" y="9"/>
                    <a:pt x="12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43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43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43"/>
            <p:cNvSpPr/>
            <p:nvPr/>
          </p:nvSpPr>
          <p:spPr>
            <a:xfrm>
              <a:off x="2453352" y="3090003"/>
              <a:ext cx="90196" cy="164844"/>
            </a:xfrm>
            <a:custGeom>
              <a:avLst/>
              <a:gdLst/>
              <a:ahLst/>
              <a:cxnLst/>
              <a:rect l="l" t="t" r="r" b="b"/>
              <a:pathLst>
                <a:path w="1166" h="2131" extrusionOk="0">
                  <a:moveTo>
                    <a:pt x="371" y="1"/>
                  </a:moveTo>
                  <a:cubicBezTo>
                    <a:pt x="354" y="1"/>
                    <a:pt x="338" y="3"/>
                    <a:pt x="321" y="7"/>
                  </a:cubicBezTo>
                  <a:cubicBezTo>
                    <a:pt x="305" y="7"/>
                    <a:pt x="290" y="7"/>
                    <a:pt x="282" y="15"/>
                  </a:cubicBezTo>
                  <a:cubicBezTo>
                    <a:pt x="63" y="116"/>
                    <a:pt x="1" y="609"/>
                    <a:pt x="141" y="1171"/>
                  </a:cubicBezTo>
                  <a:cubicBezTo>
                    <a:pt x="165" y="1273"/>
                    <a:pt x="196" y="1374"/>
                    <a:pt x="235" y="1468"/>
                  </a:cubicBezTo>
                  <a:cubicBezTo>
                    <a:pt x="376" y="1843"/>
                    <a:pt x="579" y="2093"/>
                    <a:pt x="766" y="2125"/>
                  </a:cubicBezTo>
                  <a:cubicBezTo>
                    <a:pt x="778" y="2128"/>
                    <a:pt x="790" y="2130"/>
                    <a:pt x="803" y="2130"/>
                  </a:cubicBezTo>
                  <a:cubicBezTo>
                    <a:pt x="815" y="2130"/>
                    <a:pt x="829" y="2128"/>
                    <a:pt x="845" y="2125"/>
                  </a:cubicBezTo>
                  <a:cubicBezTo>
                    <a:pt x="1087" y="2054"/>
                    <a:pt x="1165" y="1538"/>
                    <a:pt x="1024" y="952"/>
                  </a:cubicBezTo>
                  <a:cubicBezTo>
                    <a:pt x="893" y="405"/>
                    <a:pt x="612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43"/>
            <p:cNvSpPr/>
            <p:nvPr/>
          </p:nvSpPr>
          <p:spPr>
            <a:xfrm>
              <a:off x="2449098" y="3086290"/>
              <a:ext cx="98628" cy="172966"/>
            </a:xfrm>
            <a:custGeom>
              <a:avLst/>
              <a:gdLst/>
              <a:ahLst/>
              <a:cxnLst/>
              <a:rect l="l" t="t" r="r" b="b"/>
              <a:pathLst>
                <a:path w="1275" h="2236" extrusionOk="0">
                  <a:moveTo>
                    <a:pt x="415" y="102"/>
                  </a:moveTo>
                  <a:cubicBezTo>
                    <a:pt x="603" y="102"/>
                    <a:pt x="876" y="446"/>
                    <a:pt x="1017" y="1024"/>
                  </a:cubicBezTo>
                  <a:cubicBezTo>
                    <a:pt x="1173" y="1618"/>
                    <a:pt x="1064" y="2079"/>
                    <a:pt x="876" y="2126"/>
                  </a:cubicBezTo>
                  <a:lnTo>
                    <a:pt x="821" y="2126"/>
                  </a:lnTo>
                  <a:cubicBezTo>
                    <a:pt x="665" y="2094"/>
                    <a:pt x="470" y="1852"/>
                    <a:pt x="329" y="1500"/>
                  </a:cubicBezTo>
                  <a:cubicBezTo>
                    <a:pt x="290" y="1399"/>
                    <a:pt x="259" y="1305"/>
                    <a:pt x="235" y="1204"/>
                  </a:cubicBezTo>
                  <a:cubicBezTo>
                    <a:pt x="87" y="633"/>
                    <a:pt x="181" y="188"/>
                    <a:pt x="353" y="110"/>
                  </a:cubicBezTo>
                  <a:cubicBezTo>
                    <a:pt x="360" y="110"/>
                    <a:pt x="368" y="102"/>
                    <a:pt x="376" y="102"/>
                  </a:cubicBezTo>
                  <a:close/>
                  <a:moveTo>
                    <a:pt x="415" y="0"/>
                  </a:moveTo>
                  <a:cubicBezTo>
                    <a:pt x="400" y="0"/>
                    <a:pt x="376" y="16"/>
                    <a:pt x="360" y="16"/>
                  </a:cubicBezTo>
                  <a:cubicBezTo>
                    <a:pt x="337" y="24"/>
                    <a:pt x="321" y="31"/>
                    <a:pt x="314" y="31"/>
                  </a:cubicBezTo>
                  <a:cubicBezTo>
                    <a:pt x="79" y="149"/>
                    <a:pt x="1" y="672"/>
                    <a:pt x="142" y="1243"/>
                  </a:cubicBezTo>
                  <a:cubicBezTo>
                    <a:pt x="173" y="1344"/>
                    <a:pt x="204" y="1454"/>
                    <a:pt x="243" y="1547"/>
                  </a:cubicBezTo>
                  <a:cubicBezTo>
                    <a:pt x="392" y="1938"/>
                    <a:pt x="610" y="2204"/>
                    <a:pt x="806" y="2235"/>
                  </a:cubicBezTo>
                  <a:lnTo>
                    <a:pt x="845" y="2235"/>
                  </a:lnTo>
                  <a:cubicBezTo>
                    <a:pt x="868" y="2235"/>
                    <a:pt x="876" y="2219"/>
                    <a:pt x="900" y="2219"/>
                  </a:cubicBezTo>
                  <a:lnTo>
                    <a:pt x="915" y="2219"/>
                  </a:lnTo>
                  <a:lnTo>
                    <a:pt x="923" y="2212"/>
                  </a:lnTo>
                  <a:cubicBezTo>
                    <a:pt x="1189" y="2126"/>
                    <a:pt x="1275" y="1594"/>
                    <a:pt x="1118" y="993"/>
                  </a:cubicBezTo>
                  <a:cubicBezTo>
                    <a:pt x="978" y="422"/>
                    <a:pt x="681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1" name="Google Shape;14981;p43"/>
          <p:cNvGrpSpPr/>
          <p:nvPr/>
        </p:nvGrpSpPr>
        <p:grpSpPr>
          <a:xfrm rot="175696">
            <a:off x="7761234" y="3532117"/>
            <a:ext cx="389226" cy="409996"/>
            <a:chOff x="9310391" y="2486565"/>
            <a:chExt cx="261975" cy="275936"/>
          </a:xfrm>
        </p:grpSpPr>
        <p:sp>
          <p:nvSpPr>
            <p:cNvPr id="14982" name="Google Shape;14982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5" name="Google Shape;14985;p43"/>
          <p:cNvGrpSpPr/>
          <p:nvPr/>
        </p:nvGrpSpPr>
        <p:grpSpPr>
          <a:xfrm rot="5400000">
            <a:off x="8053196" y="2296183"/>
            <a:ext cx="388902" cy="409654"/>
            <a:chOff x="9310391" y="2486565"/>
            <a:chExt cx="261975" cy="275936"/>
          </a:xfrm>
        </p:grpSpPr>
        <p:sp>
          <p:nvSpPr>
            <p:cNvPr id="14986" name="Google Shape;14986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9" name="Google Shape;14989;p43"/>
          <p:cNvGrpSpPr/>
          <p:nvPr/>
        </p:nvGrpSpPr>
        <p:grpSpPr>
          <a:xfrm rot="-4179207">
            <a:off x="2371021" y="472369"/>
            <a:ext cx="271696" cy="286201"/>
            <a:chOff x="9310391" y="2486565"/>
            <a:chExt cx="261975" cy="275936"/>
          </a:xfrm>
        </p:grpSpPr>
        <p:sp>
          <p:nvSpPr>
            <p:cNvPr id="14990" name="Google Shape;14990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3" name="Google Shape;14993;p43"/>
          <p:cNvGrpSpPr/>
          <p:nvPr/>
        </p:nvGrpSpPr>
        <p:grpSpPr>
          <a:xfrm rot="1123819">
            <a:off x="4411811" y="4098216"/>
            <a:ext cx="388907" cy="409658"/>
            <a:chOff x="9310391" y="2486565"/>
            <a:chExt cx="261975" cy="275936"/>
          </a:xfrm>
        </p:grpSpPr>
        <p:sp>
          <p:nvSpPr>
            <p:cNvPr id="14994" name="Google Shape;14994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997" name="Google Shape;14997;p4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122988" y="23065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98" name="Google Shape;14998;p4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900813" y="369761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99" name="Google Shape;14999;p4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869513" y="1540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24" name="Picture 2">
            <a:extLst>
              <a:ext uri="{FF2B5EF4-FFF2-40B4-BE49-F238E27FC236}">
                <a16:creationId xmlns:a16="http://schemas.microsoft.com/office/drawing/2014/main" id="{A5A1E1EB-0918-4966-87F0-CA54D568BC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273193" y="1052285"/>
            <a:ext cx="1925893" cy="2991977"/>
          </a:xfrm>
          <a:prstGeom prst="rect">
            <a:avLst/>
          </a:prstGeom>
          <a:noFill/>
          <a:effectLst>
            <a:outerShdw blurRad="76200" dist="2921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فقاعة التفكير: على شكل سحابة 1">
            <a:extLst>
              <a:ext uri="{FF2B5EF4-FFF2-40B4-BE49-F238E27FC236}">
                <a16:creationId xmlns:a16="http://schemas.microsoft.com/office/drawing/2014/main" id="{118BBA7A-637F-40BC-B9BF-4620984D0678}"/>
              </a:ext>
            </a:extLst>
          </p:cNvPr>
          <p:cNvSpPr/>
          <p:nvPr/>
        </p:nvSpPr>
        <p:spPr>
          <a:xfrm>
            <a:off x="1037771" y="616857"/>
            <a:ext cx="4267200" cy="1538514"/>
          </a:xfrm>
          <a:prstGeom prst="cloudCallout">
            <a:avLst>
              <a:gd name="adj1" fmla="val 52296"/>
              <a:gd name="adj2" fmla="val 32311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7" name="8 CuadroTexto">
            <a:extLst>
              <a:ext uri="{FF2B5EF4-FFF2-40B4-BE49-F238E27FC236}">
                <a16:creationId xmlns:a16="http://schemas.microsoft.com/office/drawing/2014/main" id="{6E5FD91A-DFF9-49C4-86B3-480771E0348E}"/>
              </a:ext>
            </a:extLst>
          </p:cNvPr>
          <p:cNvSpPr txBox="1"/>
          <p:nvPr/>
        </p:nvSpPr>
        <p:spPr>
          <a:xfrm>
            <a:off x="1172051" y="1149333"/>
            <a:ext cx="39079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latin typeface="Calibri" pitchFamily="34" charset="0"/>
              </a:rPr>
              <a:t>These</a:t>
            </a:r>
            <a:r>
              <a:rPr lang="es-ES_tradnl" sz="2000" b="1" dirty="0">
                <a:latin typeface="Calibri" pitchFamily="34" charset="0"/>
              </a:rPr>
              <a:t> </a:t>
            </a:r>
            <a:r>
              <a:rPr lang="es-ES_tradnl" sz="2000" b="1" dirty="0" err="1">
                <a:latin typeface="Calibri" pitchFamily="34" charset="0"/>
              </a:rPr>
              <a:t>sleeves</a:t>
            </a:r>
            <a:r>
              <a:rPr lang="es-ES_tradnl" sz="2000" b="1" dirty="0">
                <a:latin typeface="Calibri" pitchFamily="34" charset="0"/>
              </a:rPr>
              <a:t> are _______ </a:t>
            </a:r>
            <a:r>
              <a:rPr lang="es-ES_tradnl" sz="2000" b="1" dirty="0" err="1">
                <a:latin typeface="Calibri" pitchFamily="34" charset="0"/>
              </a:rPr>
              <a:t>long</a:t>
            </a:r>
            <a:r>
              <a:rPr lang="es-ES_tradnl" sz="2000" b="1" dirty="0">
                <a:latin typeface="Calibri" pitchFamily="34" charset="0"/>
              </a:rPr>
              <a:t> </a:t>
            </a:r>
          </a:p>
          <a:p>
            <a:pPr algn="ctr"/>
            <a:r>
              <a:rPr lang="es-ES_tradnl" sz="2000" b="1" dirty="0" err="1">
                <a:latin typeface="Calibri" pitchFamily="34" charset="0"/>
              </a:rPr>
              <a:t>for</a:t>
            </a:r>
            <a:r>
              <a:rPr lang="es-ES_tradnl" sz="2000" b="1" dirty="0">
                <a:latin typeface="Calibri" pitchFamily="34" charset="0"/>
              </a:rPr>
              <a:t> me.</a:t>
            </a:r>
            <a:endParaRPr lang="es-ES" sz="2000" b="1" dirty="0">
              <a:latin typeface="Calibri" pitchFamily="34" charset="0"/>
            </a:endParaRPr>
          </a:p>
        </p:txBody>
      </p:sp>
      <p:sp>
        <p:nvSpPr>
          <p:cNvPr id="328" name="4 CuadroTexto">
            <a:extLst>
              <a:ext uri="{FF2B5EF4-FFF2-40B4-BE49-F238E27FC236}">
                <a16:creationId xmlns:a16="http://schemas.microsoft.com/office/drawing/2014/main" id="{92720D64-6A00-48CE-B0A7-C40D5CF90618}"/>
              </a:ext>
            </a:extLst>
          </p:cNvPr>
          <p:cNvSpPr txBox="1"/>
          <p:nvPr/>
        </p:nvSpPr>
        <p:spPr>
          <a:xfrm>
            <a:off x="2906384" y="1039278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chemeClr val="bg1"/>
                </a:solidFill>
              </a:rPr>
              <a:t>too</a:t>
            </a:r>
            <a:endParaRPr lang="es-ES" sz="24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5" name="Google Shape;13825;p39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6" name="Google Shape;13826;p39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7" name="Google Shape;13827;p39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28" name="Google Shape;13828;p39"/>
          <p:cNvGrpSpPr/>
          <p:nvPr/>
        </p:nvGrpSpPr>
        <p:grpSpPr>
          <a:xfrm>
            <a:off x="1136354" y="3996878"/>
            <a:ext cx="261975" cy="275936"/>
            <a:chOff x="9310391" y="2486565"/>
            <a:chExt cx="261975" cy="275936"/>
          </a:xfrm>
        </p:grpSpPr>
        <p:sp>
          <p:nvSpPr>
            <p:cNvPr id="13829" name="Google Shape;13829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2" name="Google Shape;13832;p39"/>
          <p:cNvGrpSpPr/>
          <p:nvPr/>
        </p:nvGrpSpPr>
        <p:grpSpPr>
          <a:xfrm rot="175696">
            <a:off x="335621" y="2186792"/>
            <a:ext cx="389226" cy="409996"/>
            <a:chOff x="9310391" y="2486565"/>
            <a:chExt cx="261975" cy="275936"/>
          </a:xfrm>
        </p:grpSpPr>
        <p:sp>
          <p:nvSpPr>
            <p:cNvPr id="13833" name="Google Shape;13833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6" name="Google Shape;13836;p39"/>
          <p:cNvGrpSpPr/>
          <p:nvPr/>
        </p:nvGrpSpPr>
        <p:grpSpPr>
          <a:xfrm rot="5400000">
            <a:off x="8227121" y="3713958"/>
            <a:ext cx="388902" cy="409654"/>
            <a:chOff x="9310391" y="2486565"/>
            <a:chExt cx="261975" cy="275936"/>
          </a:xfrm>
        </p:grpSpPr>
        <p:sp>
          <p:nvSpPr>
            <p:cNvPr id="13837" name="Google Shape;13837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0" name="Google Shape;13840;p39"/>
          <p:cNvGrpSpPr/>
          <p:nvPr/>
        </p:nvGrpSpPr>
        <p:grpSpPr>
          <a:xfrm>
            <a:off x="7442943" y="305325"/>
            <a:ext cx="981052" cy="981840"/>
            <a:chOff x="4408648" y="3039468"/>
            <a:chExt cx="841094" cy="841842"/>
          </a:xfrm>
        </p:grpSpPr>
        <p:sp>
          <p:nvSpPr>
            <p:cNvPr id="13841" name="Google Shape;13841;p39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39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39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39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39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39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39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39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39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39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39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39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39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39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39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39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39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39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39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0" name="Google Shape;13860;p39"/>
          <p:cNvGrpSpPr/>
          <p:nvPr/>
        </p:nvGrpSpPr>
        <p:grpSpPr>
          <a:xfrm rot="5400000">
            <a:off x="4086700" y="3318587"/>
            <a:ext cx="827984" cy="2184582"/>
            <a:chOff x="1308735" y="1429636"/>
            <a:chExt cx="326479" cy="861462"/>
          </a:xfrm>
        </p:grpSpPr>
        <p:sp>
          <p:nvSpPr>
            <p:cNvPr id="13861" name="Google Shape;13861;p39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39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39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39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39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39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39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39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39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39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39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39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39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39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39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39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39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39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39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39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39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39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39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4" name="Google Shape;13884;p39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5" name="Google Shape;13885;p39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6" name="Google Shape;13886;p39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7" name="Google Shape;13887;p39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8" name="Google Shape;13888;p39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9" name="Google Shape;13889;p39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39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39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39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39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39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39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39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39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39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39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39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39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39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39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39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39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39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39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39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39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39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39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39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39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39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39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39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39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39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39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39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39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39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39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39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39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39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39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39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39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39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39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39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39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39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3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3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39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39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39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39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39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39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39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39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39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39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39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39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39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39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39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39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39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9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955" name="Google Shape;13955;p39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329326" y="100896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56" name="Google Shape;13956;p39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03038" y="4003688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157" name="12 Marco">
            <a:extLst>
              <a:ext uri="{FF2B5EF4-FFF2-40B4-BE49-F238E27FC236}">
                <a16:creationId xmlns:a16="http://schemas.microsoft.com/office/drawing/2014/main" id="{24D59BB0-F5B9-4455-A4C2-A8EE49217B1E}"/>
              </a:ext>
            </a:extLst>
          </p:cNvPr>
          <p:cNvSpPr/>
          <p:nvPr/>
        </p:nvSpPr>
        <p:spPr>
          <a:xfrm>
            <a:off x="1618343" y="602343"/>
            <a:ext cx="5747656" cy="3287485"/>
          </a:xfrm>
          <a:prstGeom prst="frame">
            <a:avLst>
              <a:gd name="adj1" fmla="val 2197"/>
            </a:avLst>
          </a:prstGeom>
          <a:solidFill>
            <a:schemeClr val="accent2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  <p:pic>
        <p:nvPicPr>
          <p:cNvPr id="158" name="Picture 110" descr="http://www.daily-sun.com/admin/news_images/333/image_333_71069.jpg">
            <a:extLst>
              <a:ext uri="{FF2B5EF4-FFF2-40B4-BE49-F238E27FC236}">
                <a16:creationId xmlns:a16="http://schemas.microsoft.com/office/drawing/2014/main" id="{245BDFB4-1B3E-453F-9E29-B8421919D2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97250">
                        <a14:foregroundMark x1="57000" y1="44884" x2="63500" y2="45814"/>
                        <a14:backgroundMark x1="29750" y1="69302" x2="29750" y2="69302"/>
                        <a14:backgroundMark x1="66750" y1="8372" x2="92250" y2="29070"/>
                        <a14:backgroundMark x1="82250" y1="29070" x2="82250" y2="290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8742" y="1632856"/>
            <a:ext cx="2207660" cy="2018039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9" name="4 Imagen">
            <a:extLst>
              <a:ext uri="{FF2B5EF4-FFF2-40B4-BE49-F238E27FC236}">
                <a16:creationId xmlns:a16="http://schemas.microsoft.com/office/drawing/2014/main" id="{C9A0C3DE-5F06-472C-BAD7-E0C16D8243C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731657" y="1632857"/>
            <a:ext cx="1944914" cy="2075543"/>
          </a:xfrm>
          <a:prstGeom prst="rect">
            <a:avLst/>
          </a:prstGeom>
          <a:noFill/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" name="فقاعة الكلام: مستطيلة مستديرة الزوايا 159">
            <a:extLst>
              <a:ext uri="{FF2B5EF4-FFF2-40B4-BE49-F238E27FC236}">
                <a16:creationId xmlns:a16="http://schemas.microsoft.com/office/drawing/2014/main" id="{F4BB9CF9-B0B4-47A4-AA08-89567950A64D}"/>
              </a:ext>
            </a:extLst>
          </p:cNvPr>
          <p:cNvSpPr/>
          <p:nvPr/>
        </p:nvSpPr>
        <p:spPr>
          <a:xfrm>
            <a:off x="1875911" y="794837"/>
            <a:ext cx="5250603" cy="624114"/>
          </a:xfrm>
          <a:prstGeom prst="wedgeRoundRectCallout">
            <a:avLst>
              <a:gd name="adj1" fmla="val -29071"/>
              <a:gd name="adj2" fmla="val 114769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1" name="2 CuadroTexto">
            <a:extLst>
              <a:ext uri="{FF2B5EF4-FFF2-40B4-BE49-F238E27FC236}">
                <a16:creationId xmlns:a16="http://schemas.microsoft.com/office/drawing/2014/main" id="{B8613A3C-F0B7-4C66-A5B5-30B5F5ED47CF}"/>
              </a:ext>
            </a:extLst>
          </p:cNvPr>
          <p:cNvSpPr txBox="1"/>
          <p:nvPr/>
        </p:nvSpPr>
        <p:spPr>
          <a:xfrm>
            <a:off x="1194318" y="884497"/>
            <a:ext cx="65527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/>
              <a:t>I </a:t>
            </a:r>
            <a:r>
              <a:rPr lang="es-ES_tradnl" sz="1800" b="1" dirty="0" err="1"/>
              <a:t>don’t</a:t>
            </a:r>
            <a:r>
              <a:rPr lang="es-ES_tradnl" sz="1800" b="1" dirty="0"/>
              <a:t> </a:t>
            </a:r>
            <a:r>
              <a:rPr lang="es-ES_tradnl" sz="1800" b="1" dirty="0" err="1"/>
              <a:t>have</a:t>
            </a:r>
            <a:r>
              <a:rPr lang="es-ES_tradnl" sz="1800" b="1" dirty="0"/>
              <a:t> _________ time </a:t>
            </a:r>
            <a:r>
              <a:rPr lang="es-ES_tradnl" sz="1800" b="1" dirty="0" err="1"/>
              <a:t>to</a:t>
            </a:r>
            <a:r>
              <a:rPr lang="es-ES_tradnl" sz="1800" b="1" dirty="0"/>
              <a:t> </a:t>
            </a:r>
            <a:r>
              <a:rPr lang="es-ES_tradnl" sz="1800" b="1" dirty="0" err="1"/>
              <a:t>finish</a:t>
            </a:r>
            <a:r>
              <a:rPr lang="es-ES_tradnl" sz="1800" b="1" dirty="0"/>
              <a:t> </a:t>
            </a:r>
            <a:r>
              <a:rPr lang="es-ES_tradnl" sz="1800" b="1" dirty="0" err="1"/>
              <a:t>my</a:t>
            </a:r>
            <a:r>
              <a:rPr lang="es-ES_tradnl" sz="1800" b="1" dirty="0"/>
              <a:t> </a:t>
            </a:r>
            <a:r>
              <a:rPr lang="es-ES_tradnl" sz="1800" b="1" dirty="0" err="1"/>
              <a:t>exam</a:t>
            </a:r>
            <a:r>
              <a:rPr lang="es-ES_tradnl" sz="1800" b="1" dirty="0"/>
              <a:t>.</a:t>
            </a:r>
            <a:endParaRPr lang="es-ES" sz="1800" b="1" dirty="0"/>
          </a:p>
        </p:txBody>
      </p:sp>
      <p:sp>
        <p:nvSpPr>
          <p:cNvPr id="162" name="4 CuadroTexto">
            <a:extLst>
              <a:ext uri="{FF2B5EF4-FFF2-40B4-BE49-F238E27FC236}">
                <a16:creationId xmlns:a16="http://schemas.microsoft.com/office/drawing/2014/main" id="{D48C9761-F109-4316-B303-0E6FC45F2CD5}"/>
              </a:ext>
            </a:extLst>
          </p:cNvPr>
          <p:cNvSpPr txBox="1"/>
          <p:nvPr/>
        </p:nvSpPr>
        <p:spPr>
          <a:xfrm>
            <a:off x="2928155" y="770763"/>
            <a:ext cx="1707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solidFill>
                  <a:srgbClr val="FF4F92"/>
                </a:solidFill>
              </a:rPr>
              <a:t>enough</a:t>
            </a:r>
            <a:endParaRPr lang="es-ES" sz="20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04" name="Google Shape;16004;p50"/>
          <p:cNvGrpSpPr/>
          <p:nvPr/>
        </p:nvGrpSpPr>
        <p:grpSpPr>
          <a:xfrm rot="5400000">
            <a:off x="835906" y="3562987"/>
            <a:ext cx="554364" cy="1854768"/>
            <a:chOff x="7375795" y="2728743"/>
            <a:chExt cx="291249" cy="974399"/>
          </a:xfrm>
        </p:grpSpPr>
        <p:sp>
          <p:nvSpPr>
            <p:cNvPr id="16005" name="Google Shape;16005;p50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50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50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50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50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50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50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50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50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50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50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50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50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50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50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50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50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50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50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50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50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50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50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50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50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50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50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50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50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50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50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50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50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50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50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50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50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50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50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50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50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50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50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50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50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50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50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50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50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50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50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50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50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50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50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50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50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50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50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50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50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50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50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50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50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50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50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50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50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50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50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50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50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50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50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50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50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50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50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50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50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50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50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50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50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50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50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50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50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50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50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50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50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50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50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50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50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50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50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50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50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50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50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50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50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50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50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50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50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50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50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50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50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50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50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50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50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50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50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50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50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50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50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50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50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50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50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50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50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50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50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50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50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50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9" name="Google Shape;16139;p50"/>
          <p:cNvGrpSpPr/>
          <p:nvPr/>
        </p:nvGrpSpPr>
        <p:grpSpPr>
          <a:xfrm rot="2700000">
            <a:off x="70404" y="3953012"/>
            <a:ext cx="1203874" cy="892233"/>
            <a:chOff x="3748050" y="180275"/>
            <a:chExt cx="394800" cy="292600"/>
          </a:xfrm>
        </p:grpSpPr>
        <p:sp>
          <p:nvSpPr>
            <p:cNvPr id="16140" name="Google Shape;16140;p5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5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5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5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5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5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5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5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5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5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5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5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5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5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5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5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5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5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5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5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5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5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5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5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5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5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5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5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5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5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5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5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5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5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5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5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5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5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5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5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5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5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5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5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4" name="Google Shape;16184;p50"/>
          <p:cNvGrpSpPr/>
          <p:nvPr/>
        </p:nvGrpSpPr>
        <p:grpSpPr>
          <a:xfrm>
            <a:off x="7618499" y="514713"/>
            <a:ext cx="1028995" cy="1029909"/>
            <a:chOff x="4408648" y="3039468"/>
            <a:chExt cx="841094" cy="841842"/>
          </a:xfrm>
        </p:grpSpPr>
        <p:sp>
          <p:nvSpPr>
            <p:cNvPr id="16185" name="Google Shape;16185;p50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50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50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50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50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50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50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50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50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50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50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50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50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50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50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50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50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50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50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4" name="Google Shape;16204;p50"/>
          <p:cNvGrpSpPr/>
          <p:nvPr/>
        </p:nvGrpSpPr>
        <p:grpSpPr>
          <a:xfrm rot="-4675625" flipH="1">
            <a:off x="1925538" y="102535"/>
            <a:ext cx="388911" cy="409669"/>
            <a:chOff x="9310391" y="2486565"/>
            <a:chExt cx="261975" cy="275936"/>
          </a:xfrm>
        </p:grpSpPr>
        <p:sp>
          <p:nvSpPr>
            <p:cNvPr id="16205" name="Google Shape;16205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5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8" name="Google Shape;16208;p50"/>
          <p:cNvGrpSpPr/>
          <p:nvPr/>
        </p:nvGrpSpPr>
        <p:grpSpPr>
          <a:xfrm rot="-1123819" flipH="1">
            <a:off x="7938554" y="4012541"/>
            <a:ext cx="388907" cy="409658"/>
            <a:chOff x="9310391" y="2486565"/>
            <a:chExt cx="261975" cy="275936"/>
          </a:xfrm>
        </p:grpSpPr>
        <p:sp>
          <p:nvSpPr>
            <p:cNvPr id="16209" name="Google Shape;16209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5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212" name="Google Shape;16212;p50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37536" y="159488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13" name="Google Shape;16213;p50"/>
          <p:cNvGrpSpPr/>
          <p:nvPr/>
        </p:nvGrpSpPr>
        <p:grpSpPr>
          <a:xfrm rot="1595974" flipH="1">
            <a:off x="308205" y="3316939"/>
            <a:ext cx="388908" cy="409659"/>
            <a:chOff x="9310391" y="2486565"/>
            <a:chExt cx="261975" cy="275936"/>
          </a:xfrm>
        </p:grpSpPr>
        <p:sp>
          <p:nvSpPr>
            <p:cNvPr id="16214" name="Google Shape;16214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5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217" name="Google Shape;16217;p50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822148" y="-394354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23" name="Picture 2" descr="http://www.rachel-richards.com/images/spasm.png">
            <a:extLst>
              <a:ext uri="{FF2B5EF4-FFF2-40B4-BE49-F238E27FC236}">
                <a16:creationId xmlns:a16="http://schemas.microsoft.com/office/drawing/2014/main" id="{ADB4EFC2-A149-40F7-ACEB-C9CF5AFD80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4629" y="1712685"/>
            <a:ext cx="3172751" cy="2796268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فقاعة التفكير: على شكل سحابة 19">
            <a:extLst>
              <a:ext uri="{FF2B5EF4-FFF2-40B4-BE49-F238E27FC236}">
                <a16:creationId xmlns:a16="http://schemas.microsoft.com/office/drawing/2014/main" id="{5D1426CC-0FC8-4928-BC16-27E26A12F545}"/>
              </a:ext>
            </a:extLst>
          </p:cNvPr>
          <p:cNvSpPr/>
          <p:nvPr/>
        </p:nvSpPr>
        <p:spPr>
          <a:xfrm>
            <a:off x="1095827" y="1175656"/>
            <a:ext cx="3606801" cy="1378857"/>
          </a:xfrm>
          <a:prstGeom prst="cloudCallout">
            <a:avLst>
              <a:gd name="adj1" fmla="val 58504"/>
              <a:gd name="adj2" fmla="val 29550"/>
            </a:avLst>
          </a:prstGeom>
          <a:solidFill>
            <a:schemeClr val="bg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5" name="8 CuadroTexto">
            <a:extLst>
              <a:ext uri="{FF2B5EF4-FFF2-40B4-BE49-F238E27FC236}">
                <a16:creationId xmlns:a16="http://schemas.microsoft.com/office/drawing/2014/main" id="{5C255214-FE75-4C8A-B51B-EB8C854BFE74}"/>
              </a:ext>
            </a:extLst>
          </p:cNvPr>
          <p:cNvSpPr txBox="1"/>
          <p:nvPr/>
        </p:nvSpPr>
        <p:spPr>
          <a:xfrm>
            <a:off x="1348407" y="1504933"/>
            <a:ext cx="30421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 err="1">
                <a:latin typeface="Calibri" pitchFamily="34" charset="0"/>
              </a:rPr>
              <a:t>Help</a:t>
            </a:r>
            <a:r>
              <a:rPr lang="es-ES_tradnl" sz="1800" b="1" dirty="0">
                <a:latin typeface="Calibri" pitchFamily="34" charset="0"/>
              </a:rPr>
              <a:t>! </a:t>
            </a:r>
            <a:r>
              <a:rPr lang="es-ES_tradnl" sz="1800" b="1" dirty="0" err="1">
                <a:latin typeface="Calibri" pitchFamily="34" charset="0"/>
              </a:rPr>
              <a:t>This</a:t>
            </a:r>
            <a:r>
              <a:rPr lang="es-ES_tradnl" sz="1800" b="1" dirty="0">
                <a:latin typeface="Calibri" pitchFamily="34" charset="0"/>
              </a:rPr>
              <a:t> box </a:t>
            </a:r>
            <a:r>
              <a:rPr lang="es-ES_tradnl" sz="1800" b="1" dirty="0" err="1">
                <a:latin typeface="Calibri" pitchFamily="34" charset="0"/>
              </a:rPr>
              <a:t>is</a:t>
            </a:r>
            <a:r>
              <a:rPr lang="es-ES_tradnl" sz="1800" b="1" dirty="0">
                <a:latin typeface="Calibri" pitchFamily="34" charset="0"/>
              </a:rPr>
              <a:t> _______ heavy.</a:t>
            </a:r>
            <a:endParaRPr lang="es-ES" sz="1800" b="1" dirty="0">
              <a:latin typeface="Calibri" pitchFamily="34" charset="0"/>
            </a:endParaRPr>
          </a:p>
        </p:txBody>
      </p:sp>
      <p:sp>
        <p:nvSpPr>
          <p:cNvPr id="326" name="4 CuadroTexto">
            <a:extLst>
              <a:ext uri="{FF2B5EF4-FFF2-40B4-BE49-F238E27FC236}">
                <a16:creationId xmlns:a16="http://schemas.microsoft.com/office/drawing/2014/main" id="{1F1581BA-11C9-4BD5-BEEB-31D03CAED4B5}"/>
              </a:ext>
            </a:extLst>
          </p:cNvPr>
          <p:cNvSpPr txBox="1"/>
          <p:nvPr/>
        </p:nvSpPr>
        <p:spPr>
          <a:xfrm>
            <a:off x="2797527" y="1365849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5B99"/>
                </a:solidFill>
              </a:rPr>
              <a:t>too</a:t>
            </a:r>
            <a:endParaRPr lang="es-ES" sz="2400" b="1" dirty="0">
              <a:solidFill>
                <a:srgbClr val="FF5B99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15" name="Google Shape;18615;p59"/>
          <p:cNvGrpSpPr/>
          <p:nvPr/>
        </p:nvGrpSpPr>
        <p:grpSpPr>
          <a:xfrm flipH="1">
            <a:off x="8211413" y="2586787"/>
            <a:ext cx="827984" cy="2184582"/>
            <a:chOff x="1308735" y="1429636"/>
            <a:chExt cx="326479" cy="861462"/>
          </a:xfrm>
        </p:grpSpPr>
        <p:sp>
          <p:nvSpPr>
            <p:cNvPr id="18616" name="Google Shape;18616;p59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59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59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59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59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59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59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59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59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59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59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59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59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59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59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59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59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59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59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59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59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59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59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39" name="Google Shape;18639;p59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0" name="Google Shape;18640;p59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1" name="Google Shape;18641;p59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2" name="Google Shape;18642;p59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3" name="Google Shape;18643;p59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4" name="Google Shape;18644;p59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59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59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59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59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59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59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59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59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59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59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59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59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59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59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59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59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59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59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59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59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59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59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59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59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59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59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59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59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59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59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59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59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59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59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59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59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59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59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59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59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59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59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59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59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59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5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5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59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59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59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59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59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59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59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59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59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59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59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59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59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59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59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59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59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59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0" name="Google Shape;18710;p59"/>
          <p:cNvGrpSpPr/>
          <p:nvPr/>
        </p:nvGrpSpPr>
        <p:grpSpPr>
          <a:xfrm>
            <a:off x="7457357" y="3854599"/>
            <a:ext cx="1418437" cy="917198"/>
            <a:chOff x="3686901" y="3591190"/>
            <a:chExt cx="1770170" cy="1144637"/>
          </a:xfrm>
        </p:grpSpPr>
        <p:sp>
          <p:nvSpPr>
            <p:cNvPr id="18711" name="Google Shape;18711;p59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59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59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59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59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59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59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59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9" name="Google Shape;18719;p59"/>
          <p:cNvGrpSpPr/>
          <p:nvPr/>
        </p:nvGrpSpPr>
        <p:grpSpPr>
          <a:xfrm rot="-2049603">
            <a:off x="6786943" y="4159742"/>
            <a:ext cx="1017728" cy="715938"/>
            <a:chOff x="9221475" y="2460200"/>
            <a:chExt cx="2104828" cy="1480678"/>
          </a:xfrm>
        </p:grpSpPr>
        <p:sp>
          <p:nvSpPr>
            <p:cNvPr id="18720" name="Google Shape;18720;p5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5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5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5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5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59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5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59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59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59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59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59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59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59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59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59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59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59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59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59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5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59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59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59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59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59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5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59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59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59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59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59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59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59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59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59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59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59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59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59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59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59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62" name="Google Shape;18762;p5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51819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763" name="Google Shape;18763;p59"/>
          <p:cNvGrpSpPr/>
          <p:nvPr/>
        </p:nvGrpSpPr>
        <p:grpSpPr>
          <a:xfrm rot="5400000">
            <a:off x="634968" y="2751936"/>
            <a:ext cx="347326" cy="365836"/>
            <a:chOff x="9310391" y="2486565"/>
            <a:chExt cx="261975" cy="275936"/>
          </a:xfrm>
        </p:grpSpPr>
        <p:sp>
          <p:nvSpPr>
            <p:cNvPr id="18764" name="Google Shape;18764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67" name="Google Shape;18767;p59"/>
          <p:cNvGrpSpPr/>
          <p:nvPr/>
        </p:nvGrpSpPr>
        <p:grpSpPr>
          <a:xfrm rot="-5543167">
            <a:off x="1620137" y="393011"/>
            <a:ext cx="347339" cy="365849"/>
            <a:chOff x="9310391" y="2486565"/>
            <a:chExt cx="261975" cy="275936"/>
          </a:xfrm>
        </p:grpSpPr>
        <p:sp>
          <p:nvSpPr>
            <p:cNvPr id="18768" name="Google Shape;18768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1" name="Google Shape;18771;p59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18772" name="Google Shape;18772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5" name="Google Shape;18775;p59"/>
          <p:cNvGrpSpPr/>
          <p:nvPr/>
        </p:nvGrpSpPr>
        <p:grpSpPr>
          <a:xfrm flipH="1">
            <a:off x="7676597" y="68281"/>
            <a:ext cx="1198644" cy="1199709"/>
            <a:chOff x="4408648" y="3039468"/>
            <a:chExt cx="841094" cy="841842"/>
          </a:xfrm>
        </p:grpSpPr>
        <p:sp>
          <p:nvSpPr>
            <p:cNvPr id="18776" name="Google Shape;18776;p59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59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59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59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59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59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59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59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59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59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59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59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59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59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59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59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59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59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59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95" name="Google Shape;18795;p5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796" name="Google Shape;18796;p5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012548" y="33738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0" name="1 Imagen">
            <a:extLst>
              <a:ext uri="{FF2B5EF4-FFF2-40B4-BE49-F238E27FC236}">
                <a16:creationId xmlns:a16="http://schemas.microsoft.com/office/drawing/2014/main" id="{F102789C-4685-40ED-ADD0-B38250DA1A3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6168" y="1306286"/>
            <a:ext cx="1584176" cy="2589786"/>
          </a:xfrm>
          <a:prstGeom prst="rect">
            <a:avLst/>
          </a:prstGeom>
        </p:spPr>
      </p:pic>
      <p:sp>
        <p:nvSpPr>
          <p:cNvPr id="191" name="فقاعة التفكير: على شكل سحابة 190">
            <a:extLst>
              <a:ext uri="{FF2B5EF4-FFF2-40B4-BE49-F238E27FC236}">
                <a16:creationId xmlns:a16="http://schemas.microsoft.com/office/drawing/2014/main" id="{7A419F25-A07B-4471-97A5-470DCC066B32}"/>
              </a:ext>
            </a:extLst>
          </p:cNvPr>
          <p:cNvSpPr/>
          <p:nvPr/>
        </p:nvSpPr>
        <p:spPr>
          <a:xfrm>
            <a:off x="1494970" y="732970"/>
            <a:ext cx="3606801" cy="1378857"/>
          </a:xfrm>
          <a:prstGeom prst="cloudCallout">
            <a:avLst>
              <a:gd name="adj1" fmla="val 58504"/>
              <a:gd name="adj2" fmla="val 29550"/>
            </a:avLst>
          </a:prstGeom>
          <a:solidFill>
            <a:schemeClr val="bg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2" name="8 CuadroTexto">
            <a:extLst>
              <a:ext uri="{FF2B5EF4-FFF2-40B4-BE49-F238E27FC236}">
                <a16:creationId xmlns:a16="http://schemas.microsoft.com/office/drawing/2014/main" id="{948E5E0F-875E-48BA-9555-2D817D19C9AC}"/>
              </a:ext>
            </a:extLst>
          </p:cNvPr>
          <p:cNvSpPr txBox="1"/>
          <p:nvPr/>
        </p:nvSpPr>
        <p:spPr>
          <a:xfrm>
            <a:off x="1740292" y="1134818"/>
            <a:ext cx="30421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 err="1">
                <a:latin typeface="Calibri" pitchFamily="34" charset="0"/>
              </a:rPr>
              <a:t>The</a:t>
            </a:r>
            <a:r>
              <a:rPr lang="es-ES_tradnl" sz="1800" b="1" dirty="0">
                <a:latin typeface="Calibri" pitchFamily="34" charset="0"/>
              </a:rPr>
              <a:t> </a:t>
            </a:r>
            <a:r>
              <a:rPr lang="es-ES_tradnl" sz="1800" b="1" dirty="0" err="1">
                <a:latin typeface="Calibri" pitchFamily="34" charset="0"/>
              </a:rPr>
              <a:t>weather</a:t>
            </a:r>
            <a:r>
              <a:rPr lang="es-ES_tradnl" sz="1800" b="1" dirty="0">
                <a:latin typeface="Calibri" pitchFamily="34" charset="0"/>
              </a:rPr>
              <a:t> </a:t>
            </a:r>
            <a:r>
              <a:rPr lang="es-ES_tradnl" sz="1800" b="1" dirty="0" err="1">
                <a:latin typeface="Calibri" pitchFamily="34" charset="0"/>
              </a:rPr>
              <a:t>is</a:t>
            </a:r>
            <a:r>
              <a:rPr lang="es-ES_tradnl" sz="1800" b="1" dirty="0">
                <a:latin typeface="Calibri" pitchFamily="34" charset="0"/>
              </a:rPr>
              <a:t> _______ </a:t>
            </a:r>
            <a:r>
              <a:rPr lang="es-ES_tradnl" sz="1800" b="1" dirty="0" err="1">
                <a:latin typeface="Calibri" pitchFamily="34" charset="0"/>
              </a:rPr>
              <a:t>nice</a:t>
            </a:r>
            <a:r>
              <a:rPr lang="es-ES_tradnl" sz="1800" b="1" dirty="0">
                <a:latin typeface="Calibri" pitchFamily="34" charset="0"/>
              </a:rPr>
              <a:t>.</a:t>
            </a:r>
            <a:endParaRPr lang="es-ES" sz="1800" b="1" dirty="0">
              <a:latin typeface="Calibri" pitchFamily="34" charset="0"/>
            </a:endParaRPr>
          </a:p>
        </p:txBody>
      </p:sp>
      <p:sp>
        <p:nvSpPr>
          <p:cNvPr id="193" name="4 CuadroTexto">
            <a:extLst>
              <a:ext uri="{FF2B5EF4-FFF2-40B4-BE49-F238E27FC236}">
                <a16:creationId xmlns:a16="http://schemas.microsoft.com/office/drawing/2014/main" id="{928099BE-F4D7-4014-A110-8B6AE3BDF649}"/>
              </a:ext>
            </a:extLst>
          </p:cNvPr>
          <p:cNvSpPr txBox="1"/>
          <p:nvPr/>
        </p:nvSpPr>
        <p:spPr>
          <a:xfrm>
            <a:off x="2884613" y="1046535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5B99"/>
                </a:solidFill>
              </a:rPr>
              <a:t>too</a:t>
            </a:r>
            <a:endParaRPr lang="es-ES" sz="2400" b="1" dirty="0">
              <a:solidFill>
                <a:srgbClr val="FF5B99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3" name="Google Shape;20423;p62"/>
          <p:cNvGrpSpPr/>
          <p:nvPr/>
        </p:nvGrpSpPr>
        <p:grpSpPr>
          <a:xfrm>
            <a:off x="948247" y="1147698"/>
            <a:ext cx="3893527" cy="3000305"/>
            <a:chOff x="4950700" y="1463450"/>
            <a:chExt cx="3415375" cy="2631847"/>
          </a:xfrm>
        </p:grpSpPr>
        <p:sp>
          <p:nvSpPr>
            <p:cNvPr id="20424" name="Google Shape;20424;p62"/>
            <p:cNvSpPr/>
            <p:nvPr/>
          </p:nvSpPr>
          <p:spPr>
            <a:xfrm>
              <a:off x="6139250" y="3709550"/>
              <a:ext cx="1038300" cy="385747"/>
            </a:xfrm>
            <a:custGeom>
              <a:avLst/>
              <a:gdLst/>
              <a:ahLst/>
              <a:cxnLst/>
              <a:rect l="l" t="t" r="r" b="b"/>
              <a:pathLst>
                <a:path w="41532" h="16941" extrusionOk="0">
                  <a:moveTo>
                    <a:pt x="41274" y="15204"/>
                  </a:moveTo>
                  <a:cubicBezTo>
                    <a:pt x="41274" y="15204"/>
                    <a:pt x="39506" y="13372"/>
                    <a:pt x="37288" y="11379"/>
                  </a:cubicBezTo>
                  <a:cubicBezTo>
                    <a:pt x="35038" y="9386"/>
                    <a:pt x="35359" y="7940"/>
                    <a:pt x="35359" y="7940"/>
                  </a:cubicBezTo>
                  <a:lnTo>
                    <a:pt x="34781" y="0"/>
                  </a:lnTo>
                  <a:lnTo>
                    <a:pt x="6751" y="0"/>
                  </a:lnTo>
                  <a:lnTo>
                    <a:pt x="6140" y="7940"/>
                  </a:lnTo>
                  <a:cubicBezTo>
                    <a:pt x="6140" y="7940"/>
                    <a:pt x="6461" y="9386"/>
                    <a:pt x="4243" y="11379"/>
                  </a:cubicBezTo>
                  <a:cubicBezTo>
                    <a:pt x="1993" y="13372"/>
                    <a:pt x="258" y="15204"/>
                    <a:pt x="258" y="15204"/>
                  </a:cubicBezTo>
                  <a:cubicBezTo>
                    <a:pt x="65" y="15526"/>
                    <a:pt x="0" y="15912"/>
                    <a:pt x="0" y="16265"/>
                  </a:cubicBezTo>
                  <a:cubicBezTo>
                    <a:pt x="0" y="16908"/>
                    <a:pt x="354" y="16940"/>
                    <a:pt x="1897" y="16940"/>
                  </a:cubicBezTo>
                  <a:lnTo>
                    <a:pt x="39602" y="16940"/>
                  </a:lnTo>
                  <a:cubicBezTo>
                    <a:pt x="41145" y="16940"/>
                    <a:pt x="41531" y="16908"/>
                    <a:pt x="41531" y="16265"/>
                  </a:cubicBezTo>
                  <a:cubicBezTo>
                    <a:pt x="41531" y="15912"/>
                    <a:pt x="41435" y="15526"/>
                    <a:pt x="41274" y="152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62"/>
            <p:cNvSpPr/>
            <p:nvPr/>
          </p:nvSpPr>
          <p:spPr>
            <a:xfrm>
              <a:off x="4950700" y="1463450"/>
              <a:ext cx="3415375" cy="2246100"/>
            </a:xfrm>
            <a:custGeom>
              <a:avLst/>
              <a:gdLst/>
              <a:ahLst/>
              <a:cxnLst/>
              <a:rect l="l" t="t" r="r" b="b"/>
              <a:pathLst>
                <a:path w="136615" h="89844" extrusionOk="0">
                  <a:moveTo>
                    <a:pt x="6912" y="0"/>
                  </a:moveTo>
                  <a:cubicBezTo>
                    <a:pt x="3087" y="0"/>
                    <a:pt x="1" y="3086"/>
                    <a:pt x="1" y="6911"/>
                  </a:cubicBezTo>
                  <a:lnTo>
                    <a:pt x="1" y="82933"/>
                  </a:lnTo>
                  <a:cubicBezTo>
                    <a:pt x="1" y="86758"/>
                    <a:pt x="3087" y="89844"/>
                    <a:pt x="6912" y="89844"/>
                  </a:cubicBezTo>
                  <a:lnTo>
                    <a:pt x="129704" y="89844"/>
                  </a:lnTo>
                  <a:cubicBezTo>
                    <a:pt x="133529" y="89844"/>
                    <a:pt x="136615" y="86758"/>
                    <a:pt x="136615" y="82933"/>
                  </a:cubicBezTo>
                  <a:lnTo>
                    <a:pt x="136615" y="6911"/>
                  </a:lnTo>
                  <a:cubicBezTo>
                    <a:pt x="136615" y="3086"/>
                    <a:pt x="133529" y="0"/>
                    <a:pt x="1297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62"/>
            <p:cNvSpPr/>
            <p:nvPr/>
          </p:nvSpPr>
          <p:spPr>
            <a:xfrm>
              <a:off x="4950700" y="1463450"/>
              <a:ext cx="3415375" cy="2021100"/>
            </a:xfrm>
            <a:custGeom>
              <a:avLst/>
              <a:gdLst/>
              <a:ahLst/>
              <a:cxnLst/>
              <a:rect l="l" t="t" r="r" b="b"/>
              <a:pathLst>
                <a:path w="136615" h="80844" extrusionOk="0">
                  <a:moveTo>
                    <a:pt x="6912" y="0"/>
                  </a:moveTo>
                  <a:cubicBezTo>
                    <a:pt x="3087" y="0"/>
                    <a:pt x="1" y="3086"/>
                    <a:pt x="1" y="6911"/>
                  </a:cubicBezTo>
                  <a:lnTo>
                    <a:pt x="1" y="80843"/>
                  </a:lnTo>
                  <a:lnTo>
                    <a:pt x="136615" y="80843"/>
                  </a:lnTo>
                  <a:lnTo>
                    <a:pt x="136615" y="6911"/>
                  </a:lnTo>
                  <a:cubicBezTo>
                    <a:pt x="136615" y="3086"/>
                    <a:pt x="133497" y="0"/>
                    <a:pt x="1297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62"/>
            <p:cNvSpPr/>
            <p:nvPr/>
          </p:nvSpPr>
          <p:spPr>
            <a:xfrm>
              <a:off x="5047150" y="1557450"/>
              <a:ext cx="3221700" cy="1848350"/>
            </a:xfrm>
            <a:custGeom>
              <a:avLst/>
              <a:gdLst/>
              <a:ahLst/>
              <a:cxnLst/>
              <a:rect l="l" t="t" r="r" b="b"/>
              <a:pathLst>
                <a:path w="128868" h="73934" extrusionOk="0">
                  <a:moveTo>
                    <a:pt x="0" y="1"/>
                  </a:moveTo>
                  <a:lnTo>
                    <a:pt x="0" y="73933"/>
                  </a:lnTo>
                  <a:lnTo>
                    <a:pt x="128867" y="73933"/>
                  </a:lnTo>
                  <a:lnTo>
                    <a:pt x="1288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62"/>
            <p:cNvSpPr/>
            <p:nvPr/>
          </p:nvSpPr>
          <p:spPr>
            <a:xfrm>
              <a:off x="6600525" y="3538375"/>
              <a:ext cx="114925" cy="114925"/>
            </a:xfrm>
            <a:custGeom>
              <a:avLst/>
              <a:gdLst/>
              <a:ahLst/>
              <a:cxnLst/>
              <a:rect l="l" t="t" r="r" b="b"/>
              <a:pathLst>
                <a:path w="4597" h="4597" extrusionOk="0">
                  <a:moveTo>
                    <a:pt x="2315" y="0"/>
                  </a:moveTo>
                  <a:cubicBezTo>
                    <a:pt x="1029" y="0"/>
                    <a:pt x="0" y="1029"/>
                    <a:pt x="0" y="2315"/>
                  </a:cubicBezTo>
                  <a:cubicBezTo>
                    <a:pt x="0" y="3568"/>
                    <a:pt x="1029" y="4597"/>
                    <a:pt x="2315" y="4597"/>
                  </a:cubicBezTo>
                  <a:cubicBezTo>
                    <a:pt x="3568" y="4597"/>
                    <a:pt x="4597" y="3568"/>
                    <a:pt x="4597" y="2315"/>
                  </a:cubicBezTo>
                  <a:cubicBezTo>
                    <a:pt x="4597" y="1029"/>
                    <a:pt x="3568" y="0"/>
                    <a:pt x="2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30" name="Google Shape;20430;p62"/>
          <p:cNvGrpSpPr/>
          <p:nvPr/>
        </p:nvGrpSpPr>
        <p:grpSpPr>
          <a:xfrm rot="-5400000">
            <a:off x="7116844" y="3747673"/>
            <a:ext cx="720011" cy="1710903"/>
            <a:chOff x="1852623" y="1281567"/>
            <a:chExt cx="412070" cy="979114"/>
          </a:xfrm>
        </p:grpSpPr>
        <p:sp>
          <p:nvSpPr>
            <p:cNvPr id="20431" name="Google Shape;20431;p62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62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62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62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62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62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62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62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62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62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62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62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62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62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62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62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62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62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62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62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62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62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62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62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62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62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62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62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62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62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62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62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62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62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62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62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62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62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62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62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62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62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62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62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62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62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62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62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62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62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62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2" name="Google Shape;20482;p62"/>
          <p:cNvGrpSpPr/>
          <p:nvPr/>
        </p:nvGrpSpPr>
        <p:grpSpPr>
          <a:xfrm rot="-2700000" flipH="1">
            <a:off x="7931973" y="3991937"/>
            <a:ext cx="1203874" cy="892233"/>
            <a:chOff x="3748050" y="180275"/>
            <a:chExt cx="394800" cy="292600"/>
          </a:xfrm>
        </p:grpSpPr>
        <p:sp>
          <p:nvSpPr>
            <p:cNvPr id="20483" name="Google Shape;20483;p6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6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6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6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6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6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6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6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6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6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6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6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6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6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6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6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6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6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6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6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6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6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6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6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6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6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6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6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6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6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6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6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6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6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6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6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6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6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6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6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6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6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6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6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27" name="Google Shape;20527;p62"/>
          <p:cNvGrpSpPr/>
          <p:nvPr/>
        </p:nvGrpSpPr>
        <p:grpSpPr>
          <a:xfrm rot="-4675625" flipH="1">
            <a:off x="6543438" y="3725135"/>
            <a:ext cx="388911" cy="409669"/>
            <a:chOff x="9310391" y="2486565"/>
            <a:chExt cx="261975" cy="275936"/>
          </a:xfrm>
        </p:grpSpPr>
        <p:sp>
          <p:nvSpPr>
            <p:cNvPr id="20528" name="Google Shape;2052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1" name="Google Shape;20531;p62"/>
          <p:cNvGrpSpPr/>
          <p:nvPr/>
        </p:nvGrpSpPr>
        <p:grpSpPr>
          <a:xfrm rot="-1123819" flipH="1">
            <a:off x="2000379" y="51591"/>
            <a:ext cx="388907" cy="409658"/>
            <a:chOff x="9310391" y="2486565"/>
            <a:chExt cx="261975" cy="275936"/>
          </a:xfrm>
        </p:grpSpPr>
        <p:sp>
          <p:nvSpPr>
            <p:cNvPr id="20532" name="Google Shape;2053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5" name="Google Shape;20535;p62"/>
          <p:cNvGrpSpPr/>
          <p:nvPr/>
        </p:nvGrpSpPr>
        <p:grpSpPr>
          <a:xfrm rot="1595974" flipH="1">
            <a:off x="307655" y="3618814"/>
            <a:ext cx="388908" cy="409659"/>
            <a:chOff x="9310391" y="2486565"/>
            <a:chExt cx="261975" cy="275936"/>
          </a:xfrm>
        </p:grpSpPr>
        <p:sp>
          <p:nvSpPr>
            <p:cNvPr id="20536" name="Google Shape;20536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9" name="Google Shape;20539;p62"/>
          <p:cNvGrpSpPr/>
          <p:nvPr/>
        </p:nvGrpSpPr>
        <p:grpSpPr>
          <a:xfrm rot="1595974" flipH="1">
            <a:off x="6983030" y="733739"/>
            <a:ext cx="388908" cy="409659"/>
            <a:chOff x="9310391" y="2486565"/>
            <a:chExt cx="261975" cy="275936"/>
          </a:xfrm>
        </p:grpSpPr>
        <p:sp>
          <p:nvSpPr>
            <p:cNvPr id="20540" name="Google Shape;2054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43" name="Google Shape;20543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235852" y="-1466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544" name="Google Shape;20544;p62"/>
          <p:cNvGrpSpPr/>
          <p:nvPr/>
        </p:nvGrpSpPr>
        <p:grpSpPr>
          <a:xfrm flipH="1">
            <a:off x="8085003" y="3285163"/>
            <a:ext cx="917931" cy="1076953"/>
            <a:chOff x="5312942" y="3154215"/>
            <a:chExt cx="675049" cy="791994"/>
          </a:xfrm>
        </p:grpSpPr>
        <p:sp>
          <p:nvSpPr>
            <p:cNvPr id="20545" name="Google Shape;20545;p62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62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62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62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62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62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62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62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62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62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62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62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62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62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62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62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62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62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62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62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62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62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62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62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62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70" name="Google Shape;20570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236548" y="289501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71" name="Google Shape;20571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97327" y="39446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Picture 2" descr="12 A ideas | motion design animation, animation design, animation">
            <a:extLst>
              <a:ext uri="{FF2B5EF4-FFF2-40B4-BE49-F238E27FC236}">
                <a16:creationId xmlns:a16="http://schemas.microsoft.com/office/drawing/2014/main" id="{A19FCB4D-279A-40B4-8754-DE8D167E2A5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666227" y="1070484"/>
            <a:ext cx="2397418" cy="2997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والله جعل لكم من بيوتكم سكنا ...} - ياسر الدوسري ❤️ - YouTube">
            <a:extLst>
              <a:ext uri="{FF2B5EF4-FFF2-40B4-BE49-F238E27FC236}">
                <a16:creationId xmlns:a16="http://schemas.microsoft.com/office/drawing/2014/main" id="{040147A0-8667-4C0D-A758-A238F97BE3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66" b="21024"/>
          <a:stretch/>
        </p:blipFill>
        <p:spPr bwMode="auto">
          <a:xfrm>
            <a:off x="1087289" y="1283234"/>
            <a:ext cx="3592287" cy="205163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2" name="Google Shape;20272;p61"/>
          <p:cNvSpPr txBox="1">
            <a:spLocks noGrp="1"/>
          </p:cNvSpPr>
          <p:nvPr>
            <p:ph type="title"/>
          </p:nvPr>
        </p:nvSpPr>
        <p:spPr>
          <a:xfrm>
            <a:off x="1136350" y="881275"/>
            <a:ext cx="3531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dirty="0"/>
              <a:t>Homework</a:t>
            </a:r>
            <a:endParaRPr sz="4800" dirty="0"/>
          </a:p>
        </p:txBody>
      </p:sp>
      <p:sp>
        <p:nvSpPr>
          <p:cNvPr id="20273" name="Google Shape;20273;p61"/>
          <p:cNvSpPr txBox="1">
            <a:spLocks noGrp="1"/>
          </p:cNvSpPr>
          <p:nvPr>
            <p:ph type="subTitle" idx="1"/>
          </p:nvPr>
        </p:nvSpPr>
        <p:spPr>
          <a:xfrm>
            <a:off x="1641348" y="1864389"/>
            <a:ext cx="290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W</a:t>
            </a:r>
            <a:r>
              <a:rPr lang="en" sz="1800" dirty="0"/>
              <a:t>orhbook page </a:t>
            </a:r>
            <a:r>
              <a:rPr lang="en" sz="1800" b="1" dirty="0">
                <a:solidFill>
                  <a:srgbClr val="FF81B1"/>
                </a:solidFill>
              </a:rPr>
              <a:t>(99)</a:t>
            </a:r>
            <a:r>
              <a:rPr lang="en" sz="18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" sz="1800" dirty="0"/>
              <a:t>, exercice </a:t>
            </a:r>
            <a:r>
              <a:rPr lang="en" sz="1800" b="1" dirty="0">
                <a:solidFill>
                  <a:srgbClr val="FF81B1"/>
                </a:solidFill>
              </a:rPr>
              <a:t>( E)</a:t>
            </a:r>
            <a:endParaRPr sz="1800" b="1" dirty="0">
              <a:solidFill>
                <a:srgbClr val="FF81B1"/>
              </a:solidFill>
            </a:endParaRPr>
          </a:p>
        </p:txBody>
      </p:sp>
      <p:grpSp>
        <p:nvGrpSpPr>
          <p:cNvPr id="20274" name="Google Shape;20274;p61"/>
          <p:cNvGrpSpPr/>
          <p:nvPr/>
        </p:nvGrpSpPr>
        <p:grpSpPr>
          <a:xfrm>
            <a:off x="1136354" y="3996878"/>
            <a:ext cx="261975" cy="275936"/>
            <a:chOff x="9310391" y="2486565"/>
            <a:chExt cx="261975" cy="275936"/>
          </a:xfrm>
        </p:grpSpPr>
        <p:sp>
          <p:nvSpPr>
            <p:cNvPr id="20275" name="Google Shape;20275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78" name="Google Shape;20278;p61"/>
          <p:cNvGrpSpPr/>
          <p:nvPr/>
        </p:nvGrpSpPr>
        <p:grpSpPr>
          <a:xfrm rot="175696">
            <a:off x="575896" y="390967"/>
            <a:ext cx="389226" cy="409996"/>
            <a:chOff x="9310391" y="2486565"/>
            <a:chExt cx="261975" cy="275936"/>
          </a:xfrm>
        </p:grpSpPr>
        <p:sp>
          <p:nvSpPr>
            <p:cNvPr id="20279" name="Google Shape;20279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2" name="Google Shape;20282;p61"/>
          <p:cNvGrpSpPr/>
          <p:nvPr/>
        </p:nvGrpSpPr>
        <p:grpSpPr>
          <a:xfrm rot="5400000">
            <a:off x="8227121" y="3713958"/>
            <a:ext cx="388902" cy="409654"/>
            <a:chOff x="9310391" y="2486565"/>
            <a:chExt cx="261975" cy="275936"/>
          </a:xfrm>
        </p:grpSpPr>
        <p:sp>
          <p:nvSpPr>
            <p:cNvPr id="20283" name="Google Shape;20283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6" name="Google Shape;20286;p61"/>
          <p:cNvGrpSpPr/>
          <p:nvPr/>
        </p:nvGrpSpPr>
        <p:grpSpPr>
          <a:xfrm rot="5400000">
            <a:off x="4086700" y="3318587"/>
            <a:ext cx="827984" cy="2184582"/>
            <a:chOff x="1308735" y="1429636"/>
            <a:chExt cx="326479" cy="861462"/>
          </a:xfrm>
        </p:grpSpPr>
        <p:sp>
          <p:nvSpPr>
            <p:cNvPr id="20287" name="Google Shape;20287;p61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61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61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61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61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61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61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61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61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61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61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61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61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61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61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61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61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61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61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61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61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61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61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0" name="Google Shape;20310;p61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1" name="Google Shape;20311;p61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2" name="Google Shape;20312;p61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3" name="Google Shape;20313;p61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4" name="Google Shape;20314;p61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5" name="Google Shape;20315;p61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61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61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61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61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61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61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61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61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61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61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61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61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61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61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61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61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61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61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61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61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61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61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61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61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61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61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61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61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61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61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61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61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61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61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61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61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61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61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61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61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61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61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61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61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61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61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61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61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61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61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61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61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61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61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61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61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61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61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61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61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61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61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61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61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61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7CC302AC-419B-AFAF-0C2D-2BAB9B049E2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9" t="1143" r="2419"/>
          <a:stretch/>
        </p:blipFill>
        <p:spPr>
          <a:xfrm>
            <a:off x="5242560" y="863829"/>
            <a:ext cx="3115558" cy="2984272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20381" name="Google Shape;20381;p61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03038" y="40036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82" name="Google Shape;20382;p61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65613" y="-1949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84" name="Google Shape;20384;p61"/>
          <p:cNvGrpSpPr/>
          <p:nvPr/>
        </p:nvGrpSpPr>
        <p:grpSpPr>
          <a:xfrm>
            <a:off x="4891228" y="810652"/>
            <a:ext cx="1118992" cy="1119902"/>
            <a:chOff x="4408648" y="3039468"/>
            <a:chExt cx="841094" cy="841842"/>
          </a:xfrm>
        </p:grpSpPr>
        <p:sp>
          <p:nvSpPr>
            <p:cNvPr id="20385" name="Google Shape;20385;p61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61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61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61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61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61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61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61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61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61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61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61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61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61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61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61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61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61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61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04" name="Google Shape;20404;p61"/>
          <p:cNvGrpSpPr/>
          <p:nvPr/>
        </p:nvGrpSpPr>
        <p:grpSpPr>
          <a:xfrm>
            <a:off x="6944773" y="3399706"/>
            <a:ext cx="738081" cy="651465"/>
            <a:chOff x="4874103" y="1842351"/>
            <a:chExt cx="481713" cy="425183"/>
          </a:xfrm>
        </p:grpSpPr>
        <p:sp>
          <p:nvSpPr>
            <p:cNvPr id="20405" name="Google Shape;20405;p61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61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61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61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61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61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61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61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61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61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61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61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76" name="Google Shape;20576;p63"/>
          <p:cNvGrpSpPr/>
          <p:nvPr/>
        </p:nvGrpSpPr>
        <p:grpSpPr>
          <a:xfrm rot="-5400000" flipH="1">
            <a:off x="5011713" y="3277562"/>
            <a:ext cx="827984" cy="2184582"/>
            <a:chOff x="1308735" y="1429636"/>
            <a:chExt cx="326479" cy="861462"/>
          </a:xfrm>
        </p:grpSpPr>
        <p:sp>
          <p:nvSpPr>
            <p:cNvPr id="20577" name="Google Shape;20577;p6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6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6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6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6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6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6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6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6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6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6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6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6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6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6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6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6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6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6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6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6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6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6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0" name="Google Shape;20600;p6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1" name="Google Shape;20601;p6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2" name="Google Shape;20602;p6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3" name="Google Shape;20603;p6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4" name="Google Shape;20604;p6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5" name="Google Shape;20605;p6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6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6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6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6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6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6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6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6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6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6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6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6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6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6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6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6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6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6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6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6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6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6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6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6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6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6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6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6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6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6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6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6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6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6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6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6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6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6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6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6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6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6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6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6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6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6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6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6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6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6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6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6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6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6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6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6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6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6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6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6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6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6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6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6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6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71" name="Google Shape;20671;p63"/>
          <p:cNvSpPr txBox="1">
            <a:spLocks noGrp="1"/>
          </p:cNvSpPr>
          <p:nvPr>
            <p:ph type="ctrTitle"/>
          </p:nvPr>
        </p:nvSpPr>
        <p:spPr>
          <a:xfrm>
            <a:off x="636288" y="35674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grpSp>
        <p:nvGrpSpPr>
          <p:cNvPr id="20695" name="Google Shape;20695;p63"/>
          <p:cNvGrpSpPr/>
          <p:nvPr/>
        </p:nvGrpSpPr>
        <p:grpSpPr>
          <a:xfrm flipH="1">
            <a:off x="5123176" y="102033"/>
            <a:ext cx="3594270" cy="4726667"/>
            <a:chOff x="722429" y="219777"/>
            <a:chExt cx="3408507" cy="4482378"/>
          </a:xfrm>
        </p:grpSpPr>
        <p:grpSp>
          <p:nvGrpSpPr>
            <p:cNvPr id="20696" name="Google Shape;20696;p63"/>
            <p:cNvGrpSpPr/>
            <p:nvPr/>
          </p:nvGrpSpPr>
          <p:grpSpPr>
            <a:xfrm>
              <a:off x="722429" y="219777"/>
              <a:ext cx="3408507" cy="4482378"/>
              <a:chOff x="722429" y="219777"/>
              <a:chExt cx="3408507" cy="4482378"/>
            </a:xfrm>
          </p:grpSpPr>
          <p:grpSp>
            <p:nvGrpSpPr>
              <p:cNvPr id="20697" name="Google Shape;20697;p63"/>
              <p:cNvGrpSpPr/>
              <p:nvPr/>
            </p:nvGrpSpPr>
            <p:grpSpPr>
              <a:xfrm>
                <a:off x="1512810" y="3304704"/>
                <a:ext cx="1805304" cy="1397451"/>
                <a:chOff x="1496823" y="3072164"/>
                <a:chExt cx="1284822" cy="994556"/>
              </a:xfrm>
            </p:grpSpPr>
            <p:sp>
              <p:nvSpPr>
                <p:cNvPr id="20698" name="Google Shape;20698;p63"/>
                <p:cNvSpPr/>
                <p:nvPr/>
              </p:nvSpPr>
              <p:spPr>
                <a:xfrm>
                  <a:off x="1716908" y="4005855"/>
                  <a:ext cx="840804" cy="6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3" h="795" extrusionOk="0">
                      <a:moveTo>
                        <a:pt x="5504" y="1"/>
                      </a:moveTo>
                      <a:cubicBezTo>
                        <a:pt x="2480" y="1"/>
                        <a:pt x="1" y="174"/>
                        <a:pt x="1" y="398"/>
                      </a:cubicBezTo>
                      <a:cubicBezTo>
                        <a:pt x="1" y="621"/>
                        <a:pt x="2480" y="794"/>
                        <a:pt x="5504" y="794"/>
                      </a:cubicBezTo>
                      <a:cubicBezTo>
                        <a:pt x="8529" y="794"/>
                        <a:pt x="10983" y="621"/>
                        <a:pt x="10983" y="398"/>
                      </a:cubicBezTo>
                      <a:cubicBezTo>
                        <a:pt x="10983" y="174"/>
                        <a:pt x="8529" y="1"/>
                        <a:pt x="550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9" name="Google Shape;20699;p63"/>
                <p:cNvSpPr/>
                <p:nvPr/>
              </p:nvSpPr>
              <p:spPr>
                <a:xfrm>
                  <a:off x="1532878" y="3119629"/>
                  <a:ext cx="1208957" cy="18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92" h="2480" extrusionOk="0">
                      <a:moveTo>
                        <a:pt x="7908" y="0"/>
                      </a:moveTo>
                      <a:cubicBezTo>
                        <a:pt x="3545" y="0"/>
                        <a:pt x="0" y="570"/>
                        <a:pt x="0" y="1240"/>
                      </a:cubicBezTo>
                      <a:cubicBezTo>
                        <a:pt x="0" y="1934"/>
                        <a:pt x="3545" y="2479"/>
                        <a:pt x="7908" y="2479"/>
                      </a:cubicBezTo>
                      <a:cubicBezTo>
                        <a:pt x="12271" y="2479"/>
                        <a:pt x="15791" y="1934"/>
                        <a:pt x="15791" y="1240"/>
                      </a:cubicBezTo>
                      <a:cubicBezTo>
                        <a:pt x="15791" y="570"/>
                        <a:pt x="12271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0" name="Google Shape;20700;p63"/>
                <p:cNvSpPr/>
                <p:nvPr/>
              </p:nvSpPr>
              <p:spPr>
                <a:xfrm>
                  <a:off x="1496823" y="3208818"/>
                  <a:ext cx="1281071" cy="83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10958" extrusionOk="0">
                      <a:moveTo>
                        <a:pt x="496" y="0"/>
                      </a:moveTo>
                      <a:cubicBezTo>
                        <a:pt x="223" y="0"/>
                        <a:pt x="0" y="273"/>
                        <a:pt x="0" y="570"/>
                      </a:cubicBezTo>
                      <a:cubicBezTo>
                        <a:pt x="0" y="3173"/>
                        <a:pt x="0" y="5851"/>
                        <a:pt x="1116" y="7834"/>
                      </a:cubicBezTo>
                      <a:cubicBezTo>
                        <a:pt x="2331" y="9966"/>
                        <a:pt x="4636" y="10957"/>
                        <a:pt x="8379" y="10957"/>
                      </a:cubicBezTo>
                      <a:cubicBezTo>
                        <a:pt x="12122" y="10957"/>
                        <a:pt x="14453" y="9966"/>
                        <a:pt x="15618" y="7834"/>
                      </a:cubicBezTo>
                      <a:cubicBezTo>
                        <a:pt x="16733" y="5851"/>
                        <a:pt x="16733" y="3173"/>
                        <a:pt x="16733" y="570"/>
                      </a:cubicBezTo>
                      <a:cubicBezTo>
                        <a:pt x="16733" y="273"/>
                        <a:pt x="16535" y="0"/>
                        <a:pt x="16238" y="0"/>
                      </a:cubicBezTo>
                      <a:cubicBezTo>
                        <a:pt x="15965" y="0"/>
                        <a:pt x="15742" y="273"/>
                        <a:pt x="15742" y="570"/>
                      </a:cubicBezTo>
                      <a:cubicBezTo>
                        <a:pt x="15742" y="570"/>
                        <a:pt x="11751" y="1314"/>
                        <a:pt x="8379" y="1314"/>
                      </a:cubicBezTo>
                      <a:cubicBezTo>
                        <a:pt x="5008" y="1314"/>
                        <a:pt x="992" y="570"/>
                        <a:pt x="992" y="570"/>
                      </a:cubicBezTo>
                      <a:cubicBezTo>
                        <a:pt x="992" y="273"/>
                        <a:pt x="794" y="0"/>
                        <a:pt x="4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1" name="Google Shape;20701;p63"/>
                <p:cNvSpPr/>
                <p:nvPr/>
              </p:nvSpPr>
              <p:spPr>
                <a:xfrm>
                  <a:off x="1500574" y="3212570"/>
                  <a:ext cx="1281071" cy="19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604" extrusionOk="0">
                      <a:moveTo>
                        <a:pt x="497" y="1"/>
                      </a:moveTo>
                      <a:cubicBezTo>
                        <a:pt x="199" y="1"/>
                        <a:pt x="1" y="274"/>
                        <a:pt x="1" y="596"/>
                      </a:cubicBezTo>
                      <a:lnTo>
                        <a:pt x="1" y="1216"/>
                      </a:lnTo>
                      <a:cubicBezTo>
                        <a:pt x="125" y="1216"/>
                        <a:pt x="348" y="2604"/>
                        <a:pt x="8330" y="2604"/>
                      </a:cubicBezTo>
                      <a:cubicBezTo>
                        <a:pt x="16288" y="2604"/>
                        <a:pt x="16635" y="1339"/>
                        <a:pt x="16734" y="1315"/>
                      </a:cubicBezTo>
                      <a:lnTo>
                        <a:pt x="16734" y="596"/>
                      </a:lnTo>
                      <a:cubicBezTo>
                        <a:pt x="16734" y="274"/>
                        <a:pt x="16511" y="1"/>
                        <a:pt x="16238" y="1"/>
                      </a:cubicBezTo>
                      <a:cubicBezTo>
                        <a:pt x="15941" y="1"/>
                        <a:pt x="15742" y="274"/>
                        <a:pt x="15742" y="596"/>
                      </a:cubicBezTo>
                      <a:cubicBezTo>
                        <a:pt x="15742" y="596"/>
                        <a:pt x="11726" y="1339"/>
                        <a:pt x="8355" y="1339"/>
                      </a:cubicBezTo>
                      <a:cubicBezTo>
                        <a:pt x="4984" y="1339"/>
                        <a:pt x="968" y="596"/>
                        <a:pt x="968" y="596"/>
                      </a:cubicBezTo>
                      <a:cubicBezTo>
                        <a:pt x="968" y="274"/>
                        <a:pt x="769" y="1"/>
                        <a:pt x="497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2" name="Google Shape;20702;p63"/>
                <p:cNvSpPr/>
                <p:nvPr/>
              </p:nvSpPr>
              <p:spPr>
                <a:xfrm>
                  <a:off x="1496823" y="3072164"/>
                  <a:ext cx="1281071" cy="284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3719" extrusionOk="0">
                      <a:moveTo>
                        <a:pt x="8404" y="1116"/>
                      </a:moveTo>
                      <a:cubicBezTo>
                        <a:pt x="12073" y="1116"/>
                        <a:pt x="14378" y="1537"/>
                        <a:pt x="15370" y="1835"/>
                      </a:cubicBezTo>
                      <a:cubicBezTo>
                        <a:pt x="14378" y="2182"/>
                        <a:pt x="12073" y="2554"/>
                        <a:pt x="8404" y="2554"/>
                      </a:cubicBezTo>
                      <a:cubicBezTo>
                        <a:pt x="4735" y="2554"/>
                        <a:pt x="2430" y="2157"/>
                        <a:pt x="1438" y="1835"/>
                      </a:cubicBezTo>
                      <a:cubicBezTo>
                        <a:pt x="2405" y="1537"/>
                        <a:pt x="4735" y="1116"/>
                        <a:pt x="8404" y="1116"/>
                      </a:cubicBezTo>
                      <a:close/>
                      <a:moveTo>
                        <a:pt x="8379" y="0"/>
                      </a:moveTo>
                      <a:cubicBezTo>
                        <a:pt x="6247" y="0"/>
                        <a:pt x="4264" y="124"/>
                        <a:pt x="2727" y="372"/>
                      </a:cubicBezTo>
                      <a:cubicBezTo>
                        <a:pt x="794" y="695"/>
                        <a:pt x="0" y="1116"/>
                        <a:pt x="0" y="1860"/>
                      </a:cubicBezTo>
                      <a:cubicBezTo>
                        <a:pt x="0" y="2603"/>
                        <a:pt x="744" y="3050"/>
                        <a:pt x="2727" y="3347"/>
                      </a:cubicBezTo>
                      <a:cubicBezTo>
                        <a:pt x="4264" y="3595"/>
                        <a:pt x="6247" y="3719"/>
                        <a:pt x="8379" y="3719"/>
                      </a:cubicBezTo>
                      <a:cubicBezTo>
                        <a:pt x="10511" y="3719"/>
                        <a:pt x="12519" y="3570"/>
                        <a:pt x="14006" y="3347"/>
                      </a:cubicBezTo>
                      <a:cubicBezTo>
                        <a:pt x="15965" y="3050"/>
                        <a:pt x="16733" y="2603"/>
                        <a:pt x="16733" y="1860"/>
                      </a:cubicBezTo>
                      <a:cubicBezTo>
                        <a:pt x="16733" y="1116"/>
                        <a:pt x="15990" y="695"/>
                        <a:pt x="14006" y="372"/>
                      </a:cubicBezTo>
                      <a:cubicBezTo>
                        <a:pt x="12494" y="124"/>
                        <a:pt x="10511" y="0"/>
                        <a:pt x="83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3" name="Google Shape;20703;p63"/>
                <p:cNvSpPr/>
                <p:nvPr/>
              </p:nvSpPr>
              <p:spPr>
                <a:xfrm>
                  <a:off x="1500574" y="3195497"/>
                  <a:ext cx="1281071" cy="15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084" extrusionOk="0">
                      <a:moveTo>
                        <a:pt x="16684" y="1"/>
                      </a:moveTo>
                      <a:cubicBezTo>
                        <a:pt x="16536" y="224"/>
                        <a:pt x="16362" y="422"/>
                        <a:pt x="16164" y="596"/>
                      </a:cubicBezTo>
                      <a:cubicBezTo>
                        <a:pt x="15594" y="1091"/>
                        <a:pt x="13957" y="1439"/>
                        <a:pt x="12916" y="1488"/>
                      </a:cubicBezTo>
                      <a:cubicBezTo>
                        <a:pt x="11850" y="1562"/>
                        <a:pt x="10090" y="1686"/>
                        <a:pt x="8702" y="1686"/>
                      </a:cubicBezTo>
                      <a:cubicBezTo>
                        <a:pt x="6025" y="1686"/>
                        <a:pt x="3298" y="1562"/>
                        <a:pt x="745" y="720"/>
                      </a:cubicBezTo>
                      <a:cubicBezTo>
                        <a:pt x="447" y="620"/>
                        <a:pt x="199" y="472"/>
                        <a:pt x="1" y="224"/>
                      </a:cubicBezTo>
                      <a:lnTo>
                        <a:pt x="1" y="224"/>
                      </a:lnTo>
                      <a:cubicBezTo>
                        <a:pt x="1" y="968"/>
                        <a:pt x="769" y="1389"/>
                        <a:pt x="2728" y="1711"/>
                      </a:cubicBezTo>
                      <a:cubicBezTo>
                        <a:pt x="4240" y="1959"/>
                        <a:pt x="6223" y="2083"/>
                        <a:pt x="8355" y="2083"/>
                      </a:cubicBezTo>
                      <a:cubicBezTo>
                        <a:pt x="10487" y="2083"/>
                        <a:pt x="12470" y="1959"/>
                        <a:pt x="14007" y="1711"/>
                      </a:cubicBezTo>
                      <a:cubicBezTo>
                        <a:pt x="15990" y="1389"/>
                        <a:pt x="16734" y="968"/>
                        <a:pt x="16734" y="224"/>
                      </a:cubicBezTo>
                      <a:cubicBezTo>
                        <a:pt x="16734" y="125"/>
                        <a:pt x="16734" y="75"/>
                        <a:pt x="1668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312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04" name="Google Shape;20704;p63"/>
              <p:cNvGrpSpPr/>
              <p:nvPr/>
            </p:nvGrpSpPr>
            <p:grpSpPr>
              <a:xfrm rot="-984207" flipH="1">
                <a:off x="954794" y="513406"/>
                <a:ext cx="2365877" cy="1986655"/>
                <a:chOff x="98925" y="1114975"/>
                <a:chExt cx="2365870" cy="1986648"/>
              </a:xfrm>
            </p:grpSpPr>
            <p:sp>
              <p:nvSpPr>
                <p:cNvPr id="20705" name="Google Shape;20705;p63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6" name="Google Shape;20706;p63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7" name="Google Shape;20707;p63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8" name="Google Shape;20708;p63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9" name="Google Shape;20709;p63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0" name="Google Shape;20710;p63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1" name="Google Shape;20711;p63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2" name="Google Shape;20712;p63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3" name="Google Shape;20713;p63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4" name="Google Shape;20714;p63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5" name="Google Shape;20715;p63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6" name="Google Shape;20716;p63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7" name="Google Shape;20717;p63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8" name="Google Shape;20718;p63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9" name="Google Shape;20719;p63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0" name="Google Shape;20720;p63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1" name="Google Shape;20721;p63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2" name="Google Shape;20722;p63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3" name="Google Shape;20723;p63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4" name="Google Shape;20724;p63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25" name="Google Shape;20725;p63"/>
              <p:cNvGrpSpPr/>
              <p:nvPr/>
            </p:nvGrpSpPr>
            <p:grpSpPr>
              <a:xfrm>
                <a:off x="1060150" y="1588100"/>
                <a:ext cx="2365870" cy="1986648"/>
                <a:chOff x="98925" y="1114975"/>
                <a:chExt cx="2365870" cy="1986648"/>
              </a:xfrm>
            </p:grpSpPr>
            <p:sp>
              <p:nvSpPr>
                <p:cNvPr id="20726" name="Google Shape;20726;p63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7" name="Google Shape;20727;p63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8" name="Google Shape;20728;p63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9" name="Google Shape;20729;p63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0" name="Google Shape;20730;p63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1" name="Google Shape;20731;p63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2" name="Google Shape;20732;p63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3" name="Google Shape;20733;p63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4" name="Google Shape;20734;p63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5" name="Google Shape;20735;p63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6" name="Google Shape;20736;p63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7" name="Google Shape;20737;p63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8" name="Google Shape;20738;p63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9" name="Google Shape;20739;p63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0" name="Google Shape;20740;p63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1" name="Google Shape;20741;p63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2" name="Google Shape;20742;p63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3" name="Google Shape;20743;p63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4" name="Google Shape;20744;p63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5" name="Google Shape;20745;p63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46" name="Google Shape;20746;p63"/>
              <p:cNvGrpSpPr/>
              <p:nvPr/>
            </p:nvGrpSpPr>
            <p:grpSpPr>
              <a:xfrm rot="2285414">
                <a:off x="1851958" y="1831789"/>
                <a:ext cx="1977369" cy="1660420"/>
                <a:chOff x="98925" y="1114975"/>
                <a:chExt cx="2365870" cy="1986648"/>
              </a:xfrm>
            </p:grpSpPr>
            <p:sp>
              <p:nvSpPr>
                <p:cNvPr id="20747" name="Google Shape;20747;p63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8" name="Google Shape;20748;p63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9" name="Google Shape;20749;p63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0" name="Google Shape;20750;p63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1" name="Google Shape;20751;p63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2" name="Google Shape;20752;p63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3" name="Google Shape;20753;p63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4" name="Google Shape;20754;p63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5" name="Google Shape;20755;p63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6" name="Google Shape;20756;p63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7" name="Google Shape;20757;p63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8" name="Google Shape;20758;p63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9" name="Google Shape;20759;p63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0" name="Google Shape;20760;p63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1" name="Google Shape;20761;p63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2" name="Google Shape;20762;p63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3" name="Google Shape;20763;p63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4" name="Google Shape;20764;p63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5" name="Google Shape;20765;p63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6" name="Google Shape;20766;p63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67" name="Google Shape;20767;p63"/>
              <p:cNvGrpSpPr/>
              <p:nvPr/>
            </p:nvGrpSpPr>
            <p:grpSpPr>
              <a:xfrm>
                <a:off x="2132255" y="680376"/>
                <a:ext cx="466757" cy="475819"/>
                <a:chOff x="3646250" y="1707050"/>
                <a:chExt cx="552375" cy="563100"/>
              </a:xfrm>
            </p:grpSpPr>
            <p:sp>
              <p:nvSpPr>
                <p:cNvPr id="20768" name="Google Shape;20768;p63"/>
                <p:cNvSpPr/>
                <p:nvPr/>
              </p:nvSpPr>
              <p:spPr>
                <a:xfrm>
                  <a:off x="3931325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9" name="Google Shape;20769;p63"/>
                <p:cNvSpPr/>
                <p:nvPr/>
              </p:nvSpPr>
              <p:spPr>
                <a:xfrm>
                  <a:off x="3850150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0" name="Google Shape;20770;p63"/>
                <p:cNvSpPr/>
                <p:nvPr/>
              </p:nvSpPr>
              <p:spPr>
                <a:xfrm>
                  <a:off x="3729925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1" name="Google Shape;20771;p63"/>
                <p:cNvSpPr/>
                <p:nvPr/>
              </p:nvSpPr>
              <p:spPr>
                <a:xfrm>
                  <a:off x="3646250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2" name="Google Shape;20772;p63"/>
                <p:cNvSpPr/>
                <p:nvPr/>
              </p:nvSpPr>
              <p:spPr>
                <a:xfrm>
                  <a:off x="3966188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3" name="Google Shape;20773;p63"/>
                <p:cNvSpPr/>
                <p:nvPr/>
              </p:nvSpPr>
              <p:spPr>
                <a:xfrm>
                  <a:off x="3983088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4" name="Google Shape;20774;p63"/>
                <p:cNvSpPr/>
                <p:nvPr/>
              </p:nvSpPr>
              <p:spPr>
                <a:xfrm>
                  <a:off x="3979363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5" name="Google Shape;20775;p63"/>
                <p:cNvSpPr/>
                <p:nvPr/>
              </p:nvSpPr>
              <p:spPr>
                <a:xfrm>
                  <a:off x="3659875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6" name="Google Shape;20776;p63"/>
                <p:cNvSpPr/>
                <p:nvPr/>
              </p:nvSpPr>
              <p:spPr>
                <a:xfrm>
                  <a:off x="3961388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7" name="Google Shape;20777;p63"/>
                <p:cNvSpPr/>
                <p:nvPr/>
              </p:nvSpPr>
              <p:spPr>
                <a:xfrm>
                  <a:off x="3772363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8" name="Google Shape;20778;p63"/>
                <p:cNvSpPr/>
                <p:nvPr/>
              </p:nvSpPr>
              <p:spPr>
                <a:xfrm>
                  <a:off x="3913063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9" name="Google Shape;20779;p63"/>
                <p:cNvSpPr/>
                <p:nvPr/>
              </p:nvSpPr>
              <p:spPr>
                <a:xfrm>
                  <a:off x="3931325" y="2051863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0" name="Google Shape;20780;p63"/>
                <p:cNvSpPr/>
                <p:nvPr/>
              </p:nvSpPr>
              <p:spPr>
                <a:xfrm>
                  <a:off x="3850150" y="2054588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1" name="Google Shape;20781;p63"/>
                <p:cNvSpPr/>
                <p:nvPr/>
              </p:nvSpPr>
              <p:spPr>
                <a:xfrm>
                  <a:off x="3729925" y="2031463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2" name="Google Shape;20782;p63"/>
                <p:cNvSpPr/>
                <p:nvPr/>
              </p:nvSpPr>
              <p:spPr>
                <a:xfrm>
                  <a:off x="3646250" y="2001413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3" name="Google Shape;20783;p63"/>
                <p:cNvSpPr/>
                <p:nvPr/>
              </p:nvSpPr>
              <p:spPr>
                <a:xfrm>
                  <a:off x="3966188" y="2036188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4" name="Google Shape;20784;p63"/>
                <p:cNvSpPr/>
                <p:nvPr/>
              </p:nvSpPr>
              <p:spPr>
                <a:xfrm>
                  <a:off x="3983088" y="1997688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5" name="Google Shape;20785;p63"/>
                <p:cNvSpPr/>
                <p:nvPr/>
              </p:nvSpPr>
              <p:spPr>
                <a:xfrm>
                  <a:off x="3979363" y="1881938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6" name="Google Shape;20786;p63"/>
                <p:cNvSpPr/>
                <p:nvPr/>
              </p:nvSpPr>
              <p:spPr>
                <a:xfrm>
                  <a:off x="3659875" y="1890463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7" name="Google Shape;20787;p63"/>
                <p:cNvSpPr/>
                <p:nvPr/>
              </p:nvSpPr>
              <p:spPr>
                <a:xfrm>
                  <a:off x="3961388" y="1771013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8" name="Google Shape;20788;p63"/>
                <p:cNvSpPr/>
                <p:nvPr/>
              </p:nvSpPr>
              <p:spPr>
                <a:xfrm>
                  <a:off x="3772363" y="1758688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9" name="Google Shape;20789;p63"/>
                <p:cNvSpPr/>
                <p:nvPr/>
              </p:nvSpPr>
              <p:spPr>
                <a:xfrm>
                  <a:off x="3913063" y="1718788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0" name="Google Shape;20790;p63"/>
                <p:cNvSpPr/>
                <p:nvPr/>
              </p:nvSpPr>
              <p:spPr>
                <a:xfrm>
                  <a:off x="3931788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1" name="Google Shape;20791;p63"/>
                <p:cNvSpPr/>
                <p:nvPr/>
              </p:nvSpPr>
              <p:spPr>
                <a:xfrm>
                  <a:off x="3936450" y="2075725"/>
                  <a:ext cx="57650" cy="1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5146" extrusionOk="0">
                      <a:moveTo>
                        <a:pt x="625" y="0"/>
                      </a:moveTo>
                      <a:cubicBezTo>
                        <a:pt x="445" y="0"/>
                        <a:pt x="278" y="129"/>
                        <a:pt x="149" y="460"/>
                      </a:cubicBezTo>
                      <a:cubicBezTo>
                        <a:pt x="0" y="882"/>
                        <a:pt x="50" y="1452"/>
                        <a:pt x="124" y="1923"/>
                      </a:cubicBezTo>
                      <a:cubicBezTo>
                        <a:pt x="199" y="2443"/>
                        <a:pt x="273" y="2964"/>
                        <a:pt x="447" y="3509"/>
                      </a:cubicBezTo>
                      <a:lnTo>
                        <a:pt x="719" y="4327"/>
                      </a:lnTo>
                      <a:cubicBezTo>
                        <a:pt x="827" y="4543"/>
                        <a:pt x="1030" y="4835"/>
                        <a:pt x="1080" y="5054"/>
                      </a:cubicBezTo>
                      <a:lnTo>
                        <a:pt x="1080" y="5054"/>
                      </a:lnTo>
                      <a:cubicBezTo>
                        <a:pt x="1009" y="4490"/>
                        <a:pt x="933" y="3926"/>
                        <a:pt x="769" y="3385"/>
                      </a:cubicBezTo>
                      <a:lnTo>
                        <a:pt x="769" y="3385"/>
                      </a:lnTo>
                      <a:cubicBezTo>
                        <a:pt x="1017" y="3931"/>
                        <a:pt x="1389" y="4427"/>
                        <a:pt x="1835" y="4823"/>
                      </a:cubicBezTo>
                      <a:cubicBezTo>
                        <a:pt x="1711" y="4079"/>
                        <a:pt x="1438" y="3410"/>
                        <a:pt x="1141" y="2691"/>
                      </a:cubicBezTo>
                      <a:lnTo>
                        <a:pt x="1141" y="2691"/>
                      </a:lnTo>
                      <a:cubicBezTo>
                        <a:pt x="1463" y="3187"/>
                        <a:pt x="1835" y="3658"/>
                        <a:pt x="2231" y="4055"/>
                      </a:cubicBezTo>
                      <a:cubicBezTo>
                        <a:pt x="2306" y="3137"/>
                        <a:pt x="2132" y="2195"/>
                        <a:pt x="1835" y="1328"/>
                      </a:cubicBezTo>
                      <a:cubicBezTo>
                        <a:pt x="1673" y="913"/>
                        <a:pt x="1104" y="0"/>
                        <a:pt x="625" y="0"/>
                      </a:cubicBezTo>
                      <a:close/>
                      <a:moveTo>
                        <a:pt x="1080" y="5054"/>
                      </a:moveTo>
                      <a:cubicBezTo>
                        <a:pt x="1083" y="5084"/>
                        <a:pt x="1087" y="5115"/>
                        <a:pt x="1091" y="5145"/>
                      </a:cubicBezTo>
                      <a:cubicBezTo>
                        <a:pt x="1091" y="5117"/>
                        <a:pt x="1087" y="5086"/>
                        <a:pt x="1080" y="5054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2" name="Google Shape;20792;p63"/>
                <p:cNvSpPr/>
                <p:nvPr/>
              </p:nvSpPr>
              <p:spPr>
                <a:xfrm>
                  <a:off x="3850613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3" name="Google Shape;20793;p63"/>
                <p:cNvSpPr/>
                <p:nvPr/>
              </p:nvSpPr>
              <p:spPr>
                <a:xfrm>
                  <a:off x="3854650" y="2077050"/>
                  <a:ext cx="60750" cy="13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5440" extrusionOk="0">
                      <a:moveTo>
                        <a:pt x="1578" y="0"/>
                      </a:moveTo>
                      <a:cubicBezTo>
                        <a:pt x="1353" y="0"/>
                        <a:pt x="1226" y="188"/>
                        <a:pt x="1066" y="407"/>
                      </a:cubicBezTo>
                      <a:cubicBezTo>
                        <a:pt x="694" y="1002"/>
                        <a:pt x="496" y="1647"/>
                        <a:pt x="322" y="2366"/>
                      </a:cubicBezTo>
                      <a:cubicBezTo>
                        <a:pt x="124" y="3258"/>
                        <a:pt x="50" y="4200"/>
                        <a:pt x="0" y="5117"/>
                      </a:cubicBezTo>
                      <a:cubicBezTo>
                        <a:pt x="124" y="4572"/>
                        <a:pt x="298" y="4026"/>
                        <a:pt x="620" y="3580"/>
                      </a:cubicBezTo>
                      <a:cubicBezTo>
                        <a:pt x="669" y="4200"/>
                        <a:pt x="744" y="4820"/>
                        <a:pt x="818" y="5439"/>
                      </a:cubicBezTo>
                      <a:cubicBezTo>
                        <a:pt x="1016" y="4696"/>
                        <a:pt x="1190" y="3977"/>
                        <a:pt x="1388" y="3233"/>
                      </a:cubicBezTo>
                      <a:cubicBezTo>
                        <a:pt x="1661" y="3704"/>
                        <a:pt x="1909" y="4150"/>
                        <a:pt x="2107" y="4646"/>
                      </a:cubicBezTo>
                      <a:cubicBezTo>
                        <a:pt x="2405" y="3704"/>
                        <a:pt x="2405" y="2663"/>
                        <a:pt x="2430" y="1671"/>
                      </a:cubicBezTo>
                      <a:cubicBezTo>
                        <a:pt x="2430" y="1374"/>
                        <a:pt x="2430" y="1027"/>
                        <a:pt x="2355" y="754"/>
                      </a:cubicBezTo>
                      <a:cubicBezTo>
                        <a:pt x="2256" y="482"/>
                        <a:pt x="2033" y="159"/>
                        <a:pt x="1760" y="35"/>
                      </a:cubicBezTo>
                      <a:cubicBezTo>
                        <a:pt x="1693" y="11"/>
                        <a:pt x="1632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4" name="Google Shape;20794;p63"/>
                <p:cNvSpPr/>
                <p:nvPr/>
              </p:nvSpPr>
              <p:spPr>
                <a:xfrm>
                  <a:off x="3730388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5" name="Google Shape;20795;p63"/>
                <p:cNvSpPr/>
                <p:nvPr/>
              </p:nvSpPr>
              <p:spPr>
                <a:xfrm>
                  <a:off x="3753625" y="2059025"/>
                  <a:ext cx="106000" cy="1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0" h="4847" extrusionOk="0">
                      <a:moveTo>
                        <a:pt x="20" y="4329"/>
                      </a:moveTo>
                      <a:cubicBezTo>
                        <a:pt x="13" y="4336"/>
                        <a:pt x="7" y="4344"/>
                        <a:pt x="0" y="4351"/>
                      </a:cubicBezTo>
                      <a:cubicBezTo>
                        <a:pt x="7" y="4344"/>
                        <a:pt x="14" y="4337"/>
                        <a:pt x="20" y="4329"/>
                      </a:cubicBezTo>
                      <a:close/>
                      <a:moveTo>
                        <a:pt x="3699" y="1"/>
                      </a:moveTo>
                      <a:cubicBezTo>
                        <a:pt x="3413" y="1"/>
                        <a:pt x="3055" y="189"/>
                        <a:pt x="2851" y="335"/>
                      </a:cubicBezTo>
                      <a:cubicBezTo>
                        <a:pt x="2231" y="781"/>
                        <a:pt x="1686" y="1450"/>
                        <a:pt x="1215" y="2070"/>
                      </a:cubicBezTo>
                      <a:cubicBezTo>
                        <a:pt x="942" y="2442"/>
                        <a:pt x="719" y="2814"/>
                        <a:pt x="496" y="3211"/>
                      </a:cubicBezTo>
                      <a:cubicBezTo>
                        <a:pt x="397" y="3384"/>
                        <a:pt x="273" y="3607"/>
                        <a:pt x="199" y="3830"/>
                      </a:cubicBezTo>
                      <a:cubicBezTo>
                        <a:pt x="152" y="3947"/>
                        <a:pt x="127" y="4197"/>
                        <a:pt x="20" y="4329"/>
                      </a:cubicBezTo>
                      <a:lnTo>
                        <a:pt x="20" y="4329"/>
                      </a:lnTo>
                      <a:cubicBezTo>
                        <a:pt x="460" y="3841"/>
                        <a:pt x="900" y="3352"/>
                        <a:pt x="1364" y="2888"/>
                      </a:cubicBezTo>
                      <a:lnTo>
                        <a:pt x="1364" y="2888"/>
                      </a:lnTo>
                      <a:cubicBezTo>
                        <a:pt x="1240" y="3508"/>
                        <a:pt x="1066" y="4103"/>
                        <a:pt x="843" y="4698"/>
                      </a:cubicBezTo>
                      <a:cubicBezTo>
                        <a:pt x="1364" y="4177"/>
                        <a:pt x="1810" y="3558"/>
                        <a:pt x="2132" y="2888"/>
                      </a:cubicBezTo>
                      <a:lnTo>
                        <a:pt x="2132" y="2888"/>
                      </a:lnTo>
                      <a:lnTo>
                        <a:pt x="1959" y="4847"/>
                      </a:lnTo>
                      <a:cubicBezTo>
                        <a:pt x="2455" y="4177"/>
                        <a:pt x="2950" y="3458"/>
                        <a:pt x="3347" y="2715"/>
                      </a:cubicBezTo>
                      <a:cubicBezTo>
                        <a:pt x="3694" y="2095"/>
                        <a:pt x="4239" y="1079"/>
                        <a:pt x="4115" y="360"/>
                      </a:cubicBezTo>
                      <a:cubicBezTo>
                        <a:pt x="4064" y="94"/>
                        <a:pt x="3899" y="1"/>
                        <a:pt x="369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6" name="Google Shape;20796;p63"/>
                <p:cNvSpPr/>
                <p:nvPr/>
              </p:nvSpPr>
              <p:spPr>
                <a:xfrm>
                  <a:off x="3646713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7" name="Google Shape;20797;p63"/>
                <p:cNvSpPr/>
                <p:nvPr/>
              </p:nvSpPr>
              <p:spPr>
                <a:xfrm>
                  <a:off x="3687925" y="2004575"/>
                  <a:ext cx="155575" cy="7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3" h="2960" extrusionOk="0">
                      <a:moveTo>
                        <a:pt x="5606" y="0"/>
                      </a:moveTo>
                      <a:cubicBezTo>
                        <a:pt x="5499" y="0"/>
                        <a:pt x="5382" y="27"/>
                        <a:pt x="5256" y="59"/>
                      </a:cubicBezTo>
                      <a:cubicBezTo>
                        <a:pt x="4314" y="208"/>
                        <a:pt x="3347" y="356"/>
                        <a:pt x="2405" y="579"/>
                      </a:cubicBezTo>
                      <a:cubicBezTo>
                        <a:pt x="1538" y="802"/>
                        <a:pt x="645" y="1075"/>
                        <a:pt x="1" y="1695"/>
                      </a:cubicBezTo>
                      <a:cubicBezTo>
                        <a:pt x="645" y="1645"/>
                        <a:pt x="1339" y="1571"/>
                        <a:pt x="1984" y="1521"/>
                      </a:cubicBezTo>
                      <a:lnTo>
                        <a:pt x="1984" y="1521"/>
                      </a:lnTo>
                      <a:cubicBezTo>
                        <a:pt x="1587" y="1819"/>
                        <a:pt x="1166" y="2191"/>
                        <a:pt x="868" y="2637"/>
                      </a:cubicBezTo>
                      <a:cubicBezTo>
                        <a:pt x="1488" y="2463"/>
                        <a:pt x="2133" y="2290"/>
                        <a:pt x="2752" y="2067"/>
                      </a:cubicBezTo>
                      <a:lnTo>
                        <a:pt x="2752" y="2067"/>
                      </a:lnTo>
                      <a:cubicBezTo>
                        <a:pt x="2628" y="2389"/>
                        <a:pt x="2455" y="2686"/>
                        <a:pt x="2257" y="2959"/>
                      </a:cubicBezTo>
                      <a:cubicBezTo>
                        <a:pt x="3496" y="2612"/>
                        <a:pt x="4686" y="1968"/>
                        <a:pt x="5678" y="1150"/>
                      </a:cubicBezTo>
                      <a:cubicBezTo>
                        <a:pt x="5950" y="902"/>
                        <a:pt x="6223" y="579"/>
                        <a:pt x="5975" y="208"/>
                      </a:cubicBezTo>
                      <a:cubicBezTo>
                        <a:pt x="5875" y="50"/>
                        <a:pt x="5750" y="0"/>
                        <a:pt x="56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8" name="Google Shape;20798;p63"/>
                <p:cNvSpPr/>
                <p:nvPr/>
              </p:nvSpPr>
              <p:spPr>
                <a:xfrm>
                  <a:off x="3966650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9" name="Google Shape;20799;p63"/>
                <p:cNvSpPr/>
                <p:nvPr/>
              </p:nvSpPr>
              <p:spPr>
                <a:xfrm>
                  <a:off x="3974250" y="2051050"/>
                  <a:ext cx="108475" cy="9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9" h="3827" extrusionOk="0">
                      <a:moveTo>
                        <a:pt x="294" y="1"/>
                      </a:moveTo>
                      <a:cubicBezTo>
                        <a:pt x="190" y="1"/>
                        <a:pt x="110" y="52"/>
                        <a:pt x="100" y="208"/>
                      </a:cubicBezTo>
                      <a:cubicBezTo>
                        <a:pt x="1" y="480"/>
                        <a:pt x="323" y="827"/>
                        <a:pt x="472" y="1001"/>
                      </a:cubicBezTo>
                      <a:cubicBezTo>
                        <a:pt x="1314" y="2141"/>
                        <a:pt x="2331" y="3083"/>
                        <a:pt x="3521" y="3827"/>
                      </a:cubicBezTo>
                      <a:cubicBezTo>
                        <a:pt x="3446" y="3579"/>
                        <a:pt x="3347" y="3381"/>
                        <a:pt x="3273" y="3158"/>
                      </a:cubicBezTo>
                      <a:lnTo>
                        <a:pt x="3273" y="3158"/>
                      </a:lnTo>
                      <a:cubicBezTo>
                        <a:pt x="3595" y="3282"/>
                        <a:pt x="3967" y="3406"/>
                        <a:pt x="4314" y="3530"/>
                      </a:cubicBezTo>
                      <a:cubicBezTo>
                        <a:pt x="4140" y="3158"/>
                        <a:pt x="3892" y="2811"/>
                        <a:pt x="3645" y="2513"/>
                      </a:cubicBezTo>
                      <a:cubicBezTo>
                        <a:pt x="3892" y="2513"/>
                        <a:pt x="4091" y="2538"/>
                        <a:pt x="4339" y="2538"/>
                      </a:cubicBezTo>
                      <a:cubicBezTo>
                        <a:pt x="4091" y="2191"/>
                        <a:pt x="3769" y="1918"/>
                        <a:pt x="3421" y="1670"/>
                      </a:cubicBezTo>
                      <a:cubicBezTo>
                        <a:pt x="2579" y="1075"/>
                        <a:pt x="1686" y="580"/>
                        <a:pt x="744" y="158"/>
                      </a:cubicBezTo>
                      <a:cubicBezTo>
                        <a:pt x="629" y="100"/>
                        <a:pt x="438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0" name="Google Shape;20800;p63"/>
                <p:cNvSpPr/>
                <p:nvPr/>
              </p:nvSpPr>
              <p:spPr>
                <a:xfrm>
                  <a:off x="3983550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1" name="Google Shape;20801;p63"/>
                <p:cNvSpPr/>
                <p:nvPr/>
              </p:nvSpPr>
              <p:spPr>
                <a:xfrm>
                  <a:off x="3987875" y="1992150"/>
                  <a:ext cx="128325" cy="7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010" extrusionOk="0">
                      <a:moveTo>
                        <a:pt x="862" y="1"/>
                      </a:moveTo>
                      <a:cubicBezTo>
                        <a:pt x="573" y="1"/>
                        <a:pt x="172" y="56"/>
                        <a:pt x="75" y="308"/>
                      </a:cubicBezTo>
                      <a:cubicBezTo>
                        <a:pt x="1" y="581"/>
                        <a:pt x="422" y="952"/>
                        <a:pt x="571" y="1126"/>
                      </a:cubicBezTo>
                      <a:cubicBezTo>
                        <a:pt x="1166" y="1696"/>
                        <a:pt x="1885" y="2043"/>
                        <a:pt x="2554" y="2390"/>
                      </a:cubicBezTo>
                      <a:cubicBezTo>
                        <a:pt x="3025" y="2589"/>
                        <a:pt x="3471" y="2812"/>
                        <a:pt x="3918" y="3010"/>
                      </a:cubicBezTo>
                      <a:cubicBezTo>
                        <a:pt x="3645" y="2589"/>
                        <a:pt x="3347" y="2217"/>
                        <a:pt x="2976" y="1919"/>
                      </a:cubicBezTo>
                      <a:lnTo>
                        <a:pt x="2976" y="1919"/>
                      </a:lnTo>
                      <a:lnTo>
                        <a:pt x="4909" y="2291"/>
                      </a:lnTo>
                      <a:cubicBezTo>
                        <a:pt x="4513" y="1944"/>
                        <a:pt x="4017" y="1671"/>
                        <a:pt x="3496" y="1473"/>
                      </a:cubicBezTo>
                      <a:cubicBezTo>
                        <a:pt x="4042" y="1374"/>
                        <a:pt x="4587" y="1299"/>
                        <a:pt x="5132" y="1176"/>
                      </a:cubicBezTo>
                      <a:cubicBezTo>
                        <a:pt x="3918" y="432"/>
                        <a:pt x="2505" y="110"/>
                        <a:pt x="1067" y="10"/>
                      </a:cubicBezTo>
                      <a:cubicBezTo>
                        <a:pt x="1013" y="5"/>
                        <a:pt x="942" y="1"/>
                        <a:pt x="8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2" name="Google Shape;20802;p63"/>
                <p:cNvSpPr/>
                <p:nvPr/>
              </p:nvSpPr>
              <p:spPr>
                <a:xfrm>
                  <a:off x="3979825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3" name="Google Shape;20803;p63"/>
                <p:cNvSpPr/>
                <p:nvPr/>
              </p:nvSpPr>
              <p:spPr>
                <a:xfrm>
                  <a:off x="3992000" y="1909350"/>
                  <a:ext cx="131025" cy="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1" h="2861" extrusionOk="0">
                      <a:moveTo>
                        <a:pt x="4546" y="1"/>
                      </a:moveTo>
                      <a:lnTo>
                        <a:pt x="4546" y="1"/>
                      </a:lnTo>
                      <a:cubicBezTo>
                        <a:pt x="4075" y="125"/>
                        <a:pt x="3604" y="298"/>
                        <a:pt x="3133" y="447"/>
                      </a:cubicBezTo>
                      <a:cubicBezTo>
                        <a:pt x="2364" y="819"/>
                        <a:pt x="1621" y="1265"/>
                        <a:pt x="951" y="1810"/>
                      </a:cubicBezTo>
                      <a:cubicBezTo>
                        <a:pt x="728" y="1984"/>
                        <a:pt x="34" y="2430"/>
                        <a:pt x="9" y="2678"/>
                      </a:cubicBezTo>
                      <a:cubicBezTo>
                        <a:pt x="0" y="2815"/>
                        <a:pt x="126" y="2861"/>
                        <a:pt x="296" y="2861"/>
                      </a:cubicBezTo>
                      <a:cubicBezTo>
                        <a:pt x="589" y="2861"/>
                        <a:pt x="1015" y="2725"/>
                        <a:pt x="1125" y="2678"/>
                      </a:cubicBezTo>
                      <a:cubicBezTo>
                        <a:pt x="2439" y="2356"/>
                        <a:pt x="3753" y="2033"/>
                        <a:pt x="5067" y="1686"/>
                      </a:cubicBezTo>
                      <a:cubicBezTo>
                        <a:pt x="4571" y="1637"/>
                        <a:pt x="4075" y="1538"/>
                        <a:pt x="3579" y="1488"/>
                      </a:cubicBezTo>
                      <a:lnTo>
                        <a:pt x="5240" y="546"/>
                      </a:lnTo>
                      <a:lnTo>
                        <a:pt x="5240" y="546"/>
                      </a:lnTo>
                      <a:cubicBezTo>
                        <a:pt x="4571" y="769"/>
                        <a:pt x="3877" y="893"/>
                        <a:pt x="3207" y="992"/>
                      </a:cubicBezTo>
                      <a:cubicBezTo>
                        <a:pt x="3579" y="546"/>
                        <a:pt x="4001" y="199"/>
                        <a:pt x="45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4" name="Google Shape;20804;p63"/>
                <p:cNvSpPr/>
                <p:nvPr/>
              </p:nvSpPr>
              <p:spPr>
                <a:xfrm>
                  <a:off x="3660338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5" name="Google Shape;20805;p63"/>
                <p:cNvSpPr/>
                <p:nvPr/>
              </p:nvSpPr>
              <p:spPr>
                <a:xfrm>
                  <a:off x="3732550" y="1916175"/>
                  <a:ext cx="114050" cy="6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2" h="2604" extrusionOk="0">
                      <a:moveTo>
                        <a:pt x="174" y="0"/>
                      </a:moveTo>
                      <a:cubicBezTo>
                        <a:pt x="194" y="3"/>
                        <a:pt x="214" y="6"/>
                        <a:pt x="235" y="9"/>
                      </a:cubicBezTo>
                      <a:lnTo>
                        <a:pt x="235" y="9"/>
                      </a:lnTo>
                      <a:cubicBezTo>
                        <a:pt x="216" y="4"/>
                        <a:pt x="196" y="0"/>
                        <a:pt x="174" y="0"/>
                      </a:cubicBezTo>
                      <a:close/>
                      <a:moveTo>
                        <a:pt x="235" y="9"/>
                      </a:moveTo>
                      <a:cubicBezTo>
                        <a:pt x="318" y="34"/>
                        <a:pt x="366" y="108"/>
                        <a:pt x="447" y="149"/>
                      </a:cubicBezTo>
                      <a:cubicBezTo>
                        <a:pt x="719" y="422"/>
                        <a:pt x="992" y="719"/>
                        <a:pt x="1240" y="992"/>
                      </a:cubicBezTo>
                      <a:cubicBezTo>
                        <a:pt x="937" y="916"/>
                        <a:pt x="634" y="884"/>
                        <a:pt x="309" y="884"/>
                      </a:cubicBezTo>
                      <a:cubicBezTo>
                        <a:pt x="208" y="884"/>
                        <a:pt x="106" y="887"/>
                        <a:pt x="1" y="893"/>
                      </a:cubicBezTo>
                      <a:cubicBezTo>
                        <a:pt x="546" y="1190"/>
                        <a:pt x="1067" y="1488"/>
                        <a:pt x="1612" y="1736"/>
                      </a:cubicBezTo>
                      <a:cubicBezTo>
                        <a:pt x="1508" y="1722"/>
                        <a:pt x="1404" y="1716"/>
                        <a:pt x="1300" y="1716"/>
                      </a:cubicBezTo>
                      <a:cubicBezTo>
                        <a:pt x="1032" y="1716"/>
                        <a:pt x="764" y="1756"/>
                        <a:pt x="496" y="1810"/>
                      </a:cubicBezTo>
                      <a:cubicBezTo>
                        <a:pt x="1091" y="2281"/>
                        <a:pt x="1835" y="2603"/>
                        <a:pt x="2579" y="2603"/>
                      </a:cubicBezTo>
                      <a:cubicBezTo>
                        <a:pt x="3198" y="2603"/>
                        <a:pt x="3818" y="2405"/>
                        <a:pt x="4413" y="2182"/>
                      </a:cubicBezTo>
                      <a:cubicBezTo>
                        <a:pt x="4463" y="2157"/>
                        <a:pt x="4562" y="2132"/>
                        <a:pt x="4562" y="2058"/>
                      </a:cubicBezTo>
                      <a:cubicBezTo>
                        <a:pt x="4562" y="1983"/>
                        <a:pt x="3942" y="1537"/>
                        <a:pt x="3843" y="1438"/>
                      </a:cubicBezTo>
                      <a:cubicBezTo>
                        <a:pt x="3521" y="1165"/>
                        <a:pt x="3099" y="942"/>
                        <a:pt x="2703" y="769"/>
                      </a:cubicBezTo>
                      <a:cubicBezTo>
                        <a:pt x="1952" y="357"/>
                        <a:pt x="1083" y="135"/>
                        <a:pt x="235" y="9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6" name="Google Shape;20806;p63"/>
                <p:cNvSpPr/>
                <p:nvPr/>
              </p:nvSpPr>
              <p:spPr>
                <a:xfrm>
                  <a:off x="3961850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7" name="Google Shape;20807;p63"/>
                <p:cNvSpPr/>
                <p:nvPr/>
              </p:nvSpPr>
              <p:spPr>
                <a:xfrm>
                  <a:off x="3964950" y="1805850"/>
                  <a:ext cx="120875" cy="14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5" h="5854" extrusionOk="0">
                      <a:moveTo>
                        <a:pt x="4289" y="1"/>
                      </a:moveTo>
                      <a:lnTo>
                        <a:pt x="4289" y="1"/>
                      </a:lnTo>
                      <a:cubicBezTo>
                        <a:pt x="3446" y="546"/>
                        <a:pt x="2703" y="1240"/>
                        <a:pt x="2083" y="2058"/>
                      </a:cubicBezTo>
                      <a:cubicBezTo>
                        <a:pt x="1364" y="2951"/>
                        <a:pt x="744" y="3942"/>
                        <a:pt x="298" y="4934"/>
                      </a:cubicBezTo>
                      <a:cubicBezTo>
                        <a:pt x="125" y="5207"/>
                        <a:pt x="1" y="5504"/>
                        <a:pt x="75" y="5802"/>
                      </a:cubicBezTo>
                      <a:cubicBezTo>
                        <a:pt x="112" y="5839"/>
                        <a:pt x="158" y="5853"/>
                        <a:pt x="208" y="5853"/>
                      </a:cubicBezTo>
                      <a:cubicBezTo>
                        <a:pt x="324" y="5853"/>
                        <a:pt x="459" y="5772"/>
                        <a:pt x="546" y="5702"/>
                      </a:cubicBezTo>
                      <a:cubicBezTo>
                        <a:pt x="1463" y="4983"/>
                        <a:pt x="2281" y="4215"/>
                        <a:pt x="3099" y="3372"/>
                      </a:cubicBezTo>
                      <a:cubicBezTo>
                        <a:pt x="3793" y="2703"/>
                        <a:pt x="4463" y="1959"/>
                        <a:pt x="4835" y="1067"/>
                      </a:cubicBezTo>
                      <a:lnTo>
                        <a:pt x="4835" y="1067"/>
                      </a:lnTo>
                      <a:cubicBezTo>
                        <a:pt x="4661" y="1116"/>
                        <a:pt x="4438" y="1191"/>
                        <a:pt x="4264" y="1240"/>
                      </a:cubicBezTo>
                      <a:cubicBezTo>
                        <a:pt x="4463" y="992"/>
                        <a:pt x="4686" y="720"/>
                        <a:pt x="4810" y="422"/>
                      </a:cubicBezTo>
                      <a:lnTo>
                        <a:pt x="4810" y="422"/>
                      </a:lnTo>
                      <a:cubicBezTo>
                        <a:pt x="4512" y="546"/>
                        <a:pt x="4215" y="645"/>
                        <a:pt x="3942" y="844"/>
                      </a:cubicBezTo>
                      <a:cubicBezTo>
                        <a:pt x="4091" y="571"/>
                        <a:pt x="4190" y="273"/>
                        <a:pt x="42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8" name="Google Shape;20808;p63"/>
                <p:cNvSpPr/>
                <p:nvPr/>
              </p:nvSpPr>
              <p:spPr>
                <a:xfrm>
                  <a:off x="3772825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9" name="Google Shape;20809;p63"/>
                <p:cNvSpPr/>
                <p:nvPr/>
              </p:nvSpPr>
              <p:spPr>
                <a:xfrm>
                  <a:off x="3808150" y="1849250"/>
                  <a:ext cx="69975" cy="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3424" extrusionOk="0">
                      <a:moveTo>
                        <a:pt x="1687" y="0"/>
                      </a:moveTo>
                      <a:lnTo>
                        <a:pt x="1687" y="0"/>
                      </a:lnTo>
                      <a:cubicBezTo>
                        <a:pt x="1786" y="397"/>
                        <a:pt x="1811" y="843"/>
                        <a:pt x="1811" y="1239"/>
                      </a:cubicBezTo>
                      <a:cubicBezTo>
                        <a:pt x="1563" y="768"/>
                        <a:pt x="1265" y="372"/>
                        <a:pt x="893" y="25"/>
                      </a:cubicBezTo>
                      <a:lnTo>
                        <a:pt x="893" y="25"/>
                      </a:lnTo>
                      <a:cubicBezTo>
                        <a:pt x="992" y="446"/>
                        <a:pt x="1017" y="818"/>
                        <a:pt x="1042" y="1215"/>
                      </a:cubicBezTo>
                      <a:cubicBezTo>
                        <a:pt x="670" y="967"/>
                        <a:pt x="323" y="719"/>
                        <a:pt x="1" y="471"/>
                      </a:cubicBezTo>
                      <a:lnTo>
                        <a:pt x="1" y="471"/>
                      </a:lnTo>
                      <a:cubicBezTo>
                        <a:pt x="150" y="1190"/>
                        <a:pt x="521" y="1834"/>
                        <a:pt x="1017" y="2355"/>
                      </a:cubicBezTo>
                      <a:cubicBezTo>
                        <a:pt x="1315" y="2702"/>
                        <a:pt x="1786" y="3272"/>
                        <a:pt x="2232" y="3371"/>
                      </a:cubicBezTo>
                      <a:cubicBezTo>
                        <a:pt x="2312" y="3407"/>
                        <a:pt x="2381" y="3423"/>
                        <a:pt x="2441" y="3423"/>
                      </a:cubicBezTo>
                      <a:cubicBezTo>
                        <a:pt x="2749" y="3423"/>
                        <a:pt x="2798" y="2993"/>
                        <a:pt x="2777" y="2702"/>
                      </a:cubicBezTo>
                      <a:cubicBezTo>
                        <a:pt x="2753" y="2206"/>
                        <a:pt x="2629" y="1710"/>
                        <a:pt x="2430" y="1239"/>
                      </a:cubicBezTo>
                      <a:cubicBezTo>
                        <a:pt x="2356" y="992"/>
                        <a:pt x="2232" y="768"/>
                        <a:pt x="2108" y="570"/>
                      </a:cubicBezTo>
                      <a:cubicBezTo>
                        <a:pt x="2009" y="397"/>
                        <a:pt x="1736" y="149"/>
                        <a:pt x="16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0" name="Google Shape;20810;p63"/>
                <p:cNvSpPr/>
                <p:nvPr/>
              </p:nvSpPr>
              <p:spPr>
                <a:xfrm>
                  <a:off x="3913525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1" name="Google Shape;20811;p63"/>
                <p:cNvSpPr/>
                <p:nvPr/>
              </p:nvSpPr>
              <p:spPr>
                <a:xfrm>
                  <a:off x="3920950" y="1790375"/>
                  <a:ext cx="48975" cy="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5702" extrusionOk="0">
                      <a:moveTo>
                        <a:pt x="1339" y="0"/>
                      </a:moveTo>
                      <a:cubicBezTo>
                        <a:pt x="1067" y="446"/>
                        <a:pt x="843" y="892"/>
                        <a:pt x="620" y="1413"/>
                      </a:cubicBezTo>
                      <a:cubicBezTo>
                        <a:pt x="496" y="1710"/>
                        <a:pt x="323" y="2033"/>
                        <a:pt x="224" y="2330"/>
                      </a:cubicBezTo>
                      <a:cubicBezTo>
                        <a:pt x="1" y="3223"/>
                        <a:pt x="249" y="4437"/>
                        <a:pt x="472" y="5330"/>
                      </a:cubicBezTo>
                      <a:cubicBezTo>
                        <a:pt x="496" y="5503"/>
                        <a:pt x="596" y="5677"/>
                        <a:pt x="744" y="5702"/>
                      </a:cubicBezTo>
                      <a:lnTo>
                        <a:pt x="1488" y="3768"/>
                      </a:lnTo>
                      <a:cubicBezTo>
                        <a:pt x="1686" y="3223"/>
                        <a:pt x="1885" y="2702"/>
                        <a:pt x="1959" y="2157"/>
                      </a:cubicBezTo>
                      <a:lnTo>
                        <a:pt x="1959" y="2157"/>
                      </a:lnTo>
                      <a:cubicBezTo>
                        <a:pt x="1860" y="2281"/>
                        <a:pt x="1736" y="2355"/>
                        <a:pt x="1612" y="2454"/>
                      </a:cubicBezTo>
                      <a:cubicBezTo>
                        <a:pt x="1810" y="1810"/>
                        <a:pt x="1860" y="1165"/>
                        <a:pt x="1860" y="496"/>
                      </a:cubicBezTo>
                      <a:lnTo>
                        <a:pt x="1860" y="496"/>
                      </a:lnTo>
                      <a:cubicBezTo>
                        <a:pt x="1711" y="719"/>
                        <a:pt x="1562" y="967"/>
                        <a:pt x="1463" y="1239"/>
                      </a:cubicBezTo>
                      <a:cubicBezTo>
                        <a:pt x="1463" y="843"/>
                        <a:pt x="1389" y="421"/>
                        <a:pt x="133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2" name="Google Shape;20812;p63"/>
                <p:cNvSpPr/>
                <p:nvPr/>
              </p:nvSpPr>
              <p:spPr>
                <a:xfrm>
                  <a:off x="3693500" y="1800175"/>
                  <a:ext cx="175425" cy="16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7" h="6760" extrusionOk="0">
                      <a:moveTo>
                        <a:pt x="1582" y="1"/>
                      </a:moveTo>
                      <a:cubicBezTo>
                        <a:pt x="1559" y="1"/>
                        <a:pt x="1536" y="2"/>
                        <a:pt x="1513" y="5"/>
                      </a:cubicBezTo>
                      <a:cubicBezTo>
                        <a:pt x="1315" y="54"/>
                        <a:pt x="1141" y="178"/>
                        <a:pt x="943" y="253"/>
                      </a:cubicBezTo>
                      <a:cubicBezTo>
                        <a:pt x="745" y="376"/>
                        <a:pt x="447" y="426"/>
                        <a:pt x="274" y="575"/>
                      </a:cubicBezTo>
                      <a:cubicBezTo>
                        <a:pt x="75" y="724"/>
                        <a:pt x="75" y="922"/>
                        <a:pt x="75" y="1120"/>
                      </a:cubicBezTo>
                      <a:cubicBezTo>
                        <a:pt x="75" y="1219"/>
                        <a:pt x="125" y="1244"/>
                        <a:pt x="75" y="1343"/>
                      </a:cubicBezTo>
                      <a:cubicBezTo>
                        <a:pt x="75" y="1442"/>
                        <a:pt x="26" y="1542"/>
                        <a:pt x="26" y="1616"/>
                      </a:cubicBezTo>
                      <a:cubicBezTo>
                        <a:pt x="1" y="1988"/>
                        <a:pt x="125" y="2459"/>
                        <a:pt x="373" y="2781"/>
                      </a:cubicBezTo>
                      <a:cubicBezTo>
                        <a:pt x="1761" y="4591"/>
                        <a:pt x="4091" y="5880"/>
                        <a:pt x="6198" y="6673"/>
                      </a:cubicBezTo>
                      <a:cubicBezTo>
                        <a:pt x="6322" y="6723"/>
                        <a:pt x="6459" y="6760"/>
                        <a:pt x="6582" y="6760"/>
                      </a:cubicBezTo>
                      <a:cubicBezTo>
                        <a:pt x="6706" y="6760"/>
                        <a:pt x="6818" y="6723"/>
                        <a:pt x="6892" y="6623"/>
                      </a:cubicBezTo>
                      <a:cubicBezTo>
                        <a:pt x="7016" y="6450"/>
                        <a:pt x="6942" y="6252"/>
                        <a:pt x="6868" y="6053"/>
                      </a:cubicBezTo>
                      <a:cubicBezTo>
                        <a:pt x="6520" y="5260"/>
                        <a:pt x="6000" y="4492"/>
                        <a:pt x="5455" y="3698"/>
                      </a:cubicBezTo>
                      <a:cubicBezTo>
                        <a:pt x="5281" y="3500"/>
                        <a:pt x="5132" y="3302"/>
                        <a:pt x="4984" y="3079"/>
                      </a:cubicBezTo>
                      <a:cubicBezTo>
                        <a:pt x="4165" y="2013"/>
                        <a:pt x="3298" y="922"/>
                        <a:pt x="2133" y="203"/>
                      </a:cubicBezTo>
                      <a:cubicBezTo>
                        <a:pt x="1955" y="92"/>
                        <a:pt x="1777" y="1"/>
                        <a:pt x="15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3" name="Google Shape;20813;p63"/>
                <p:cNvSpPr/>
                <p:nvPr/>
              </p:nvSpPr>
              <p:spPr>
                <a:xfrm>
                  <a:off x="3753000" y="1859150"/>
                  <a:ext cx="104775" cy="1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067" extrusionOk="0">
                      <a:moveTo>
                        <a:pt x="794" y="1"/>
                      </a:moveTo>
                      <a:cubicBezTo>
                        <a:pt x="801" y="18"/>
                        <a:pt x="811" y="35"/>
                        <a:pt x="824" y="52"/>
                      </a:cubicBezTo>
                      <a:lnTo>
                        <a:pt x="824" y="52"/>
                      </a:lnTo>
                      <a:cubicBezTo>
                        <a:pt x="814" y="35"/>
                        <a:pt x="804" y="18"/>
                        <a:pt x="794" y="1"/>
                      </a:cubicBezTo>
                      <a:close/>
                      <a:moveTo>
                        <a:pt x="348" y="1463"/>
                      </a:moveTo>
                      <a:lnTo>
                        <a:pt x="348" y="1463"/>
                      </a:lnTo>
                      <a:cubicBezTo>
                        <a:pt x="355" y="1465"/>
                        <a:pt x="362" y="1467"/>
                        <a:pt x="369" y="1468"/>
                      </a:cubicBezTo>
                      <a:lnTo>
                        <a:pt x="369" y="1468"/>
                      </a:lnTo>
                      <a:cubicBezTo>
                        <a:pt x="362" y="1466"/>
                        <a:pt x="355" y="1465"/>
                        <a:pt x="348" y="1463"/>
                      </a:cubicBezTo>
                      <a:close/>
                      <a:moveTo>
                        <a:pt x="824" y="52"/>
                      </a:moveTo>
                      <a:cubicBezTo>
                        <a:pt x="982" y="330"/>
                        <a:pt x="1100" y="587"/>
                        <a:pt x="1240" y="843"/>
                      </a:cubicBezTo>
                      <a:cubicBezTo>
                        <a:pt x="868" y="571"/>
                        <a:pt x="422" y="372"/>
                        <a:pt x="1" y="273"/>
                      </a:cubicBezTo>
                      <a:lnTo>
                        <a:pt x="1" y="273"/>
                      </a:lnTo>
                      <a:cubicBezTo>
                        <a:pt x="348" y="695"/>
                        <a:pt x="670" y="1141"/>
                        <a:pt x="1017" y="1538"/>
                      </a:cubicBezTo>
                      <a:cubicBezTo>
                        <a:pt x="802" y="1514"/>
                        <a:pt x="564" y="1513"/>
                        <a:pt x="369" y="1468"/>
                      </a:cubicBezTo>
                      <a:lnTo>
                        <a:pt x="369" y="1468"/>
                      </a:lnTo>
                      <a:cubicBezTo>
                        <a:pt x="621" y="1538"/>
                        <a:pt x="1048" y="1964"/>
                        <a:pt x="1265" y="2133"/>
                      </a:cubicBezTo>
                      <a:cubicBezTo>
                        <a:pt x="1587" y="2306"/>
                        <a:pt x="1860" y="2529"/>
                        <a:pt x="2157" y="2703"/>
                      </a:cubicBezTo>
                      <a:cubicBezTo>
                        <a:pt x="2827" y="3149"/>
                        <a:pt x="3471" y="3620"/>
                        <a:pt x="4116" y="4066"/>
                      </a:cubicBezTo>
                      <a:cubicBezTo>
                        <a:pt x="4190" y="4017"/>
                        <a:pt x="4116" y="3917"/>
                        <a:pt x="4091" y="3818"/>
                      </a:cubicBezTo>
                      <a:cubicBezTo>
                        <a:pt x="3769" y="3322"/>
                        <a:pt x="3570" y="2827"/>
                        <a:pt x="3198" y="2380"/>
                      </a:cubicBezTo>
                      <a:cubicBezTo>
                        <a:pt x="2777" y="1860"/>
                        <a:pt x="2380" y="1414"/>
                        <a:pt x="1909" y="943"/>
                      </a:cubicBezTo>
                      <a:cubicBezTo>
                        <a:pt x="1736" y="744"/>
                        <a:pt x="1538" y="596"/>
                        <a:pt x="1364" y="422"/>
                      </a:cubicBezTo>
                      <a:cubicBezTo>
                        <a:pt x="1230" y="355"/>
                        <a:pt x="935" y="208"/>
                        <a:pt x="824" y="52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4" name="Google Shape;20814;p63"/>
                <p:cNvSpPr/>
                <p:nvPr/>
              </p:nvSpPr>
              <p:spPr>
                <a:xfrm>
                  <a:off x="3843475" y="1707050"/>
                  <a:ext cx="93625" cy="24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" h="9785" extrusionOk="0">
                      <a:moveTo>
                        <a:pt x="2204" y="0"/>
                      </a:moveTo>
                      <a:cubicBezTo>
                        <a:pt x="2000" y="0"/>
                        <a:pt x="1793" y="215"/>
                        <a:pt x="1572" y="215"/>
                      </a:cubicBezTo>
                      <a:cubicBezTo>
                        <a:pt x="1552" y="215"/>
                        <a:pt x="1533" y="213"/>
                        <a:pt x="1513" y="210"/>
                      </a:cubicBezTo>
                      <a:cubicBezTo>
                        <a:pt x="1414" y="185"/>
                        <a:pt x="1364" y="160"/>
                        <a:pt x="1265" y="110"/>
                      </a:cubicBezTo>
                      <a:cubicBezTo>
                        <a:pt x="1249" y="108"/>
                        <a:pt x="1234" y="106"/>
                        <a:pt x="1218" y="106"/>
                      </a:cubicBezTo>
                      <a:cubicBezTo>
                        <a:pt x="1090" y="106"/>
                        <a:pt x="982" y="193"/>
                        <a:pt x="893" y="259"/>
                      </a:cubicBezTo>
                      <a:cubicBezTo>
                        <a:pt x="819" y="358"/>
                        <a:pt x="745" y="507"/>
                        <a:pt x="720" y="631"/>
                      </a:cubicBezTo>
                      <a:cubicBezTo>
                        <a:pt x="398" y="1474"/>
                        <a:pt x="150" y="2341"/>
                        <a:pt x="50" y="3234"/>
                      </a:cubicBezTo>
                      <a:cubicBezTo>
                        <a:pt x="1" y="4052"/>
                        <a:pt x="199" y="4721"/>
                        <a:pt x="373" y="5514"/>
                      </a:cubicBezTo>
                      <a:cubicBezTo>
                        <a:pt x="745" y="7027"/>
                        <a:pt x="1364" y="8539"/>
                        <a:pt x="2480" y="9679"/>
                      </a:cubicBezTo>
                      <a:cubicBezTo>
                        <a:pt x="2521" y="9740"/>
                        <a:pt x="2578" y="9785"/>
                        <a:pt x="2653" y="9785"/>
                      </a:cubicBezTo>
                      <a:cubicBezTo>
                        <a:pt x="2669" y="9785"/>
                        <a:pt x="2685" y="9783"/>
                        <a:pt x="2703" y="9778"/>
                      </a:cubicBezTo>
                      <a:cubicBezTo>
                        <a:pt x="2728" y="9778"/>
                        <a:pt x="2753" y="9754"/>
                        <a:pt x="2802" y="9729"/>
                      </a:cubicBezTo>
                      <a:cubicBezTo>
                        <a:pt x="3050" y="9456"/>
                        <a:pt x="3149" y="9109"/>
                        <a:pt x="3248" y="8737"/>
                      </a:cubicBezTo>
                      <a:cubicBezTo>
                        <a:pt x="3620" y="7374"/>
                        <a:pt x="3695" y="5985"/>
                        <a:pt x="3695" y="4548"/>
                      </a:cubicBezTo>
                      <a:cubicBezTo>
                        <a:pt x="3695" y="4449"/>
                        <a:pt x="3695" y="4399"/>
                        <a:pt x="3744" y="4325"/>
                      </a:cubicBezTo>
                      <a:cubicBezTo>
                        <a:pt x="3744" y="3928"/>
                        <a:pt x="3744" y="3482"/>
                        <a:pt x="3695" y="3085"/>
                      </a:cubicBezTo>
                      <a:cubicBezTo>
                        <a:pt x="3620" y="2713"/>
                        <a:pt x="3521" y="2366"/>
                        <a:pt x="3397" y="2044"/>
                      </a:cubicBezTo>
                      <a:cubicBezTo>
                        <a:pt x="3298" y="1672"/>
                        <a:pt x="3149" y="1251"/>
                        <a:pt x="3025" y="879"/>
                      </a:cubicBezTo>
                      <a:cubicBezTo>
                        <a:pt x="2951" y="606"/>
                        <a:pt x="2703" y="383"/>
                        <a:pt x="2480" y="185"/>
                      </a:cubicBezTo>
                      <a:cubicBezTo>
                        <a:pt x="2406" y="110"/>
                        <a:pt x="2356" y="61"/>
                        <a:pt x="2282" y="11"/>
                      </a:cubicBezTo>
                      <a:cubicBezTo>
                        <a:pt x="2256" y="3"/>
                        <a:pt x="2230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5" name="Google Shape;20815;p63"/>
                <p:cNvSpPr/>
                <p:nvPr/>
              </p:nvSpPr>
              <p:spPr>
                <a:xfrm>
                  <a:off x="3871375" y="1763725"/>
                  <a:ext cx="49600" cy="16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" h="6638" extrusionOk="0">
                      <a:moveTo>
                        <a:pt x="1959" y="2628"/>
                      </a:moveTo>
                      <a:cubicBezTo>
                        <a:pt x="1954" y="2634"/>
                        <a:pt x="1950" y="2641"/>
                        <a:pt x="1947" y="2649"/>
                      </a:cubicBezTo>
                      <a:lnTo>
                        <a:pt x="1947" y="2649"/>
                      </a:lnTo>
                      <a:cubicBezTo>
                        <a:pt x="1951" y="2642"/>
                        <a:pt x="1955" y="2635"/>
                        <a:pt x="1959" y="2628"/>
                      </a:cubicBezTo>
                      <a:close/>
                      <a:moveTo>
                        <a:pt x="248" y="0"/>
                      </a:moveTo>
                      <a:cubicBezTo>
                        <a:pt x="75" y="793"/>
                        <a:pt x="0" y="1636"/>
                        <a:pt x="50" y="2479"/>
                      </a:cubicBezTo>
                      <a:cubicBezTo>
                        <a:pt x="100" y="3173"/>
                        <a:pt x="174" y="3917"/>
                        <a:pt x="372" y="4636"/>
                      </a:cubicBezTo>
                      <a:cubicBezTo>
                        <a:pt x="471" y="5008"/>
                        <a:pt x="595" y="5379"/>
                        <a:pt x="719" y="5726"/>
                      </a:cubicBezTo>
                      <a:cubicBezTo>
                        <a:pt x="794" y="5974"/>
                        <a:pt x="893" y="6470"/>
                        <a:pt x="1141" y="6594"/>
                      </a:cubicBezTo>
                      <a:cubicBezTo>
                        <a:pt x="1197" y="6624"/>
                        <a:pt x="1250" y="6637"/>
                        <a:pt x="1298" y="6637"/>
                      </a:cubicBezTo>
                      <a:cubicBezTo>
                        <a:pt x="1778" y="6637"/>
                        <a:pt x="1862" y="5300"/>
                        <a:pt x="1884" y="5008"/>
                      </a:cubicBezTo>
                      <a:lnTo>
                        <a:pt x="1984" y="3793"/>
                      </a:lnTo>
                      <a:lnTo>
                        <a:pt x="1984" y="3173"/>
                      </a:lnTo>
                      <a:cubicBezTo>
                        <a:pt x="1984" y="3103"/>
                        <a:pt x="1896" y="2771"/>
                        <a:pt x="1947" y="2649"/>
                      </a:cubicBezTo>
                      <a:lnTo>
                        <a:pt x="1947" y="2649"/>
                      </a:lnTo>
                      <a:cubicBezTo>
                        <a:pt x="1826" y="2866"/>
                        <a:pt x="1682" y="3105"/>
                        <a:pt x="1562" y="3297"/>
                      </a:cubicBezTo>
                      <a:cubicBezTo>
                        <a:pt x="1612" y="2305"/>
                        <a:pt x="1562" y="1363"/>
                        <a:pt x="1290" y="397"/>
                      </a:cubicBezTo>
                      <a:cubicBezTo>
                        <a:pt x="1190" y="769"/>
                        <a:pt x="1066" y="1165"/>
                        <a:pt x="942" y="1537"/>
                      </a:cubicBezTo>
                      <a:cubicBezTo>
                        <a:pt x="695" y="1016"/>
                        <a:pt x="471" y="521"/>
                        <a:pt x="24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6" name="Google Shape;20816;p63"/>
                <p:cNvSpPr/>
                <p:nvPr/>
              </p:nvSpPr>
              <p:spPr>
                <a:xfrm>
                  <a:off x="3941400" y="1752650"/>
                  <a:ext cx="131425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7832" extrusionOk="0">
                      <a:moveTo>
                        <a:pt x="4359" y="0"/>
                      </a:moveTo>
                      <a:cubicBezTo>
                        <a:pt x="3935" y="0"/>
                        <a:pt x="3246" y="564"/>
                        <a:pt x="3000" y="765"/>
                      </a:cubicBezTo>
                      <a:cubicBezTo>
                        <a:pt x="2554" y="1137"/>
                        <a:pt x="2157" y="1583"/>
                        <a:pt x="1810" y="2054"/>
                      </a:cubicBezTo>
                      <a:cubicBezTo>
                        <a:pt x="1067" y="2996"/>
                        <a:pt x="521" y="4062"/>
                        <a:pt x="174" y="5227"/>
                      </a:cubicBezTo>
                      <a:cubicBezTo>
                        <a:pt x="50" y="5798"/>
                        <a:pt x="1" y="6343"/>
                        <a:pt x="1" y="6938"/>
                      </a:cubicBezTo>
                      <a:cubicBezTo>
                        <a:pt x="1" y="7139"/>
                        <a:pt x="99" y="7832"/>
                        <a:pt x="362" y="7832"/>
                      </a:cubicBezTo>
                      <a:cubicBezTo>
                        <a:pt x="422" y="7832"/>
                        <a:pt x="492" y="7795"/>
                        <a:pt x="571" y="7706"/>
                      </a:cubicBezTo>
                      <a:cubicBezTo>
                        <a:pt x="1017" y="7260"/>
                        <a:pt x="1488" y="6740"/>
                        <a:pt x="1909" y="6293"/>
                      </a:cubicBezTo>
                      <a:cubicBezTo>
                        <a:pt x="2529" y="5674"/>
                        <a:pt x="3124" y="5029"/>
                        <a:pt x="3645" y="4310"/>
                      </a:cubicBezTo>
                      <a:cubicBezTo>
                        <a:pt x="4215" y="3567"/>
                        <a:pt x="4711" y="2724"/>
                        <a:pt x="5033" y="1831"/>
                      </a:cubicBezTo>
                      <a:cubicBezTo>
                        <a:pt x="5256" y="1385"/>
                        <a:pt x="5157" y="1063"/>
                        <a:pt x="5083" y="592"/>
                      </a:cubicBezTo>
                      <a:cubicBezTo>
                        <a:pt x="5083" y="517"/>
                        <a:pt x="5033" y="443"/>
                        <a:pt x="5008" y="393"/>
                      </a:cubicBezTo>
                      <a:cubicBezTo>
                        <a:pt x="4959" y="344"/>
                        <a:pt x="4835" y="344"/>
                        <a:pt x="4735" y="270"/>
                      </a:cubicBezTo>
                      <a:cubicBezTo>
                        <a:pt x="4636" y="220"/>
                        <a:pt x="4612" y="71"/>
                        <a:pt x="4488" y="22"/>
                      </a:cubicBezTo>
                      <a:cubicBezTo>
                        <a:pt x="4449" y="7"/>
                        <a:pt x="4405" y="0"/>
                        <a:pt x="43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7" name="Google Shape;20817;p63"/>
                <p:cNvSpPr/>
                <p:nvPr/>
              </p:nvSpPr>
              <p:spPr>
                <a:xfrm>
                  <a:off x="3956825" y="1780450"/>
                  <a:ext cx="73225" cy="1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9" h="5846" extrusionOk="0">
                      <a:moveTo>
                        <a:pt x="2929" y="1612"/>
                      </a:moveTo>
                      <a:lnTo>
                        <a:pt x="2929" y="1612"/>
                      </a:lnTo>
                      <a:cubicBezTo>
                        <a:pt x="2920" y="1618"/>
                        <a:pt x="2912" y="1625"/>
                        <a:pt x="2903" y="1634"/>
                      </a:cubicBezTo>
                      <a:lnTo>
                        <a:pt x="2903" y="1634"/>
                      </a:lnTo>
                      <a:cubicBezTo>
                        <a:pt x="2912" y="1627"/>
                        <a:pt x="2920" y="1619"/>
                        <a:pt x="2929" y="1612"/>
                      </a:cubicBezTo>
                      <a:close/>
                      <a:moveTo>
                        <a:pt x="2879" y="0"/>
                      </a:moveTo>
                      <a:lnTo>
                        <a:pt x="2879" y="0"/>
                      </a:lnTo>
                      <a:cubicBezTo>
                        <a:pt x="2259" y="645"/>
                        <a:pt x="1739" y="1364"/>
                        <a:pt x="1317" y="2132"/>
                      </a:cubicBezTo>
                      <a:cubicBezTo>
                        <a:pt x="921" y="2826"/>
                        <a:pt x="623" y="3570"/>
                        <a:pt x="350" y="4314"/>
                      </a:cubicBezTo>
                      <a:cubicBezTo>
                        <a:pt x="227" y="4686"/>
                        <a:pt x="103" y="5082"/>
                        <a:pt x="53" y="5454"/>
                      </a:cubicBezTo>
                      <a:cubicBezTo>
                        <a:pt x="0" y="5730"/>
                        <a:pt x="45" y="5846"/>
                        <a:pt x="147" y="5846"/>
                      </a:cubicBezTo>
                      <a:cubicBezTo>
                        <a:pt x="237" y="5846"/>
                        <a:pt x="372" y="5754"/>
                        <a:pt x="524" y="5603"/>
                      </a:cubicBezTo>
                      <a:cubicBezTo>
                        <a:pt x="1069" y="5008"/>
                        <a:pt x="1565" y="4388"/>
                        <a:pt x="1962" y="3719"/>
                      </a:cubicBezTo>
                      <a:cubicBezTo>
                        <a:pt x="2185" y="3372"/>
                        <a:pt x="2383" y="3049"/>
                        <a:pt x="2532" y="2678"/>
                      </a:cubicBezTo>
                      <a:cubicBezTo>
                        <a:pt x="2626" y="2466"/>
                        <a:pt x="2743" y="1805"/>
                        <a:pt x="2903" y="1634"/>
                      </a:cubicBezTo>
                      <a:lnTo>
                        <a:pt x="2903" y="1634"/>
                      </a:lnTo>
                      <a:cubicBezTo>
                        <a:pt x="2662" y="1847"/>
                        <a:pt x="2399" y="2015"/>
                        <a:pt x="2135" y="2207"/>
                      </a:cubicBezTo>
                      <a:cubicBezTo>
                        <a:pt x="2433" y="1488"/>
                        <a:pt x="2681" y="744"/>
                        <a:pt x="28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8" name="Google Shape;20818;p63"/>
                <p:cNvSpPr/>
                <p:nvPr/>
              </p:nvSpPr>
              <p:spPr>
                <a:xfrm>
                  <a:off x="3656950" y="1972775"/>
                  <a:ext cx="2008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3176" extrusionOk="0">
                      <a:moveTo>
                        <a:pt x="4064" y="0"/>
                      </a:moveTo>
                      <a:cubicBezTo>
                        <a:pt x="2882" y="0"/>
                        <a:pt x="1700" y="114"/>
                        <a:pt x="645" y="612"/>
                      </a:cubicBezTo>
                      <a:cubicBezTo>
                        <a:pt x="496" y="686"/>
                        <a:pt x="298" y="761"/>
                        <a:pt x="223" y="934"/>
                      </a:cubicBezTo>
                      <a:cubicBezTo>
                        <a:pt x="0" y="1207"/>
                        <a:pt x="25" y="1579"/>
                        <a:pt x="124" y="1926"/>
                      </a:cubicBezTo>
                      <a:cubicBezTo>
                        <a:pt x="149" y="2025"/>
                        <a:pt x="223" y="2124"/>
                        <a:pt x="273" y="2248"/>
                      </a:cubicBezTo>
                      <a:cubicBezTo>
                        <a:pt x="372" y="2422"/>
                        <a:pt x="521" y="2570"/>
                        <a:pt x="670" y="2694"/>
                      </a:cubicBezTo>
                      <a:cubicBezTo>
                        <a:pt x="1119" y="3036"/>
                        <a:pt x="1734" y="3176"/>
                        <a:pt x="2324" y="3176"/>
                      </a:cubicBezTo>
                      <a:cubicBezTo>
                        <a:pt x="2418" y="3176"/>
                        <a:pt x="2511" y="3172"/>
                        <a:pt x="2603" y="3165"/>
                      </a:cubicBezTo>
                      <a:cubicBezTo>
                        <a:pt x="3272" y="3091"/>
                        <a:pt x="3942" y="2843"/>
                        <a:pt x="4562" y="2620"/>
                      </a:cubicBezTo>
                      <a:cubicBezTo>
                        <a:pt x="5107" y="2422"/>
                        <a:pt x="5702" y="2223"/>
                        <a:pt x="6247" y="2000"/>
                      </a:cubicBezTo>
                      <a:cubicBezTo>
                        <a:pt x="6693" y="1851"/>
                        <a:pt x="7115" y="1703"/>
                        <a:pt x="7437" y="1380"/>
                      </a:cubicBezTo>
                      <a:cubicBezTo>
                        <a:pt x="7834" y="1009"/>
                        <a:pt x="8032" y="364"/>
                        <a:pt x="7338" y="265"/>
                      </a:cubicBezTo>
                      <a:cubicBezTo>
                        <a:pt x="6569" y="67"/>
                        <a:pt x="5727" y="67"/>
                        <a:pt x="4933" y="17"/>
                      </a:cubicBezTo>
                      <a:cubicBezTo>
                        <a:pt x="4645" y="7"/>
                        <a:pt x="4355" y="0"/>
                        <a:pt x="4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9" name="Google Shape;20819;p63"/>
                <p:cNvSpPr/>
                <p:nvPr/>
              </p:nvSpPr>
              <p:spPr>
                <a:xfrm>
                  <a:off x="3682975" y="1979050"/>
                  <a:ext cx="165500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0" h="2072" extrusionOk="0">
                      <a:moveTo>
                        <a:pt x="4714" y="0"/>
                      </a:moveTo>
                      <a:cubicBezTo>
                        <a:pt x="4289" y="0"/>
                        <a:pt x="3864" y="33"/>
                        <a:pt x="3446" y="88"/>
                      </a:cubicBezTo>
                      <a:cubicBezTo>
                        <a:pt x="2802" y="138"/>
                        <a:pt x="2182" y="237"/>
                        <a:pt x="1562" y="485"/>
                      </a:cubicBezTo>
                      <a:cubicBezTo>
                        <a:pt x="1042" y="683"/>
                        <a:pt x="496" y="981"/>
                        <a:pt x="0" y="1253"/>
                      </a:cubicBezTo>
                      <a:cubicBezTo>
                        <a:pt x="719" y="1204"/>
                        <a:pt x="1438" y="1105"/>
                        <a:pt x="2157" y="1055"/>
                      </a:cubicBezTo>
                      <a:lnTo>
                        <a:pt x="2157" y="1055"/>
                      </a:lnTo>
                      <a:cubicBezTo>
                        <a:pt x="1736" y="1253"/>
                        <a:pt x="1413" y="1551"/>
                        <a:pt x="1116" y="1873"/>
                      </a:cubicBezTo>
                      <a:cubicBezTo>
                        <a:pt x="1711" y="1724"/>
                        <a:pt x="2331" y="1600"/>
                        <a:pt x="2926" y="1452"/>
                      </a:cubicBezTo>
                      <a:lnTo>
                        <a:pt x="2926" y="1452"/>
                      </a:lnTo>
                      <a:cubicBezTo>
                        <a:pt x="2727" y="1700"/>
                        <a:pt x="2479" y="1923"/>
                        <a:pt x="2231" y="2071"/>
                      </a:cubicBezTo>
                      <a:cubicBezTo>
                        <a:pt x="3669" y="1923"/>
                        <a:pt x="5132" y="1675"/>
                        <a:pt x="6272" y="807"/>
                      </a:cubicBezTo>
                      <a:cubicBezTo>
                        <a:pt x="6446" y="683"/>
                        <a:pt x="6619" y="435"/>
                        <a:pt x="6396" y="212"/>
                      </a:cubicBezTo>
                      <a:cubicBezTo>
                        <a:pt x="6247" y="88"/>
                        <a:pt x="5876" y="88"/>
                        <a:pt x="5702" y="63"/>
                      </a:cubicBezTo>
                      <a:cubicBezTo>
                        <a:pt x="5376" y="20"/>
                        <a:pt x="5045" y="0"/>
                        <a:pt x="47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0" name="Google Shape;20820;p63"/>
                <p:cNvSpPr/>
                <p:nvPr/>
              </p:nvSpPr>
              <p:spPr>
                <a:xfrm>
                  <a:off x="3686075" y="2021000"/>
                  <a:ext cx="187800" cy="1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2" h="5931" extrusionOk="0">
                      <a:moveTo>
                        <a:pt x="6503" y="0"/>
                      </a:moveTo>
                      <a:cubicBezTo>
                        <a:pt x="6208" y="0"/>
                        <a:pt x="5885" y="173"/>
                        <a:pt x="5652" y="269"/>
                      </a:cubicBezTo>
                      <a:cubicBezTo>
                        <a:pt x="5181" y="493"/>
                        <a:pt x="4710" y="740"/>
                        <a:pt x="4264" y="988"/>
                      </a:cubicBezTo>
                      <a:cubicBezTo>
                        <a:pt x="3719" y="1261"/>
                        <a:pt x="3223" y="1558"/>
                        <a:pt x="2727" y="1906"/>
                      </a:cubicBezTo>
                      <a:cubicBezTo>
                        <a:pt x="2281" y="2228"/>
                        <a:pt x="1810" y="2525"/>
                        <a:pt x="1364" y="2897"/>
                      </a:cubicBezTo>
                      <a:cubicBezTo>
                        <a:pt x="942" y="3269"/>
                        <a:pt x="620" y="3641"/>
                        <a:pt x="248" y="4112"/>
                      </a:cubicBezTo>
                      <a:cubicBezTo>
                        <a:pt x="149" y="4236"/>
                        <a:pt x="75" y="4360"/>
                        <a:pt x="50" y="4508"/>
                      </a:cubicBezTo>
                      <a:cubicBezTo>
                        <a:pt x="0" y="4657"/>
                        <a:pt x="50" y="4855"/>
                        <a:pt x="174" y="4905"/>
                      </a:cubicBezTo>
                      <a:cubicBezTo>
                        <a:pt x="223" y="4955"/>
                        <a:pt x="323" y="4979"/>
                        <a:pt x="347" y="5029"/>
                      </a:cubicBezTo>
                      <a:cubicBezTo>
                        <a:pt x="447" y="5128"/>
                        <a:pt x="372" y="5326"/>
                        <a:pt x="471" y="5401"/>
                      </a:cubicBezTo>
                      <a:cubicBezTo>
                        <a:pt x="546" y="5475"/>
                        <a:pt x="595" y="5475"/>
                        <a:pt x="670" y="5500"/>
                      </a:cubicBezTo>
                      <a:cubicBezTo>
                        <a:pt x="942" y="5574"/>
                        <a:pt x="1116" y="5822"/>
                        <a:pt x="1413" y="5897"/>
                      </a:cubicBezTo>
                      <a:cubicBezTo>
                        <a:pt x="1472" y="5920"/>
                        <a:pt x="1533" y="5931"/>
                        <a:pt x="1596" y="5931"/>
                      </a:cubicBezTo>
                      <a:cubicBezTo>
                        <a:pt x="2063" y="5931"/>
                        <a:pt x="2620" y="5344"/>
                        <a:pt x="2926" y="5103"/>
                      </a:cubicBezTo>
                      <a:lnTo>
                        <a:pt x="4215" y="4087"/>
                      </a:lnTo>
                      <a:cubicBezTo>
                        <a:pt x="4909" y="3393"/>
                        <a:pt x="5528" y="2773"/>
                        <a:pt x="6074" y="2129"/>
                      </a:cubicBezTo>
                      <a:cubicBezTo>
                        <a:pt x="6371" y="1782"/>
                        <a:pt x="7512" y="369"/>
                        <a:pt x="6743" y="46"/>
                      </a:cubicBezTo>
                      <a:cubicBezTo>
                        <a:pt x="6667" y="14"/>
                        <a:pt x="6586" y="0"/>
                        <a:pt x="65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1" name="Google Shape;20821;p63"/>
                <p:cNvSpPr/>
                <p:nvPr/>
              </p:nvSpPr>
              <p:spPr>
                <a:xfrm>
                  <a:off x="3715825" y="2028850"/>
                  <a:ext cx="141325" cy="10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3" h="4195" extrusionOk="0">
                      <a:moveTo>
                        <a:pt x="5118" y="0"/>
                      </a:moveTo>
                      <a:cubicBezTo>
                        <a:pt x="4940" y="0"/>
                        <a:pt x="4746" y="81"/>
                        <a:pt x="4586" y="154"/>
                      </a:cubicBezTo>
                      <a:cubicBezTo>
                        <a:pt x="3768" y="451"/>
                        <a:pt x="3124" y="947"/>
                        <a:pt x="2479" y="1443"/>
                      </a:cubicBezTo>
                      <a:cubicBezTo>
                        <a:pt x="1488" y="2186"/>
                        <a:pt x="397" y="3029"/>
                        <a:pt x="0" y="4194"/>
                      </a:cubicBezTo>
                      <a:cubicBezTo>
                        <a:pt x="422" y="3922"/>
                        <a:pt x="893" y="3624"/>
                        <a:pt x="1339" y="3352"/>
                      </a:cubicBezTo>
                      <a:lnTo>
                        <a:pt x="1339" y="3352"/>
                      </a:lnTo>
                      <a:cubicBezTo>
                        <a:pt x="1215" y="3599"/>
                        <a:pt x="1116" y="3872"/>
                        <a:pt x="1091" y="4170"/>
                      </a:cubicBezTo>
                      <a:cubicBezTo>
                        <a:pt x="1612" y="3798"/>
                        <a:pt x="2132" y="3426"/>
                        <a:pt x="2628" y="3029"/>
                      </a:cubicBezTo>
                      <a:cubicBezTo>
                        <a:pt x="2628" y="3178"/>
                        <a:pt x="2628" y="3302"/>
                        <a:pt x="2653" y="3451"/>
                      </a:cubicBezTo>
                      <a:cubicBezTo>
                        <a:pt x="3570" y="2732"/>
                        <a:pt x="4487" y="2013"/>
                        <a:pt x="5156" y="1121"/>
                      </a:cubicBezTo>
                      <a:cubicBezTo>
                        <a:pt x="5355" y="873"/>
                        <a:pt x="5652" y="476"/>
                        <a:pt x="5454" y="154"/>
                      </a:cubicBezTo>
                      <a:cubicBezTo>
                        <a:pt x="5361" y="41"/>
                        <a:pt x="5243" y="0"/>
                        <a:pt x="5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2" name="Google Shape;20822;p63"/>
                <p:cNvSpPr/>
                <p:nvPr/>
              </p:nvSpPr>
              <p:spPr>
                <a:xfrm>
                  <a:off x="3788325" y="2036275"/>
                  <a:ext cx="10662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5" h="8564" extrusionOk="0">
                      <a:moveTo>
                        <a:pt x="3538" y="0"/>
                      </a:moveTo>
                      <a:cubicBezTo>
                        <a:pt x="3516" y="0"/>
                        <a:pt x="3494" y="2"/>
                        <a:pt x="3471" y="5"/>
                      </a:cubicBezTo>
                      <a:cubicBezTo>
                        <a:pt x="3174" y="30"/>
                        <a:pt x="2975" y="526"/>
                        <a:pt x="2802" y="774"/>
                      </a:cubicBezTo>
                      <a:cubicBezTo>
                        <a:pt x="2579" y="1047"/>
                        <a:pt x="2356" y="1344"/>
                        <a:pt x="2157" y="1666"/>
                      </a:cubicBezTo>
                      <a:cubicBezTo>
                        <a:pt x="1736" y="2286"/>
                        <a:pt x="1414" y="2931"/>
                        <a:pt x="1116" y="3625"/>
                      </a:cubicBezTo>
                      <a:cubicBezTo>
                        <a:pt x="546" y="4988"/>
                        <a:pt x="199" y="6401"/>
                        <a:pt x="50" y="7889"/>
                      </a:cubicBezTo>
                      <a:cubicBezTo>
                        <a:pt x="1" y="8087"/>
                        <a:pt x="50" y="8360"/>
                        <a:pt x="224" y="8384"/>
                      </a:cubicBezTo>
                      <a:cubicBezTo>
                        <a:pt x="250" y="8397"/>
                        <a:pt x="272" y="8402"/>
                        <a:pt x="293" y="8402"/>
                      </a:cubicBezTo>
                      <a:cubicBezTo>
                        <a:pt x="340" y="8402"/>
                        <a:pt x="379" y="8379"/>
                        <a:pt x="430" y="8379"/>
                      </a:cubicBezTo>
                      <a:cubicBezTo>
                        <a:pt x="443" y="8379"/>
                        <a:pt x="457" y="8381"/>
                        <a:pt x="472" y="8384"/>
                      </a:cubicBezTo>
                      <a:cubicBezTo>
                        <a:pt x="546" y="8434"/>
                        <a:pt x="596" y="8483"/>
                        <a:pt x="670" y="8508"/>
                      </a:cubicBezTo>
                      <a:cubicBezTo>
                        <a:pt x="728" y="8549"/>
                        <a:pt x="787" y="8564"/>
                        <a:pt x="847" y="8564"/>
                      </a:cubicBezTo>
                      <a:cubicBezTo>
                        <a:pt x="1015" y="8564"/>
                        <a:pt x="1192" y="8446"/>
                        <a:pt x="1369" y="8446"/>
                      </a:cubicBezTo>
                      <a:cubicBezTo>
                        <a:pt x="1401" y="8446"/>
                        <a:pt x="1432" y="8450"/>
                        <a:pt x="1463" y="8459"/>
                      </a:cubicBezTo>
                      <a:cubicBezTo>
                        <a:pt x="1587" y="8483"/>
                        <a:pt x="1686" y="8558"/>
                        <a:pt x="1810" y="8558"/>
                      </a:cubicBezTo>
                      <a:cubicBezTo>
                        <a:pt x="1984" y="8558"/>
                        <a:pt x="2108" y="8384"/>
                        <a:pt x="2207" y="8236"/>
                      </a:cubicBezTo>
                      <a:cubicBezTo>
                        <a:pt x="3471" y="6277"/>
                        <a:pt x="3843" y="3848"/>
                        <a:pt x="4140" y="1493"/>
                      </a:cubicBezTo>
                      <a:cubicBezTo>
                        <a:pt x="4215" y="1171"/>
                        <a:pt x="4264" y="824"/>
                        <a:pt x="4165" y="551"/>
                      </a:cubicBezTo>
                      <a:cubicBezTo>
                        <a:pt x="4073" y="297"/>
                        <a:pt x="3830" y="0"/>
                        <a:pt x="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3" name="Google Shape;20823;p63"/>
                <p:cNvSpPr/>
                <p:nvPr/>
              </p:nvSpPr>
              <p:spPr>
                <a:xfrm>
                  <a:off x="3827375" y="2067600"/>
                  <a:ext cx="55800" cy="9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884" extrusionOk="0">
                      <a:moveTo>
                        <a:pt x="1756" y="0"/>
                      </a:moveTo>
                      <a:cubicBezTo>
                        <a:pt x="1574" y="0"/>
                        <a:pt x="1372" y="85"/>
                        <a:pt x="1240" y="190"/>
                      </a:cubicBezTo>
                      <a:cubicBezTo>
                        <a:pt x="843" y="537"/>
                        <a:pt x="595" y="1231"/>
                        <a:pt x="397" y="1702"/>
                      </a:cubicBezTo>
                      <a:cubicBezTo>
                        <a:pt x="174" y="2397"/>
                        <a:pt x="25" y="3115"/>
                        <a:pt x="0" y="3834"/>
                      </a:cubicBezTo>
                      <a:cubicBezTo>
                        <a:pt x="174" y="3215"/>
                        <a:pt x="422" y="2620"/>
                        <a:pt x="794" y="2049"/>
                      </a:cubicBezTo>
                      <a:lnTo>
                        <a:pt x="794" y="2049"/>
                      </a:lnTo>
                      <a:cubicBezTo>
                        <a:pt x="843" y="2620"/>
                        <a:pt x="794" y="3165"/>
                        <a:pt x="769" y="3735"/>
                      </a:cubicBezTo>
                      <a:cubicBezTo>
                        <a:pt x="1091" y="3388"/>
                        <a:pt x="1289" y="2991"/>
                        <a:pt x="1413" y="2545"/>
                      </a:cubicBezTo>
                      <a:cubicBezTo>
                        <a:pt x="1513" y="2991"/>
                        <a:pt x="1537" y="3413"/>
                        <a:pt x="1513" y="3884"/>
                      </a:cubicBezTo>
                      <a:cubicBezTo>
                        <a:pt x="1537" y="3611"/>
                        <a:pt x="1760" y="3264"/>
                        <a:pt x="1835" y="2991"/>
                      </a:cubicBezTo>
                      <a:cubicBezTo>
                        <a:pt x="1909" y="2669"/>
                        <a:pt x="1984" y="2372"/>
                        <a:pt x="2008" y="2025"/>
                      </a:cubicBezTo>
                      <a:cubicBezTo>
                        <a:pt x="2083" y="1727"/>
                        <a:pt x="2107" y="1380"/>
                        <a:pt x="2107" y="1058"/>
                      </a:cubicBezTo>
                      <a:cubicBezTo>
                        <a:pt x="2132" y="860"/>
                        <a:pt x="2231" y="488"/>
                        <a:pt x="2132" y="240"/>
                      </a:cubicBezTo>
                      <a:cubicBezTo>
                        <a:pt x="2063" y="66"/>
                        <a:pt x="1917" y="0"/>
                        <a:pt x="17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4" name="Google Shape;20824;p63"/>
                <p:cNvSpPr/>
                <p:nvPr/>
              </p:nvSpPr>
              <p:spPr>
                <a:xfrm>
                  <a:off x="3886875" y="2051850"/>
                  <a:ext cx="73150" cy="2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8732" extrusionOk="0">
                      <a:moveTo>
                        <a:pt x="1433" y="1"/>
                      </a:moveTo>
                      <a:cubicBezTo>
                        <a:pt x="884" y="1"/>
                        <a:pt x="643" y="1324"/>
                        <a:pt x="570" y="1737"/>
                      </a:cubicBezTo>
                      <a:cubicBezTo>
                        <a:pt x="248" y="3126"/>
                        <a:pt x="0" y="4539"/>
                        <a:pt x="75" y="5976"/>
                      </a:cubicBezTo>
                      <a:cubicBezTo>
                        <a:pt x="99" y="6819"/>
                        <a:pt x="273" y="7637"/>
                        <a:pt x="744" y="8356"/>
                      </a:cubicBezTo>
                      <a:cubicBezTo>
                        <a:pt x="902" y="8614"/>
                        <a:pt x="1192" y="8732"/>
                        <a:pt x="1476" y="8732"/>
                      </a:cubicBezTo>
                      <a:cubicBezTo>
                        <a:pt x="1683" y="8732"/>
                        <a:pt x="1887" y="8669"/>
                        <a:pt x="2033" y="8555"/>
                      </a:cubicBezTo>
                      <a:cubicBezTo>
                        <a:pt x="2083" y="8505"/>
                        <a:pt x="2132" y="8480"/>
                        <a:pt x="2182" y="8480"/>
                      </a:cubicBezTo>
                      <a:cubicBezTo>
                        <a:pt x="2249" y="8480"/>
                        <a:pt x="2337" y="8583"/>
                        <a:pt x="2427" y="8583"/>
                      </a:cubicBezTo>
                      <a:cubicBezTo>
                        <a:pt x="2436" y="8583"/>
                        <a:pt x="2445" y="8582"/>
                        <a:pt x="2454" y="8579"/>
                      </a:cubicBezTo>
                      <a:cubicBezTo>
                        <a:pt x="2504" y="8579"/>
                        <a:pt x="2578" y="8480"/>
                        <a:pt x="2603" y="8431"/>
                      </a:cubicBezTo>
                      <a:cubicBezTo>
                        <a:pt x="2677" y="8257"/>
                        <a:pt x="2727" y="8108"/>
                        <a:pt x="2801" y="7935"/>
                      </a:cubicBezTo>
                      <a:cubicBezTo>
                        <a:pt x="2925" y="7365"/>
                        <a:pt x="2925" y="6770"/>
                        <a:pt x="2876" y="6200"/>
                      </a:cubicBezTo>
                      <a:cubicBezTo>
                        <a:pt x="2826" y="5282"/>
                        <a:pt x="2752" y="4390"/>
                        <a:pt x="2628" y="3522"/>
                      </a:cubicBezTo>
                      <a:cubicBezTo>
                        <a:pt x="2504" y="2704"/>
                        <a:pt x="2454" y="1861"/>
                        <a:pt x="2206" y="1068"/>
                      </a:cubicBezTo>
                      <a:cubicBezTo>
                        <a:pt x="2083" y="696"/>
                        <a:pt x="1884" y="27"/>
                        <a:pt x="1463" y="2"/>
                      </a:cubicBezTo>
                      <a:cubicBezTo>
                        <a:pt x="1453" y="1"/>
                        <a:pt x="1443" y="1"/>
                        <a:pt x="14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5" name="Google Shape;20825;p63"/>
                <p:cNvSpPr/>
                <p:nvPr/>
              </p:nvSpPr>
              <p:spPr>
                <a:xfrm>
                  <a:off x="3899875" y="2073000"/>
                  <a:ext cx="43425" cy="1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4809" extrusionOk="0">
                      <a:moveTo>
                        <a:pt x="946" y="0"/>
                      </a:moveTo>
                      <a:cubicBezTo>
                        <a:pt x="701" y="0"/>
                        <a:pt x="544" y="488"/>
                        <a:pt x="422" y="817"/>
                      </a:cubicBezTo>
                      <a:cubicBezTo>
                        <a:pt x="249" y="1214"/>
                        <a:pt x="150" y="1635"/>
                        <a:pt x="100" y="2032"/>
                      </a:cubicBezTo>
                      <a:cubicBezTo>
                        <a:pt x="50" y="2428"/>
                        <a:pt x="1" y="2875"/>
                        <a:pt x="50" y="3271"/>
                      </a:cubicBezTo>
                      <a:cubicBezTo>
                        <a:pt x="50" y="3494"/>
                        <a:pt x="75" y="3668"/>
                        <a:pt x="100" y="3891"/>
                      </a:cubicBezTo>
                      <a:cubicBezTo>
                        <a:pt x="125" y="4040"/>
                        <a:pt x="249" y="4312"/>
                        <a:pt x="224" y="4436"/>
                      </a:cubicBezTo>
                      <a:cubicBezTo>
                        <a:pt x="323" y="3990"/>
                        <a:pt x="373" y="3519"/>
                        <a:pt x="422" y="3048"/>
                      </a:cubicBezTo>
                      <a:cubicBezTo>
                        <a:pt x="670" y="3643"/>
                        <a:pt x="893" y="4238"/>
                        <a:pt x="1191" y="4808"/>
                      </a:cubicBezTo>
                      <a:cubicBezTo>
                        <a:pt x="1290" y="4065"/>
                        <a:pt x="1315" y="3321"/>
                        <a:pt x="1339" y="2552"/>
                      </a:cubicBezTo>
                      <a:cubicBezTo>
                        <a:pt x="1463" y="2924"/>
                        <a:pt x="1587" y="3296"/>
                        <a:pt x="1686" y="3668"/>
                      </a:cubicBezTo>
                      <a:cubicBezTo>
                        <a:pt x="1736" y="3023"/>
                        <a:pt x="1736" y="2404"/>
                        <a:pt x="1686" y="1759"/>
                      </a:cubicBezTo>
                      <a:cubicBezTo>
                        <a:pt x="1662" y="1263"/>
                        <a:pt x="1563" y="743"/>
                        <a:pt x="1315" y="321"/>
                      </a:cubicBezTo>
                      <a:cubicBezTo>
                        <a:pt x="1173" y="90"/>
                        <a:pt x="1052" y="0"/>
                        <a:pt x="9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6" name="Google Shape;20826;p63"/>
                <p:cNvSpPr/>
                <p:nvPr/>
              </p:nvSpPr>
              <p:spPr>
                <a:xfrm>
                  <a:off x="3946975" y="2050825"/>
                  <a:ext cx="153725" cy="18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7392" extrusionOk="0">
                      <a:moveTo>
                        <a:pt x="550" y="0"/>
                      </a:moveTo>
                      <a:cubicBezTo>
                        <a:pt x="475" y="0"/>
                        <a:pt x="399" y="21"/>
                        <a:pt x="323" y="68"/>
                      </a:cubicBezTo>
                      <a:cubicBezTo>
                        <a:pt x="1" y="242"/>
                        <a:pt x="75" y="613"/>
                        <a:pt x="199" y="936"/>
                      </a:cubicBezTo>
                      <a:cubicBezTo>
                        <a:pt x="571" y="1902"/>
                        <a:pt x="968" y="2844"/>
                        <a:pt x="1414" y="3786"/>
                      </a:cubicBezTo>
                      <a:cubicBezTo>
                        <a:pt x="1662" y="4307"/>
                        <a:pt x="1910" y="4828"/>
                        <a:pt x="2207" y="5323"/>
                      </a:cubicBezTo>
                      <a:cubicBezTo>
                        <a:pt x="2579" y="6017"/>
                        <a:pt x="3025" y="6662"/>
                        <a:pt x="3620" y="7158"/>
                      </a:cubicBezTo>
                      <a:cubicBezTo>
                        <a:pt x="3746" y="7284"/>
                        <a:pt x="3908" y="7392"/>
                        <a:pt x="4090" y="7392"/>
                      </a:cubicBezTo>
                      <a:cubicBezTo>
                        <a:pt x="4123" y="7392"/>
                        <a:pt x="4156" y="7388"/>
                        <a:pt x="4190" y="7381"/>
                      </a:cubicBezTo>
                      <a:cubicBezTo>
                        <a:pt x="4289" y="7331"/>
                        <a:pt x="4389" y="7282"/>
                        <a:pt x="4488" y="7257"/>
                      </a:cubicBezTo>
                      <a:cubicBezTo>
                        <a:pt x="4934" y="7059"/>
                        <a:pt x="5430" y="7257"/>
                        <a:pt x="5405" y="6538"/>
                      </a:cubicBezTo>
                      <a:cubicBezTo>
                        <a:pt x="5405" y="6439"/>
                        <a:pt x="5380" y="6315"/>
                        <a:pt x="5430" y="6265"/>
                      </a:cubicBezTo>
                      <a:cubicBezTo>
                        <a:pt x="5504" y="6166"/>
                        <a:pt x="5628" y="6166"/>
                        <a:pt x="5727" y="6141"/>
                      </a:cubicBezTo>
                      <a:cubicBezTo>
                        <a:pt x="6025" y="6017"/>
                        <a:pt x="6149" y="5621"/>
                        <a:pt x="6099" y="5274"/>
                      </a:cubicBezTo>
                      <a:cubicBezTo>
                        <a:pt x="6000" y="4927"/>
                        <a:pt x="5752" y="4679"/>
                        <a:pt x="5529" y="4406"/>
                      </a:cubicBezTo>
                      <a:cubicBezTo>
                        <a:pt x="5281" y="4084"/>
                        <a:pt x="5058" y="3786"/>
                        <a:pt x="4810" y="3514"/>
                      </a:cubicBezTo>
                      <a:cubicBezTo>
                        <a:pt x="4537" y="3167"/>
                        <a:pt x="4190" y="2894"/>
                        <a:pt x="3893" y="2572"/>
                      </a:cubicBezTo>
                      <a:cubicBezTo>
                        <a:pt x="3075" y="1853"/>
                        <a:pt x="2281" y="1184"/>
                        <a:pt x="1439" y="564"/>
                      </a:cubicBezTo>
                      <a:cubicBezTo>
                        <a:pt x="1178" y="363"/>
                        <a:pt x="868" y="0"/>
                        <a:pt x="5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7" name="Google Shape;20827;p63"/>
                <p:cNvSpPr/>
                <p:nvPr/>
              </p:nvSpPr>
              <p:spPr>
                <a:xfrm>
                  <a:off x="3952550" y="2068250"/>
                  <a:ext cx="744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6" h="3561" extrusionOk="0">
                      <a:moveTo>
                        <a:pt x="888" y="1"/>
                      </a:moveTo>
                      <a:cubicBezTo>
                        <a:pt x="856" y="1"/>
                        <a:pt x="824" y="5"/>
                        <a:pt x="794" y="16"/>
                      </a:cubicBezTo>
                      <a:cubicBezTo>
                        <a:pt x="1" y="288"/>
                        <a:pt x="1092" y="2023"/>
                        <a:pt x="1340" y="2395"/>
                      </a:cubicBezTo>
                      <a:cubicBezTo>
                        <a:pt x="1488" y="2618"/>
                        <a:pt x="1662" y="2817"/>
                        <a:pt x="1835" y="2990"/>
                      </a:cubicBezTo>
                      <a:cubicBezTo>
                        <a:pt x="1934" y="3114"/>
                        <a:pt x="2455" y="3486"/>
                        <a:pt x="2455" y="3560"/>
                      </a:cubicBezTo>
                      <a:cubicBezTo>
                        <a:pt x="2455" y="3387"/>
                        <a:pt x="2405" y="3238"/>
                        <a:pt x="2306" y="3089"/>
                      </a:cubicBezTo>
                      <a:cubicBezTo>
                        <a:pt x="2058" y="2643"/>
                        <a:pt x="1835" y="2222"/>
                        <a:pt x="1587" y="1776"/>
                      </a:cubicBezTo>
                      <a:lnTo>
                        <a:pt x="1587" y="1776"/>
                      </a:lnTo>
                      <a:lnTo>
                        <a:pt x="2976" y="3089"/>
                      </a:lnTo>
                      <a:cubicBezTo>
                        <a:pt x="2728" y="2445"/>
                        <a:pt x="2331" y="1850"/>
                        <a:pt x="1835" y="1329"/>
                      </a:cubicBezTo>
                      <a:lnTo>
                        <a:pt x="1835" y="1329"/>
                      </a:lnTo>
                      <a:cubicBezTo>
                        <a:pt x="2182" y="1577"/>
                        <a:pt x="2554" y="1776"/>
                        <a:pt x="2901" y="2023"/>
                      </a:cubicBezTo>
                      <a:cubicBezTo>
                        <a:pt x="2653" y="1602"/>
                        <a:pt x="2306" y="1156"/>
                        <a:pt x="1959" y="784"/>
                      </a:cubicBezTo>
                      <a:cubicBezTo>
                        <a:pt x="1754" y="602"/>
                        <a:pt x="1256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8" name="Google Shape;20828;p63"/>
                <p:cNvSpPr/>
                <p:nvPr/>
              </p:nvSpPr>
              <p:spPr>
                <a:xfrm>
                  <a:off x="3958750" y="1806500"/>
                  <a:ext cx="200825" cy="1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6970" extrusionOk="0">
                      <a:moveTo>
                        <a:pt x="6973" y="0"/>
                      </a:moveTo>
                      <a:cubicBezTo>
                        <a:pt x="6883" y="0"/>
                        <a:pt x="6786" y="18"/>
                        <a:pt x="6694" y="49"/>
                      </a:cubicBezTo>
                      <a:cubicBezTo>
                        <a:pt x="6322" y="123"/>
                        <a:pt x="6049" y="347"/>
                        <a:pt x="5752" y="545"/>
                      </a:cubicBezTo>
                      <a:cubicBezTo>
                        <a:pt x="5380" y="768"/>
                        <a:pt x="5033" y="966"/>
                        <a:pt x="4686" y="1189"/>
                      </a:cubicBezTo>
                      <a:cubicBezTo>
                        <a:pt x="3298" y="2107"/>
                        <a:pt x="2157" y="3173"/>
                        <a:pt x="1116" y="4511"/>
                      </a:cubicBezTo>
                      <a:cubicBezTo>
                        <a:pt x="596" y="5156"/>
                        <a:pt x="125" y="5899"/>
                        <a:pt x="50" y="6742"/>
                      </a:cubicBezTo>
                      <a:cubicBezTo>
                        <a:pt x="1" y="6792"/>
                        <a:pt x="1" y="6891"/>
                        <a:pt x="75" y="6916"/>
                      </a:cubicBezTo>
                      <a:cubicBezTo>
                        <a:pt x="90" y="6960"/>
                        <a:pt x="132" y="6969"/>
                        <a:pt x="173" y="6969"/>
                      </a:cubicBezTo>
                      <a:cubicBezTo>
                        <a:pt x="201" y="6969"/>
                        <a:pt x="229" y="6965"/>
                        <a:pt x="249" y="6965"/>
                      </a:cubicBezTo>
                      <a:cubicBezTo>
                        <a:pt x="868" y="6817"/>
                        <a:pt x="1538" y="6618"/>
                        <a:pt x="2108" y="6395"/>
                      </a:cubicBezTo>
                      <a:cubicBezTo>
                        <a:pt x="2901" y="6123"/>
                        <a:pt x="3595" y="5726"/>
                        <a:pt x="4265" y="5255"/>
                      </a:cubicBezTo>
                      <a:cubicBezTo>
                        <a:pt x="4810" y="4883"/>
                        <a:pt x="5331" y="4437"/>
                        <a:pt x="5876" y="3966"/>
                      </a:cubicBezTo>
                      <a:cubicBezTo>
                        <a:pt x="6620" y="3321"/>
                        <a:pt x="7239" y="2702"/>
                        <a:pt x="7785" y="1908"/>
                      </a:cubicBezTo>
                      <a:cubicBezTo>
                        <a:pt x="7884" y="1784"/>
                        <a:pt x="7983" y="1611"/>
                        <a:pt x="8008" y="1462"/>
                      </a:cubicBezTo>
                      <a:cubicBezTo>
                        <a:pt x="8033" y="1338"/>
                        <a:pt x="8008" y="1189"/>
                        <a:pt x="7983" y="1065"/>
                      </a:cubicBezTo>
                      <a:cubicBezTo>
                        <a:pt x="7933" y="942"/>
                        <a:pt x="7909" y="818"/>
                        <a:pt x="7859" y="694"/>
                      </a:cubicBezTo>
                      <a:cubicBezTo>
                        <a:pt x="7735" y="545"/>
                        <a:pt x="7537" y="570"/>
                        <a:pt x="7438" y="421"/>
                      </a:cubicBezTo>
                      <a:cubicBezTo>
                        <a:pt x="7388" y="322"/>
                        <a:pt x="7363" y="223"/>
                        <a:pt x="7289" y="123"/>
                      </a:cubicBezTo>
                      <a:cubicBezTo>
                        <a:pt x="7216" y="36"/>
                        <a:pt x="7101" y="0"/>
                        <a:pt x="6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9" name="Google Shape;20829;p63"/>
                <p:cNvSpPr/>
                <p:nvPr/>
              </p:nvSpPr>
              <p:spPr>
                <a:xfrm>
                  <a:off x="3974200" y="1870300"/>
                  <a:ext cx="94900" cy="9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628" extrusionOk="0">
                      <a:moveTo>
                        <a:pt x="3523" y="1"/>
                      </a:moveTo>
                      <a:lnTo>
                        <a:pt x="3523" y="1"/>
                      </a:lnTo>
                      <a:cubicBezTo>
                        <a:pt x="3052" y="224"/>
                        <a:pt x="2605" y="497"/>
                        <a:pt x="2234" y="769"/>
                      </a:cubicBezTo>
                      <a:cubicBezTo>
                        <a:pt x="1539" y="1339"/>
                        <a:pt x="945" y="2034"/>
                        <a:pt x="498" y="2852"/>
                      </a:cubicBezTo>
                      <a:cubicBezTo>
                        <a:pt x="336" y="3153"/>
                        <a:pt x="1" y="3627"/>
                        <a:pt x="464" y="3627"/>
                      </a:cubicBezTo>
                      <a:cubicBezTo>
                        <a:pt x="496" y="3627"/>
                        <a:pt x="532" y="3625"/>
                        <a:pt x="573" y="3620"/>
                      </a:cubicBezTo>
                      <a:cubicBezTo>
                        <a:pt x="1044" y="3571"/>
                        <a:pt x="1539" y="3347"/>
                        <a:pt x="1936" y="3100"/>
                      </a:cubicBezTo>
                      <a:cubicBezTo>
                        <a:pt x="2457" y="2802"/>
                        <a:pt x="2903" y="2356"/>
                        <a:pt x="3349" y="1959"/>
                      </a:cubicBezTo>
                      <a:lnTo>
                        <a:pt x="3349" y="1959"/>
                      </a:lnTo>
                      <a:cubicBezTo>
                        <a:pt x="2952" y="2108"/>
                        <a:pt x="2531" y="2232"/>
                        <a:pt x="2110" y="2381"/>
                      </a:cubicBezTo>
                      <a:cubicBezTo>
                        <a:pt x="2680" y="1835"/>
                        <a:pt x="3225" y="1315"/>
                        <a:pt x="3795" y="745"/>
                      </a:cubicBezTo>
                      <a:lnTo>
                        <a:pt x="3795" y="745"/>
                      </a:lnTo>
                      <a:cubicBezTo>
                        <a:pt x="3275" y="868"/>
                        <a:pt x="2729" y="1092"/>
                        <a:pt x="2283" y="1364"/>
                      </a:cubicBezTo>
                      <a:cubicBezTo>
                        <a:pt x="2680" y="943"/>
                        <a:pt x="3101" y="472"/>
                        <a:pt x="35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0" name="Google Shape;20830;p63"/>
                <p:cNvSpPr/>
                <p:nvPr/>
              </p:nvSpPr>
              <p:spPr>
                <a:xfrm>
                  <a:off x="3976725" y="1951025"/>
                  <a:ext cx="221900" cy="7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6" h="3032" extrusionOk="0">
                      <a:moveTo>
                        <a:pt x="6773" y="0"/>
                      </a:moveTo>
                      <a:cubicBezTo>
                        <a:pt x="4855" y="0"/>
                        <a:pt x="2913" y="463"/>
                        <a:pt x="1091" y="1085"/>
                      </a:cubicBezTo>
                      <a:cubicBezTo>
                        <a:pt x="844" y="1135"/>
                        <a:pt x="224" y="1333"/>
                        <a:pt x="125" y="1631"/>
                      </a:cubicBezTo>
                      <a:cubicBezTo>
                        <a:pt x="1" y="2052"/>
                        <a:pt x="1067" y="2300"/>
                        <a:pt x="1315" y="2374"/>
                      </a:cubicBezTo>
                      <a:cubicBezTo>
                        <a:pt x="2133" y="2697"/>
                        <a:pt x="3174" y="2697"/>
                        <a:pt x="3992" y="2821"/>
                      </a:cubicBezTo>
                      <a:cubicBezTo>
                        <a:pt x="4685" y="2936"/>
                        <a:pt x="5404" y="3032"/>
                        <a:pt x="6112" y="3032"/>
                      </a:cubicBezTo>
                      <a:cubicBezTo>
                        <a:pt x="6772" y="3032"/>
                        <a:pt x="7423" y="2949"/>
                        <a:pt x="8033" y="2721"/>
                      </a:cubicBezTo>
                      <a:cubicBezTo>
                        <a:pt x="8181" y="2672"/>
                        <a:pt x="8305" y="2597"/>
                        <a:pt x="8404" y="2473"/>
                      </a:cubicBezTo>
                      <a:cubicBezTo>
                        <a:pt x="8454" y="2350"/>
                        <a:pt x="8454" y="2226"/>
                        <a:pt x="8528" y="2102"/>
                      </a:cubicBezTo>
                      <a:cubicBezTo>
                        <a:pt x="8578" y="1978"/>
                        <a:pt x="8652" y="1953"/>
                        <a:pt x="8702" y="1854"/>
                      </a:cubicBezTo>
                      <a:cubicBezTo>
                        <a:pt x="8875" y="1631"/>
                        <a:pt x="8801" y="1556"/>
                        <a:pt x="8751" y="1259"/>
                      </a:cubicBezTo>
                      <a:cubicBezTo>
                        <a:pt x="8702" y="1085"/>
                        <a:pt x="8751" y="887"/>
                        <a:pt x="8702" y="713"/>
                      </a:cubicBezTo>
                      <a:cubicBezTo>
                        <a:pt x="8702" y="689"/>
                        <a:pt x="8702" y="614"/>
                        <a:pt x="8677" y="589"/>
                      </a:cubicBezTo>
                      <a:cubicBezTo>
                        <a:pt x="8627" y="391"/>
                        <a:pt x="8429" y="242"/>
                        <a:pt x="8206" y="193"/>
                      </a:cubicBezTo>
                      <a:cubicBezTo>
                        <a:pt x="7958" y="69"/>
                        <a:pt x="7685" y="19"/>
                        <a:pt x="7438" y="19"/>
                      </a:cubicBezTo>
                      <a:cubicBezTo>
                        <a:pt x="7217" y="6"/>
                        <a:pt x="6995" y="0"/>
                        <a:pt x="67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1" name="Google Shape;20831;p63"/>
                <p:cNvSpPr/>
                <p:nvPr/>
              </p:nvSpPr>
              <p:spPr>
                <a:xfrm>
                  <a:off x="3990975" y="1963825"/>
                  <a:ext cx="122750" cy="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0" h="1788" extrusionOk="0">
                      <a:moveTo>
                        <a:pt x="4622" y="0"/>
                      </a:moveTo>
                      <a:cubicBezTo>
                        <a:pt x="3742" y="0"/>
                        <a:pt x="2896" y="129"/>
                        <a:pt x="2009" y="425"/>
                      </a:cubicBezTo>
                      <a:cubicBezTo>
                        <a:pt x="1563" y="573"/>
                        <a:pt x="1141" y="747"/>
                        <a:pt x="745" y="970"/>
                      </a:cubicBezTo>
                      <a:cubicBezTo>
                        <a:pt x="621" y="1069"/>
                        <a:pt x="447" y="1094"/>
                        <a:pt x="323" y="1193"/>
                      </a:cubicBezTo>
                      <a:cubicBezTo>
                        <a:pt x="298" y="1218"/>
                        <a:pt x="1" y="1664"/>
                        <a:pt x="75" y="1664"/>
                      </a:cubicBezTo>
                      <a:cubicBezTo>
                        <a:pt x="518" y="1627"/>
                        <a:pt x="958" y="1607"/>
                        <a:pt x="1396" y="1607"/>
                      </a:cubicBezTo>
                      <a:cubicBezTo>
                        <a:pt x="2136" y="1607"/>
                        <a:pt x="2873" y="1663"/>
                        <a:pt x="3620" y="1788"/>
                      </a:cubicBezTo>
                      <a:cubicBezTo>
                        <a:pt x="3397" y="1490"/>
                        <a:pt x="3124" y="1292"/>
                        <a:pt x="2802" y="1119"/>
                      </a:cubicBezTo>
                      <a:cubicBezTo>
                        <a:pt x="3425" y="963"/>
                        <a:pt x="4069" y="867"/>
                        <a:pt x="4696" y="867"/>
                      </a:cubicBezTo>
                      <a:cubicBezTo>
                        <a:pt x="4767" y="867"/>
                        <a:pt x="4838" y="868"/>
                        <a:pt x="4909" y="871"/>
                      </a:cubicBezTo>
                      <a:cubicBezTo>
                        <a:pt x="4488" y="722"/>
                        <a:pt x="4042" y="573"/>
                        <a:pt x="3595" y="474"/>
                      </a:cubicBezTo>
                      <a:cubicBezTo>
                        <a:pt x="4017" y="325"/>
                        <a:pt x="4413" y="152"/>
                        <a:pt x="4860" y="3"/>
                      </a:cubicBezTo>
                      <a:cubicBezTo>
                        <a:pt x="4780" y="1"/>
                        <a:pt x="4701" y="0"/>
                        <a:pt x="46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2" name="Google Shape;20832;p63"/>
                <p:cNvSpPr/>
                <p:nvPr/>
              </p:nvSpPr>
              <p:spPr>
                <a:xfrm>
                  <a:off x="3965125" y="2018650"/>
                  <a:ext cx="212425" cy="13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7" h="5298" extrusionOk="0">
                      <a:moveTo>
                        <a:pt x="1227" y="0"/>
                      </a:moveTo>
                      <a:cubicBezTo>
                        <a:pt x="682" y="0"/>
                        <a:pt x="0" y="151"/>
                        <a:pt x="366" y="983"/>
                      </a:cubicBezTo>
                      <a:cubicBezTo>
                        <a:pt x="489" y="1231"/>
                        <a:pt x="688" y="1405"/>
                        <a:pt x="861" y="1578"/>
                      </a:cubicBezTo>
                      <a:cubicBezTo>
                        <a:pt x="1184" y="1900"/>
                        <a:pt x="1531" y="2223"/>
                        <a:pt x="1902" y="2495"/>
                      </a:cubicBezTo>
                      <a:cubicBezTo>
                        <a:pt x="3216" y="3561"/>
                        <a:pt x="4704" y="4429"/>
                        <a:pt x="6241" y="5098"/>
                      </a:cubicBezTo>
                      <a:cubicBezTo>
                        <a:pt x="6477" y="5193"/>
                        <a:pt x="6733" y="5297"/>
                        <a:pt x="6984" y="5297"/>
                      </a:cubicBezTo>
                      <a:cubicBezTo>
                        <a:pt x="7128" y="5297"/>
                        <a:pt x="7270" y="5263"/>
                        <a:pt x="7406" y="5173"/>
                      </a:cubicBezTo>
                      <a:cubicBezTo>
                        <a:pt x="7629" y="4999"/>
                        <a:pt x="7778" y="4726"/>
                        <a:pt x="8026" y="4627"/>
                      </a:cubicBezTo>
                      <a:cubicBezTo>
                        <a:pt x="8149" y="4578"/>
                        <a:pt x="8348" y="4578"/>
                        <a:pt x="8422" y="4454"/>
                      </a:cubicBezTo>
                      <a:cubicBezTo>
                        <a:pt x="8497" y="4355"/>
                        <a:pt x="8497" y="4255"/>
                        <a:pt x="8497" y="4131"/>
                      </a:cubicBezTo>
                      <a:lnTo>
                        <a:pt x="8497" y="2768"/>
                      </a:lnTo>
                      <a:cubicBezTo>
                        <a:pt x="8497" y="2371"/>
                        <a:pt x="8174" y="2297"/>
                        <a:pt x="7902" y="2148"/>
                      </a:cubicBezTo>
                      <a:cubicBezTo>
                        <a:pt x="6538" y="1504"/>
                        <a:pt x="5175" y="884"/>
                        <a:pt x="3762" y="438"/>
                      </a:cubicBezTo>
                      <a:cubicBezTo>
                        <a:pt x="3043" y="239"/>
                        <a:pt x="2299" y="91"/>
                        <a:pt x="1555" y="16"/>
                      </a:cubicBezTo>
                      <a:cubicBezTo>
                        <a:pt x="1461" y="7"/>
                        <a:pt x="1348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3" name="Google Shape;20833;p63"/>
                <p:cNvSpPr/>
                <p:nvPr/>
              </p:nvSpPr>
              <p:spPr>
                <a:xfrm>
                  <a:off x="3986650" y="2028800"/>
                  <a:ext cx="113425" cy="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181" extrusionOk="0">
                      <a:moveTo>
                        <a:pt x="546" y="0"/>
                      </a:moveTo>
                      <a:cubicBezTo>
                        <a:pt x="382" y="0"/>
                        <a:pt x="237" y="43"/>
                        <a:pt x="174" y="181"/>
                      </a:cubicBezTo>
                      <a:cubicBezTo>
                        <a:pt x="0" y="453"/>
                        <a:pt x="298" y="825"/>
                        <a:pt x="447" y="999"/>
                      </a:cubicBezTo>
                      <a:cubicBezTo>
                        <a:pt x="818" y="1420"/>
                        <a:pt x="1215" y="1742"/>
                        <a:pt x="1612" y="2065"/>
                      </a:cubicBezTo>
                      <a:cubicBezTo>
                        <a:pt x="2281" y="2511"/>
                        <a:pt x="2975" y="2858"/>
                        <a:pt x="3719" y="3180"/>
                      </a:cubicBezTo>
                      <a:cubicBezTo>
                        <a:pt x="3421" y="2808"/>
                        <a:pt x="3049" y="2511"/>
                        <a:pt x="2653" y="2312"/>
                      </a:cubicBezTo>
                      <a:lnTo>
                        <a:pt x="2653" y="2312"/>
                      </a:lnTo>
                      <a:cubicBezTo>
                        <a:pt x="3297" y="2362"/>
                        <a:pt x="3917" y="2461"/>
                        <a:pt x="4537" y="2610"/>
                      </a:cubicBezTo>
                      <a:cubicBezTo>
                        <a:pt x="3892" y="2089"/>
                        <a:pt x="3223" y="1618"/>
                        <a:pt x="2479" y="1222"/>
                      </a:cubicBezTo>
                      <a:cubicBezTo>
                        <a:pt x="2901" y="1197"/>
                        <a:pt x="3273" y="1172"/>
                        <a:pt x="3669" y="1098"/>
                      </a:cubicBezTo>
                      <a:cubicBezTo>
                        <a:pt x="3570" y="1098"/>
                        <a:pt x="3198" y="825"/>
                        <a:pt x="3099" y="800"/>
                      </a:cubicBezTo>
                      <a:cubicBezTo>
                        <a:pt x="2925" y="701"/>
                        <a:pt x="2702" y="602"/>
                        <a:pt x="2479" y="503"/>
                      </a:cubicBezTo>
                      <a:cubicBezTo>
                        <a:pt x="2058" y="329"/>
                        <a:pt x="1612" y="205"/>
                        <a:pt x="1165" y="106"/>
                      </a:cubicBezTo>
                      <a:cubicBezTo>
                        <a:pt x="1023" y="78"/>
                        <a:pt x="767" y="0"/>
                        <a:pt x="5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4" name="Google Shape;20834;p63"/>
                <p:cNvSpPr/>
                <p:nvPr/>
              </p:nvSpPr>
              <p:spPr>
                <a:xfrm>
                  <a:off x="3821100" y="1921800"/>
                  <a:ext cx="190350" cy="1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4" h="6871" extrusionOk="0">
                      <a:moveTo>
                        <a:pt x="3831" y="0"/>
                      </a:moveTo>
                      <a:cubicBezTo>
                        <a:pt x="2908" y="0"/>
                        <a:pt x="2038" y="314"/>
                        <a:pt x="1367" y="1040"/>
                      </a:cubicBezTo>
                      <a:cubicBezTo>
                        <a:pt x="1020" y="1436"/>
                        <a:pt x="747" y="1907"/>
                        <a:pt x="598" y="2403"/>
                      </a:cubicBezTo>
                      <a:cubicBezTo>
                        <a:pt x="0" y="4508"/>
                        <a:pt x="1798" y="6870"/>
                        <a:pt x="3939" y="6870"/>
                      </a:cubicBezTo>
                      <a:cubicBezTo>
                        <a:pt x="4194" y="6870"/>
                        <a:pt x="4453" y="6837"/>
                        <a:pt x="4714" y="6766"/>
                      </a:cubicBezTo>
                      <a:cubicBezTo>
                        <a:pt x="5308" y="6617"/>
                        <a:pt x="5804" y="6320"/>
                        <a:pt x="6300" y="5948"/>
                      </a:cubicBezTo>
                      <a:cubicBezTo>
                        <a:pt x="6870" y="5502"/>
                        <a:pt x="7242" y="4832"/>
                        <a:pt x="7366" y="4113"/>
                      </a:cubicBezTo>
                      <a:cubicBezTo>
                        <a:pt x="7614" y="2800"/>
                        <a:pt x="7069" y="1114"/>
                        <a:pt x="5854" y="445"/>
                      </a:cubicBezTo>
                      <a:cubicBezTo>
                        <a:pt x="5556" y="296"/>
                        <a:pt x="5209" y="172"/>
                        <a:pt x="4862" y="122"/>
                      </a:cubicBezTo>
                      <a:cubicBezTo>
                        <a:pt x="4516" y="42"/>
                        <a:pt x="4170" y="0"/>
                        <a:pt x="38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5" name="Google Shape;20835;p63"/>
                <p:cNvSpPr/>
                <p:nvPr/>
              </p:nvSpPr>
              <p:spPr>
                <a:xfrm>
                  <a:off x="3845975" y="1933800"/>
                  <a:ext cx="146275" cy="1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" h="5797" extrusionOk="0">
                      <a:moveTo>
                        <a:pt x="2690" y="1"/>
                      </a:moveTo>
                      <a:cubicBezTo>
                        <a:pt x="2499" y="1"/>
                        <a:pt x="2311" y="20"/>
                        <a:pt x="2132" y="64"/>
                      </a:cubicBezTo>
                      <a:cubicBezTo>
                        <a:pt x="1289" y="262"/>
                        <a:pt x="372" y="684"/>
                        <a:pt x="99" y="1551"/>
                      </a:cubicBezTo>
                      <a:cubicBezTo>
                        <a:pt x="0" y="1824"/>
                        <a:pt x="25" y="2146"/>
                        <a:pt x="174" y="2394"/>
                      </a:cubicBezTo>
                      <a:cubicBezTo>
                        <a:pt x="273" y="2518"/>
                        <a:pt x="421" y="2568"/>
                        <a:pt x="521" y="2691"/>
                      </a:cubicBezTo>
                      <a:cubicBezTo>
                        <a:pt x="868" y="3162"/>
                        <a:pt x="347" y="3807"/>
                        <a:pt x="545" y="4352"/>
                      </a:cubicBezTo>
                      <a:cubicBezTo>
                        <a:pt x="769" y="4774"/>
                        <a:pt x="1388" y="4848"/>
                        <a:pt x="1735" y="5170"/>
                      </a:cubicBezTo>
                      <a:cubicBezTo>
                        <a:pt x="1859" y="5294"/>
                        <a:pt x="1909" y="5443"/>
                        <a:pt x="2082" y="5592"/>
                      </a:cubicBezTo>
                      <a:cubicBezTo>
                        <a:pt x="2256" y="5741"/>
                        <a:pt x="2479" y="5765"/>
                        <a:pt x="2727" y="5790"/>
                      </a:cubicBezTo>
                      <a:cubicBezTo>
                        <a:pt x="2781" y="5794"/>
                        <a:pt x="2835" y="5797"/>
                        <a:pt x="2888" y="5797"/>
                      </a:cubicBezTo>
                      <a:cubicBezTo>
                        <a:pt x="3450" y="5797"/>
                        <a:pt x="3989" y="5570"/>
                        <a:pt x="4487" y="5344"/>
                      </a:cubicBezTo>
                      <a:cubicBezTo>
                        <a:pt x="4735" y="5245"/>
                        <a:pt x="4958" y="5146"/>
                        <a:pt x="5132" y="4972"/>
                      </a:cubicBezTo>
                      <a:cubicBezTo>
                        <a:pt x="5355" y="4749"/>
                        <a:pt x="5454" y="4427"/>
                        <a:pt x="5454" y="4154"/>
                      </a:cubicBezTo>
                      <a:cubicBezTo>
                        <a:pt x="5454" y="3832"/>
                        <a:pt x="5429" y="3559"/>
                        <a:pt x="5355" y="3262"/>
                      </a:cubicBezTo>
                      <a:cubicBezTo>
                        <a:pt x="5330" y="3162"/>
                        <a:pt x="5330" y="3063"/>
                        <a:pt x="5330" y="2989"/>
                      </a:cubicBezTo>
                      <a:cubicBezTo>
                        <a:pt x="5355" y="2741"/>
                        <a:pt x="5677" y="2568"/>
                        <a:pt x="5751" y="2320"/>
                      </a:cubicBezTo>
                      <a:cubicBezTo>
                        <a:pt x="5850" y="2072"/>
                        <a:pt x="5702" y="1824"/>
                        <a:pt x="5553" y="1650"/>
                      </a:cubicBezTo>
                      <a:cubicBezTo>
                        <a:pt x="5355" y="1452"/>
                        <a:pt x="5181" y="1303"/>
                        <a:pt x="5057" y="1080"/>
                      </a:cubicBezTo>
                      <a:cubicBezTo>
                        <a:pt x="4983" y="956"/>
                        <a:pt x="4958" y="832"/>
                        <a:pt x="4859" y="733"/>
                      </a:cubicBezTo>
                      <a:cubicBezTo>
                        <a:pt x="4809" y="659"/>
                        <a:pt x="4710" y="634"/>
                        <a:pt x="4611" y="560"/>
                      </a:cubicBezTo>
                      <a:cubicBezTo>
                        <a:pt x="4088" y="250"/>
                        <a:pt x="3369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FFB9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6" name="Google Shape;20836;p63"/>
                <p:cNvSpPr/>
                <p:nvPr/>
              </p:nvSpPr>
              <p:spPr>
                <a:xfrm>
                  <a:off x="3889350" y="1984075"/>
                  <a:ext cx="13650" cy="1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531" extrusionOk="0">
                      <a:moveTo>
                        <a:pt x="273" y="1"/>
                      </a:moveTo>
                      <a:cubicBezTo>
                        <a:pt x="185" y="1"/>
                        <a:pt x="100" y="51"/>
                        <a:pt x="50" y="135"/>
                      </a:cubicBezTo>
                      <a:cubicBezTo>
                        <a:pt x="0" y="234"/>
                        <a:pt x="25" y="408"/>
                        <a:pt x="149" y="482"/>
                      </a:cubicBezTo>
                      <a:cubicBezTo>
                        <a:pt x="149" y="482"/>
                        <a:pt x="174" y="482"/>
                        <a:pt x="174" y="507"/>
                      </a:cubicBezTo>
                      <a:cubicBezTo>
                        <a:pt x="213" y="523"/>
                        <a:pt x="257" y="531"/>
                        <a:pt x="301" y="531"/>
                      </a:cubicBezTo>
                      <a:cubicBezTo>
                        <a:pt x="395" y="531"/>
                        <a:pt x="487" y="492"/>
                        <a:pt x="521" y="408"/>
                      </a:cubicBezTo>
                      <a:cubicBezTo>
                        <a:pt x="546" y="309"/>
                        <a:pt x="546" y="135"/>
                        <a:pt x="422" y="61"/>
                      </a:cubicBezTo>
                      <a:cubicBezTo>
                        <a:pt x="422" y="61"/>
                        <a:pt x="397" y="61"/>
                        <a:pt x="397" y="36"/>
                      </a:cubicBezTo>
                      <a:cubicBezTo>
                        <a:pt x="357" y="12"/>
                        <a:pt x="315" y="1"/>
                        <a:pt x="2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7" name="Google Shape;20837;p63"/>
                <p:cNvSpPr/>
                <p:nvPr/>
              </p:nvSpPr>
              <p:spPr>
                <a:xfrm>
                  <a:off x="3920325" y="19589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1" y="447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8" name="Google Shape;20838;p63"/>
                <p:cNvSpPr/>
                <p:nvPr/>
              </p:nvSpPr>
              <p:spPr>
                <a:xfrm>
                  <a:off x="3891825" y="19546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0"/>
                      </a:moveTo>
                      <a:cubicBezTo>
                        <a:pt x="0" y="0"/>
                        <a:pt x="0" y="471"/>
                        <a:pt x="298" y="471"/>
                      </a:cubicBezTo>
                      <a:cubicBezTo>
                        <a:pt x="620" y="471"/>
                        <a:pt x="620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9" name="Google Shape;20839;p63"/>
                <p:cNvSpPr/>
                <p:nvPr/>
              </p:nvSpPr>
              <p:spPr>
                <a:xfrm>
                  <a:off x="3925900" y="19930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6"/>
                        <a:pt x="298" y="446"/>
                      </a:cubicBezTo>
                      <a:cubicBezTo>
                        <a:pt x="621" y="446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0" name="Google Shape;20840;p63"/>
                <p:cNvSpPr/>
                <p:nvPr/>
              </p:nvSpPr>
              <p:spPr>
                <a:xfrm>
                  <a:off x="3958750" y="198125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1" name="Google Shape;20841;p63"/>
                <p:cNvSpPr/>
                <p:nvPr/>
              </p:nvSpPr>
              <p:spPr>
                <a:xfrm>
                  <a:off x="3949450" y="2020900"/>
                  <a:ext cx="149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47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596" y="447"/>
                        <a:pt x="59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2" name="Google Shape;20842;p63"/>
                <p:cNvSpPr/>
                <p:nvPr/>
              </p:nvSpPr>
              <p:spPr>
                <a:xfrm>
                  <a:off x="3898025" y="20438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3" name="Google Shape;20843;p63"/>
                <p:cNvSpPr/>
                <p:nvPr/>
              </p:nvSpPr>
              <p:spPr>
                <a:xfrm>
                  <a:off x="3861450" y="20153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621" y="472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4" name="Google Shape;20844;p63"/>
                <p:cNvSpPr/>
                <p:nvPr/>
              </p:nvSpPr>
              <p:spPr>
                <a:xfrm>
                  <a:off x="3860850" y="1971950"/>
                  <a:ext cx="155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47" extrusionOk="0">
                      <a:moveTo>
                        <a:pt x="297" y="0"/>
                      </a:moveTo>
                      <a:cubicBezTo>
                        <a:pt x="0" y="0"/>
                        <a:pt x="0" y="447"/>
                        <a:pt x="297" y="447"/>
                      </a:cubicBezTo>
                      <a:cubicBezTo>
                        <a:pt x="620" y="447"/>
                        <a:pt x="62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5" name="Google Shape;20845;p63"/>
                <p:cNvSpPr/>
                <p:nvPr/>
              </p:nvSpPr>
              <p:spPr>
                <a:xfrm>
                  <a:off x="3899250" y="20165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6" name="Google Shape;20846;p63"/>
                <p:cNvSpPr/>
                <p:nvPr/>
              </p:nvSpPr>
              <p:spPr>
                <a:xfrm>
                  <a:off x="3929000" y="2047550"/>
                  <a:ext cx="15525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3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306" y="472"/>
                        <a:pt x="314" y="473"/>
                        <a:pt x="321" y="473"/>
                      </a:cubicBezTo>
                      <a:cubicBezTo>
                        <a:pt x="620" y="473"/>
                        <a:pt x="613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7" name="Google Shape;20847;p63"/>
                <p:cNvSpPr/>
                <p:nvPr/>
              </p:nvSpPr>
              <p:spPr>
                <a:xfrm>
                  <a:off x="3941400" y="19651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0" y="447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8" name="Google Shape;20848;p63"/>
                <p:cNvSpPr/>
                <p:nvPr/>
              </p:nvSpPr>
              <p:spPr>
                <a:xfrm>
                  <a:off x="3909175" y="1940950"/>
                  <a:ext cx="151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451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336" y="449"/>
                        <a:pt x="348" y="451"/>
                        <a:pt x="360" y="451"/>
                      </a:cubicBezTo>
                      <a:cubicBezTo>
                        <a:pt x="597" y="451"/>
                        <a:pt x="60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9" name="Google Shape;20849;p63"/>
                <p:cNvSpPr/>
                <p:nvPr/>
              </p:nvSpPr>
              <p:spPr>
                <a:xfrm>
                  <a:off x="3967425" y="20041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0" name="Google Shape;20850;p63"/>
                <p:cNvSpPr/>
                <p:nvPr/>
              </p:nvSpPr>
              <p:spPr>
                <a:xfrm>
                  <a:off x="3867025" y="2036400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7"/>
                        <a:pt x="298" y="447"/>
                      </a:cubicBezTo>
                      <a:cubicBezTo>
                        <a:pt x="621" y="447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1" name="Google Shape;20851;p63"/>
                <p:cNvSpPr/>
                <p:nvPr/>
              </p:nvSpPr>
              <p:spPr>
                <a:xfrm>
                  <a:off x="3862700" y="19936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3"/>
                        <a:pt x="337" y="473"/>
                        <a:pt x="344" y="473"/>
                      </a:cubicBezTo>
                      <a:cubicBezTo>
                        <a:pt x="620" y="473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2" name="Google Shape;20852;p63"/>
                <p:cNvSpPr/>
                <p:nvPr/>
              </p:nvSpPr>
              <p:spPr>
                <a:xfrm>
                  <a:off x="3927775" y="20215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2"/>
                        <a:pt x="337" y="472"/>
                        <a:pt x="344" y="472"/>
                      </a:cubicBezTo>
                      <a:cubicBezTo>
                        <a:pt x="620" y="472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3" name="Google Shape;20853;p63"/>
                <p:cNvSpPr/>
                <p:nvPr/>
              </p:nvSpPr>
              <p:spPr>
                <a:xfrm>
                  <a:off x="3955050" y="204632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322" y="0"/>
                      </a:moveTo>
                      <a:cubicBezTo>
                        <a:pt x="0" y="0"/>
                        <a:pt x="0" y="471"/>
                        <a:pt x="322" y="471"/>
                      </a:cubicBezTo>
                      <a:cubicBezTo>
                        <a:pt x="620" y="471"/>
                        <a:pt x="620" y="0"/>
                        <a:pt x="3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4" name="Google Shape;20854;p63"/>
                <p:cNvSpPr/>
                <p:nvPr/>
              </p:nvSpPr>
              <p:spPr>
                <a:xfrm>
                  <a:off x="3957525" y="195087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5" name="Google Shape;20855;p63"/>
                <p:cNvSpPr/>
                <p:nvPr/>
              </p:nvSpPr>
              <p:spPr>
                <a:xfrm>
                  <a:off x="3912275" y="20587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1"/>
                      </a:moveTo>
                      <a:cubicBezTo>
                        <a:pt x="1" y="1"/>
                        <a:pt x="1" y="472"/>
                        <a:pt x="323" y="472"/>
                      </a:cubicBezTo>
                      <a:cubicBezTo>
                        <a:pt x="620" y="472"/>
                        <a:pt x="62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856" name="Google Shape;20856;p63"/>
              <p:cNvGrpSpPr/>
              <p:nvPr/>
            </p:nvGrpSpPr>
            <p:grpSpPr>
              <a:xfrm rot="-550122">
                <a:off x="1329923" y="712084"/>
                <a:ext cx="1043604" cy="773451"/>
                <a:chOff x="3748050" y="180275"/>
                <a:chExt cx="394800" cy="292600"/>
              </a:xfrm>
            </p:grpSpPr>
            <p:sp>
              <p:nvSpPr>
                <p:cNvPr id="20857" name="Google Shape;20857;p63"/>
                <p:cNvSpPr/>
                <p:nvPr/>
              </p:nvSpPr>
              <p:spPr>
                <a:xfrm>
                  <a:off x="3896775" y="358500"/>
                  <a:ext cx="66975" cy="1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575" extrusionOk="0">
                      <a:moveTo>
                        <a:pt x="2292" y="1"/>
                      </a:moveTo>
                      <a:cubicBezTo>
                        <a:pt x="2137" y="1"/>
                        <a:pt x="1948" y="192"/>
                        <a:pt x="1860" y="333"/>
                      </a:cubicBezTo>
                      <a:cubicBezTo>
                        <a:pt x="1736" y="557"/>
                        <a:pt x="1711" y="755"/>
                        <a:pt x="1662" y="978"/>
                      </a:cubicBezTo>
                      <a:cubicBezTo>
                        <a:pt x="1463" y="1474"/>
                        <a:pt x="1116" y="2044"/>
                        <a:pt x="720" y="2565"/>
                      </a:cubicBezTo>
                      <a:cubicBezTo>
                        <a:pt x="546" y="2812"/>
                        <a:pt x="348" y="3060"/>
                        <a:pt x="199" y="3308"/>
                      </a:cubicBezTo>
                      <a:cubicBezTo>
                        <a:pt x="75" y="3556"/>
                        <a:pt x="1" y="3854"/>
                        <a:pt x="75" y="4101"/>
                      </a:cubicBezTo>
                      <a:cubicBezTo>
                        <a:pt x="174" y="4349"/>
                        <a:pt x="447" y="4572"/>
                        <a:pt x="794" y="4572"/>
                      </a:cubicBezTo>
                      <a:cubicBezTo>
                        <a:pt x="815" y="4574"/>
                        <a:pt x="836" y="4575"/>
                        <a:pt x="857" y="4575"/>
                      </a:cubicBezTo>
                      <a:cubicBezTo>
                        <a:pt x="1163" y="4575"/>
                        <a:pt x="1504" y="4409"/>
                        <a:pt x="1736" y="4201"/>
                      </a:cubicBezTo>
                      <a:cubicBezTo>
                        <a:pt x="1984" y="3978"/>
                        <a:pt x="2108" y="3705"/>
                        <a:pt x="2207" y="3457"/>
                      </a:cubicBezTo>
                      <a:cubicBezTo>
                        <a:pt x="2455" y="2788"/>
                        <a:pt x="2554" y="2094"/>
                        <a:pt x="2604" y="1449"/>
                      </a:cubicBezTo>
                      <a:cubicBezTo>
                        <a:pt x="2653" y="978"/>
                        <a:pt x="2678" y="507"/>
                        <a:pt x="2455" y="110"/>
                      </a:cubicBezTo>
                      <a:cubicBezTo>
                        <a:pt x="2412" y="32"/>
                        <a:pt x="2355" y="1"/>
                        <a:pt x="22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8" name="Google Shape;20858;p63"/>
                <p:cNvSpPr/>
                <p:nvPr/>
              </p:nvSpPr>
              <p:spPr>
                <a:xfrm>
                  <a:off x="3920325" y="370950"/>
                  <a:ext cx="41550" cy="5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2117" extrusionOk="0">
                      <a:moveTo>
                        <a:pt x="1327" y="0"/>
                      </a:moveTo>
                      <a:cubicBezTo>
                        <a:pt x="1115" y="0"/>
                        <a:pt x="937" y="151"/>
                        <a:pt x="893" y="282"/>
                      </a:cubicBezTo>
                      <a:cubicBezTo>
                        <a:pt x="794" y="530"/>
                        <a:pt x="695" y="777"/>
                        <a:pt x="571" y="1050"/>
                      </a:cubicBezTo>
                      <a:cubicBezTo>
                        <a:pt x="422" y="1422"/>
                        <a:pt x="249" y="1744"/>
                        <a:pt x="1" y="2116"/>
                      </a:cubicBezTo>
                      <a:cubicBezTo>
                        <a:pt x="373" y="1843"/>
                        <a:pt x="596" y="1496"/>
                        <a:pt x="794" y="1125"/>
                      </a:cubicBezTo>
                      <a:cubicBezTo>
                        <a:pt x="844" y="1372"/>
                        <a:pt x="868" y="1596"/>
                        <a:pt x="868" y="1843"/>
                      </a:cubicBezTo>
                      <a:cubicBezTo>
                        <a:pt x="918" y="1521"/>
                        <a:pt x="1042" y="1224"/>
                        <a:pt x="1240" y="951"/>
                      </a:cubicBezTo>
                      <a:cubicBezTo>
                        <a:pt x="1315" y="1125"/>
                        <a:pt x="1414" y="1348"/>
                        <a:pt x="1563" y="1496"/>
                      </a:cubicBezTo>
                      <a:cubicBezTo>
                        <a:pt x="1414" y="1323"/>
                        <a:pt x="1488" y="951"/>
                        <a:pt x="1513" y="728"/>
                      </a:cubicBezTo>
                      <a:cubicBezTo>
                        <a:pt x="1513" y="579"/>
                        <a:pt x="1662" y="83"/>
                        <a:pt x="1414" y="9"/>
                      </a:cubicBezTo>
                      <a:cubicBezTo>
                        <a:pt x="1384" y="3"/>
                        <a:pt x="1355" y="0"/>
                        <a:pt x="1327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9" name="Google Shape;20859;p63"/>
                <p:cNvSpPr/>
                <p:nvPr/>
              </p:nvSpPr>
              <p:spPr>
                <a:xfrm>
                  <a:off x="3832950" y="360775"/>
                  <a:ext cx="114675" cy="9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3867" extrusionOk="0">
                      <a:moveTo>
                        <a:pt x="4371" y="0"/>
                      </a:moveTo>
                      <a:cubicBezTo>
                        <a:pt x="4333" y="0"/>
                        <a:pt x="4296" y="7"/>
                        <a:pt x="4264" y="19"/>
                      </a:cubicBezTo>
                      <a:cubicBezTo>
                        <a:pt x="4240" y="19"/>
                        <a:pt x="4215" y="44"/>
                        <a:pt x="4165" y="44"/>
                      </a:cubicBezTo>
                      <a:cubicBezTo>
                        <a:pt x="3967" y="168"/>
                        <a:pt x="3744" y="267"/>
                        <a:pt x="3570" y="416"/>
                      </a:cubicBezTo>
                      <a:cubicBezTo>
                        <a:pt x="3397" y="590"/>
                        <a:pt x="3174" y="763"/>
                        <a:pt x="3000" y="912"/>
                      </a:cubicBezTo>
                      <a:cubicBezTo>
                        <a:pt x="2603" y="1284"/>
                        <a:pt x="2157" y="1606"/>
                        <a:pt x="1736" y="1879"/>
                      </a:cubicBezTo>
                      <a:cubicBezTo>
                        <a:pt x="1190" y="2226"/>
                        <a:pt x="645" y="2523"/>
                        <a:pt x="273" y="2969"/>
                      </a:cubicBezTo>
                      <a:cubicBezTo>
                        <a:pt x="124" y="3143"/>
                        <a:pt x="0" y="3366"/>
                        <a:pt x="75" y="3564"/>
                      </a:cubicBezTo>
                      <a:cubicBezTo>
                        <a:pt x="149" y="3688"/>
                        <a:pt x="273" y="3738"/>
                        <a:pt x="422" y="3812"/>
                      </a:cubicBezTo>
                      <a:cubicBezTo>
                        <a:pt x="535" y="3850"/>
                        <a:pt x="659" y="3867"/>
                        <a:pt x="788" y="3867"/>
                      </a:cubicBezTo>
                      <a:cubicBezTo>
                        <a:pt x="1085" y="3867"/>
                        <a:pt x="1410" y="3777"/>
                        <a:pt x="1686" y="3639"/>
                      </a:cubicBezTo>
                      <a:cubicBezTo>
                        <a:pt x="2108" y="3465"/>
                        <a:pt x="2405" y="3192"/>
                        <a:pt x="2678" y="2895"/>
                      </a:cubicBezTo>
                      <a:cubicBezTo>
                        <a:pt x="3223" y="2399"/>
                        <a:pt x="3645" y="1854"/>
                        <a:pt x="3992" y="1259"/>
                      </a:cubicBezTo>
                      <a:cubicBezTo>
                        <a:pt x="4165" y="986"/>
                        <a:pt x="4264" y="664"/>
                        <a:pt x="4413" y="391"/>
                      </a:cubicBezTo>
                      <a:cubicBezTo>
                        <a:pt x="4463" y="342"/>
                        <a:pt x="4587" y="242"/>
                        <a:pt x="4587" y="143"/>
                      </a:cubicBezTo>
                      <a:cubicBezTo>
                        <a:pt x="4587" y="51"/>
                        <a:pt x="4477" y="0"/>
                        <a:pt x="437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0" name="Google Shape;20860;p63"/>
                <p:cNvSpPr/>
                <p:nvPr/>
              </p:nvSpPr>
              <p:spPr>
                <a:xfrm>
                  <a:off x="3886875" y="368075"/>
                  <a:ext cx="58275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1" h="2083" extrusionOk="0">
                      <a:moveTo>
                        <a:pt x="2206" y="0"/>
                      </a:moveTo>
                      <a:cubicBezTo>
                        <a:pt x="1711" y="74"/>
                        <a:pt x="1190" y="471"/>
                        <a:pt x="843" y="793"/>
                      </a:cubicBezTo>
                      <a:cubicBezTo>
                        <a:pt x="570" y="1041"/>
                        <a:pt x="273" y="1240"/>
                        <a:pt x="0" y="1487"/>
                      </a:cubicBezTo>
                      <a:cubicBezTo>
                        <a:pt x="322" y="1339"/>
                        <a:pt x="620" y="1165"/>
                        <a:pt x="942" y="967"/>
                      </a:cubicBezTo>
                      <a:lnTo>
                        <a:pt x="942" y="967"/>
                      </a:lnTo>
                      <a:cubicBezTo>
                        <a:pt x="645" y="1314"/>
                        <a:pt x="372" y="1611"/>
                        <a:pt x="75" y="1958"/>
                      </a:cubicBezTo>
                      <a:cubicBezTo>
                        <a:pt x="397" y="1686"/>
                        <a:pt x="744" y="1438"/>
                        <a:pt x="1116" y="1190"/>
                      </a:cubicBezTo>
                      <a:lnTo>
                        <a:pt x="1116" y="1190"/>
                      </a:lnTo>
                      <a:cubicBezTo>
                        <a:pt x="1017" y="1487"/>
                        <a:pt x="868" y="1785"/>
                        <a:pt x="719" y="2082"/>
                      </a:cubicBezTo>
                      <a:cubicBezTo>
                        <a:pt x="1388" y="1487"/>
                        <a:pt x="1859" y="793"/>
                        <a:pt x="2306" y="74"/>
                      </a:cubicBezTo>
                      <a:cubicBezTo>
                        <a:pt x="2306" y="74"/>
                        <a:pt x="2330" y="50"/>
                        <a:pt x="2306" y="50"/>
                      </a:cubicBezTo>
                      <a:cubicBezTo>
                        <a:pt x="2306" y="0"/>
                        <a:pt x="2231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1" name="Google Shape;20861;p63"/>
                <p:cNvSpPr/>
                <p:nvPr/>
              </p:nvSpPr>
              <p:spPr>
                <a:xfrm>
                  <a:off x="3971150" y="346325"/>
                  <a:ext cx="98575" cy="7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3" h="3077" extrusionOk="0">
                      <a:moveTo>
                        <a:pt x="666" y="1"/>
                      </a:moveTo>
                      <a:cubicBezTo>
                        <a:pt x="651" y="1"/>
                        <a:pt x="636" y="1"/>
                        <a:pt x="620" y="2"/>
                      </a:cubicBezTo>
                      <a:cubicBezTo>
                        <a:pt x="1" y="27"/>
                        <a:pt x="620" y="1168"/>
                        <a:pt x="719" y="1341"/>
                      </a:cubicBezTo>
                      <a:cubicBezTo>
                        <a:pt x="819" y="1564"/>
                        <a:pt x="943" y="1812"/>
                        <a:pt x="1091" y="2035"/>
                      </a:cubicBezTo>
                      <a:cubicBezTo>
                        <a:pt x="1414" y="2432"/>
                        <a:pt x="1860" y="2779"/>
                        <a:pt x="2430" y="2952"/>
                      </a:cubicBezTo>
                      <a:cubicBezTo>
                        <a:pt x="2603" y="3027"/>
                        <a:pt x="2802" y="3076"/>
                        <a:pt x="3025" y="3076"/>
                      </a:cubicBezTo>
                      <a:cubicBezTo>
                        <a:pt x="3198" y="3076"/>
                        <a:pt x="3446" y="3052"/>
                        <a:pt x="3595" y="2928"/>
                      </a:cubicBezTo>
                      <a:cubicBezTo>
                        <a:pt x="3893" y="2704"/>
                        <a:pt x="3942" y="2407"/>
                        <a:pt x="3818" y="2159"/>
                      </a:cubicBezTo>
                      <a:cubicBezTo>
                        <a:pt x="3694" y="1886"/>
                        <a:pt x="3446" y="1713"/>
                        <a:pt x="3198" y="1564"/>
                      </a:cubicBezTo>
                      <a:cubicBezTo>
                        <a:pt x="2901" y="1316"/>
                        <a:pt x="2579" y="1093"/>
                        <a:pt x="2207" y="920"/>
                      </a:cubicBezTo>
                      <a:cubicBezTo>
                        <a:pt x="1934" y="697"/>
                        <a:pt x="1661" y="498"/>
                        <a:pt x="1339" y="325"/>
                      </a:cubicBezTo>
                      <a:cubicBezTo>
                        <a:pt x="1151" y="207"/>
                        <a:pt x="941" y="1"/>
                        <a:pt x="66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2" name="Google Shape;20862;p63"/>
                <p:cNvSpPr/>
                <p:nvPr/>
              </p:nvSpPr>
              <p:spPr>
                <a:xfrm>
                  <a:off x="3960000" y="353700"/>
                  <a:ext cx="59525" cy="8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491" extrusionOk="0">
                      <a:moveTo>
                        <a:pt x="623" y="0"/>
                      </a:moveTo>
                      <a:cubicBezTo>
                        <a:pt x="394" y="0"/>
                        <a:pt x="269" y="236"/>
                        <a:pt x="248" y="402"/>
                      </a:cubicBezTo>
                      <a:cubicBezTo>
                        <a:pt x="199" y="699"/>
                        <a:pt x="149" y="1021"/>
                        <a:pt x="124" y="1319"/>
                      </a:cubicBezTo>
                      <a:cubicBezTo>
                        <a:pt x="50" y="1765"/>
                        <a:pt x="0" y="2236"/>
                        <a:pt x="124" y="2633"/>
                      </a:cubicBezTo>
                      <a:cubicBezTo>
                        <a:pt x="248" y="3029"/>
                        <a:pt x="620" y="3401"/>
                        <a:pt x="1165" y="3475"/>
                      </a:cubicBezTo>
                      <a:cubicBezTo>
                        <a:pt x="1238" y="3485"/>
                        <a:pt x="1307" y="3490"/>
                        <a:pt x="1373" y="3490"/>
                      </a:cubicBezTo>
                      <a:cubicBezTo>
                        <a:pt x="1487" y="3490"/>
                        <a:pt x="1592" y="3473"/>
                        <a:pt x="1686" y="3426"/>
                      </a:cubicBezTo>
                      <a:cubicBezTo>
                        <a:pt x="2008" y="3351"/>
                        <a:pt x="2256" y="3104"/>
                        <a:pt x="2306" y="2856"/>
                      </a:cubicBezTo>
                      <a:cubicBezTo>
                        <a:pt x="2380" y="2608"/>
                        <a:pt x="2306" y="2360"/>
                        <a:pt x="2231" y="2137"/>
                      </a:cubicBezTo>
                      <a:cubicBezTo>
                        <a:pt x="1984" y="1567"/>
                        <a:pt x="1513" y="1145"/>
                        <a:pt x="1190" y="625"/>
                      </a:cubicBezTo>
                      <a:cubicBezTo>
                        <a:pt x="1116" y="426"/>
                        <a:pt x="1017" y="129"/>
                        <a:pt x="769" y="30"/>
                      </a:cubicBezTo>
                      <a:cubicBezTo>
                        <a:pt x="716" y="9"/>
                        <a:pt x="667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3" name="Google Shape;20863;p63"/>
                <p:cNvSpPr/>
                <p:nvPr/>
              </p:nvSpPr>
              <p:spPr>
                <a:xfrm>
                  <a:off x="3964325" y="361875"/>
                  <a:ext cx="34750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711" extrusionOk="0">
                      <a:moveTo>
                        <a:pt x="348" y="0"/>
                      </a:moveTo>
                      <a:cubicBezTo>
                        <a:pt x="100" y="25"/>
                        <a:pt x="100" y="223"/>
                        <a:pt x="75" y="347"/>
                      </a:cubicBezTo>
                      <a:cubicBezTo>
                        <a:pt x="1" y="719"/>
                        <a:pt x="1" y="1066"/>
                        <a:pt x="100" y="1413"/>
                      </a:cubicBezTo>
                      <a:cubicBezTo>
                        <a:pt x="125" y="1537"/>
                        <a:pt x="199" y="1661"/>
                        <a:pt x="323" y="1711"/>
                      </a:cubicBezTo>
                      <a:cubicBezTo>
                        <a:pt x="323" y="1463"/>
                        <a:pt x="323" y="1190"/>
                        <a:pt x="348" y="917"/>
                      </a:cubicBezTo>
                      <a:cubicBezTo>
                        <a:pt x="497" y="1165"/>
                        <a:pt x="695" y="1413"/>
                        <a:pt x="893" y="1611"/>
                      </a:cubicBezTo>
                      <a:cubicBezTo>
                        <a:pt x="992" y="1314"/>
                        <a:pt x="745" y="1066"/>
                        <a:pt x="769" y="744"/>
                      </a:cubicBezTo>
                      <a:lnTo>
                        <a:pt x="769" y="744"/>
                      </a:lnTo>
                      <a:cubicBezTo>
                        <a:pt x="968" y="967"/>
                        <a:pt x="1191" y="1190"/>
                        <a:pt x="1389" y="1364"/>
                      </a:cubicBezTo>
                      <a:cubicBezTo>
                        <a:pt x="1265" y="992"/>
                        <a:pt x="1092" y="620"/>
                        <a:pt x="819" y="322"/>
                      </a:cubicBezTo>
                      <a:cubicBezTo>
                        <a:pt x="720" y="198"/>
                        <a:pt x="596" y="50"/>
                        <a:pt x="348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4" name="Google Shape;20864;p63"/>
                <p:cNvSpPr/>
                <p:nvPr/>
              </p:nvSpPr>
              <p:spPr>
                <a:xfrm>
                  <a:off x="3748050" y="320350"/>
                  <a:ext cx="191525" cy="6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1" h="2703" extrusionOk="0">
                      <a:moveTo>
                        <a:pt x="7660" y="0"/>
                      </a:moveTo>
                      <a:lnTo>
                        <a:pt x="7660" y="0"/>
                      </a:lnTo>
                      <a:cubicBezTo>
                        <a:pt x="5892" y="489"/>
                        <a:pt x="3992" y="1174"/>
                        <a:pt x="2207" y="1174"/>
                      </a:cubicBezTo>
                      <a:cubicBezTo>
                        <a:pt x="2091" y="1174"/>
                        <a:pt x="1975" y="1171"/>
                        <a:pt x="1860" y="1165"/>
                      </a:cubicBezTo>
                      <a:cubicBezTo>
                        <a:pt x="1661" y="1165"/>
                        <a:pt x="1452" y="1143"/>
                        <a:pt x="1239" y="1143"/>
                      </a:cubicBezTo>
                      <a:cubicBezTo>
                        <a:pt x="1132" y="1143"/>
                        <a:pt x="1025" y="1149"/>
                        <a:pt x="918" y="1165"/>
                      </a:cubicBezTo>
                      <a:cubicBezTo>
                        <a:pt x="570" y="1240"/>
                        <a:pt x="223" y="1413"/>
                        <a:pt x="99" y="1661"/>
                      </a:cubicBezTo>
                      <a:cubicBezTo>
                        <a:pt x="0" y="1859"/>
                        <a:pt x="75" y="2083"/>
                        <a:pt x="199" y="2207"/>
                      </a:cubicBezTo>
                      <a:cubicBezTo>
                        <a:pt x="323" y="2355"/>
                        <a:pt x="496" y="2454"/>
                        <a:pt x="694" y="2504"/>
                      </a:cubicBezTo>
                      <a:cubicBezTo>
                        <a:pt x="1025" y="2636"/>
                        <a:pt x="1344" y="2702"/>
                        <a:pt x="1704" y="2702"/>
                      </a:cubicBezTo>
                      <a:cubicBezTo>
                        <a:pt x="1884" y="2702"/>
                        <a:pt x="2074" y="2686"/>
                        <a:pt x="2281" y="2653"/>
                      </a:cubicBezTo>
                      <a:cubicBezTo>
                        <a:pt x="2802" y="2628"/>
                        <a:pt x="3322" y="2504"/>
                        <a:pt x="3818" y="2355"/>
                      </a:cubicBezTo>
                      <a:cubicBezTo>
                        <a:pt x="3843" y="2355"/>
                        <a:pt x="3843" y="2355"/>
                        <a:pt x="3867" y="2330"/>
                      </a:cubicBezTo>
                      <a:cubicBezTo>
                        <a:pt x="4933" y="1983"/>
                        <a:pt x="5950" y="1488"/>
                        <a:pt x="6842" y="868"/>
                      </a:cubicBezTo>
                      <a:cubicBezTo>
                        <a:pt x="7214" y="620"/>
                        <a:pt x="7586" y="347"/>
                        <a:pt x="76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5" name="Google Shape;20865;p63"/>
                <p:cNvSpPr/>
                <p:nvPr/>
              </p:nvSpPr>
              <p:spPr>
                <a:xfrm>
                  <a:off x="3821800" y="339700"/>
                  <a:ext cx="91750" cy="3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15" extrusionOk="0">
                      <a:moveTo>
                        <a:pt x="3231" y="0"/>
                      </a:moveTo>
                      <a:cubicBezTo>
                        <a:pt x="2812" y="0"/>
                        <a:pt x="2303" y="122"/>
                        <a:pt x="1983" y="193"/>
                      </a:cubicBezTo>
                      <a:cubicBezTo>
                        <a:pt x="1314" y="317"/>
                        <a:pt x="645" y="515"/>
                        <a:pt x="25" y="763"/>
                      </a:cubicBezTo>
                      <a:cubicBezTo>
                        <a:pt x="521" y="763"/>
                        <a:pt x="1017" y="714"/>
                        <a:pt x="1512" y="639"/>
                      </a:cubicBezTo>
                      <a:lnTo>
                        <a:pt x="1512" y="639"/>
                      </a:lnTo>
                      <a:cubicBezTo>
                        <a:pt x="1017" y="862"/>
                        <a:pt x="521" y="1085"/>
                        <a:pt x="0" y="1309"/>
                      </a:cubicBezTo>
                      <a:cubicBezTo>
                        <a:pt x="52" y="1313"/>
                        <a:pt x="105" y="1315"/>
                        <a:pt x="157" y="1315"/>
                      </a:cubicBezTo>
                      <a:cubicBezTo>
                        <a:pt x="703" y="1315"/>
                        <a:pt x="1263" y="1091"/>
                        <a:pt x="1760" y="887"/>
                      </a:cubicBezTo>
                      <a:cubicBezTo>
                        <a:pt x="2380" y="639"/>
                        <a:pt x="3099" y="391"/>
                        <a:pt x="3669" y="69"/>
                      </a:cubicBezTo>
                      <a:cubicBezTo>
                        <a:pt x="3549" y="20"/>
                        <a:pt x="3397" y="0"/>
                        <a:pt x="3231" y="0"/>
                      </a:cubicBezTo>
                      <a:close/>
                    </a:path>
                  </a:pathLst>
                </a:custGeom>
                <a:solidFill>
                  <a:srgbClr val="CADC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6" name="Google Shape;20866;p63"/>
                <p:cNvSpPr/>
                <p:nvPr/>
              </p:nvSpPr>
              <p:spPr>
                <a:xfrm>
                  <a:off x="3787700" y="336450"/>
                  <a:ext cx="158675" cy="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3859" extrusionOk="0">
                      <a:moveTo>
                        <a:pt x="6347" y="1"/>
                      </a:moveTo>
                      <a:cubicBezTo>
                        <a:pt x="5876" y="224"/>
                        <a:pt x="5380" y="397"/>
                        <a:pt x="4934" y="621"/>
                      </a:cubicBezTo>
                      <a:cubicBezTo>
                        <a:pt x="4463" y="868"/>
                        <a:pt x="4017" y="1116"/>
                        <a:pt x="3521" y="1339"/>
                      </a:cubicBezTo>
                      <a:cubicBezTo>
                        <a:pt x="2629" y="1686"/>
                        <a:pt x="1711" y="1959"/>
                        <a:pt x="844" y="2331"/>
                      </a:cubicBezTo>
                      <a:cubicBezTo>
                        <a:pt x="521" y="2455"/>
                        <a:pt x="224" y="2628"/>
                        <a:pt x="100" y="2876"/>
                      </a:cubicBezTo>
                      <a:cubicBezTo>
                        <a:pt x="1" y="3050"/>
                        <a:pt x="26" y="3223"/>
                        <a:pt x="100" y="3422"/>
                      </a:cubicBezTo>
                      <a:cubicBezTo>
                        <a:pt x="150" y="3570"/>
                        <a:pt x="249" y="3719"/>
                        <a:pt x="422" y="3818"/>
                      </a:cubicBezTo>
                      <a:cubicBezTo>
                        <a:pt x="502" y="3847"/>
                        <a:pt x="590" y="3859"/>
                        <a:pt x="683" y="3859"/>
                      </a:cubicBezTo>
                      <a:cubicBezTo>
                        <a:pt x="1079" y="3859"/>
                        <a:pt x="1563" y="3637"/>
                        <a:pt x="1885" y="3496"/>
                      </a:cubicBezTo>
                      <a:cubicBezTo>
                        <a:pt x="2356" y="3323"/>
                        <a:pt x="2827" y="3099"/>
                        <a:pt x="3273" y="2852"/>
                      </a:cubicBezTo>
                      <a:cubicBezTo>
                        <a:pt x="4141" y="2381"/>
                        <a:pt x="4959" y="1810"/>
                        <a:pt x="5603" y="1191"/>
                      </a:cubicBezTo>
                      <a:cubicBezTo>
                        <a:pt x="5975" y="819"/>
                        <a:pt x="6322" y="397"/>
                        <a:pt x="6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7" name="Google Shape;20867;p63"/>
                <p:cNvSpPr/>
                <p:nvPr/>
              </p:nvSpPr>
              <p:spPr>
                <a:xfrm>
                  <a:off x="3853400" y="354275"/>
                  <a:ext cx="74025" cy="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1" h="1842" extrusionOk="0">
                      <a:moveTo>
                        <a:pt x="2754" y="0"/>
                      </a:moveTo>
                      <a:cubicBezTo>
                        <a:pt x="2734" y="0"/>
                        <a:pt x="2709" y="2"/>
                        <a:pt x="2678" y="7"/>
                      </a:cubicBezTo>
                      <a:cubicBezTo>
                        <a:pt x="2108" y="56"/>
                        <a:pt x="1463" y="552"/>
                        <a:pt x="992" y="800"/>
                      </a:cubicBezTo>
                      <a:cubicBezTo>
                        <a:pt x="819" y="899"/>
                        <a:pt x="298" y="1246"/>
                        <a:pt x="1" y="1246"/>
                      </a:cubicBezTo>
                      <a:cubicBezTo>
                        <a:pt x="29" y="1248"/>
                        <a:pt x="58" y="1249"/>
                        <a:pt x="87" y="1249"/>
                      </a:cubicBezTo>
                      <a:cubicBezTo>
                        <a:pt x="501" y="1249"/>
                        <a:pt x="895" y="1086"/>
                        <a:pt x="1290" y="924"/>
                      </a:cubicBezTo>
                      <a:lnTo>
                        <a:pt x="1290" y="924"/>
                      </a:lnTo>
                      <a:cubicBezTo>
                        <a:pt x="918" y="1246"/>
                        <a:pt x="546" y="1519"/>
                        <a:pt x="174" y="1841"/>
                      </a:cubicBezTo>
                      <a:cubicBezTo>
                        <a:pt x="719" y="1668"/>
                        <a:pt x="1215" y="1395"/>
                        <a:pt x="1661" y="1097"/>
                      </a:cubicBezTo>
                      <a:cubicBezTo>
                        <a:pt x="1959" y="850"/>
                        <a:pt x="2232" y="602"/>
                        <a:pt x="2529" y="329"/>
                      </a:cubicBezTo>
                      <a:cubicBezTo>
                        <a:pt x="2642" y="216"/>
                        <a:pt x="2961" y="0"/>
                        <a:pt x="275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8" name="Google Shape;20868;p63"/>
                <p:cNvSpPr/>
                <p:nvPr/>
              </p:nvSpPr>
              <p:spPr>
                <a:xfrm>
                  <a:off x="3982300" y="331650"/>
                  <a:ext cx="1388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4" h="2285" extrusionOk="0">
                      <a:moveTo>
                        <a:pt x="579" y="0"/>
                      </a:moveTo>
                      <a:cubicBezTo>
                        <a:pt x="496" y="0"/>
                        <a:pt x="417" y="13"/>
                        <a:pt x="348" y="44"/>
                      </a:cubicBezTo>
                      <a:cubicBezTo>
                        <a:pt x="1" y="193"/>
                        <a:pt x="224" y="515"/>
                        <a:pt x="397" y="664"/>
                      </a:cubicBezTo>
                      <a:cubicBezTo>
                        <a:pt x="794" y="1011"/>
                        <a:pt x="1265" y="1308"/>
                        <a:pt x="1761" y="1556"/>
                      </a:cubicBezTo>
                      <a:cubicBezTo>
                        <a:pt x="2331" y="1829"/>
                        <a:pt x="2951" y="2077"/>
                        <a:pt x="3620" y="2201"/>
                      </a:cubicBezTo>
                      <a:cubicBezTo>
                        <a:pt x="3825" y="2257"/>
                        <a:pt x="4043" y="2284"/>
                        <a:pt x="4265" y="2284"/>
                      </a:cubicBezTo>
                      <a:cubicBezTo>
                        <a:pt x="4339" y="2284"/>
                        <a:pt x="4413" y="2281"/>
                        <a:pt x="4488" y="2275"/>
                      </a:cubicBezTo>
                      <a:cubicBezTo>
                        <a:pt x="4810" y="2250"/>
                        <a:pt x="5083" y="2151"/>
                        <a:pt x="5256" y="1953"/>
                      </a:cubicBezTo>
                      <a:cubicBezTo>
                        <a:pt x="5355" y="1878"/>
                        <a:pt x="5430" y="1755"/>
                        <a:pt x="5455" y="1655"/>
                      </a:cubicBezTo>
                      <a:cubicBezTo>
                        <a:pt x="5479" y="1531"/>
                        <a:pt x="5554" y="1383"/>
                        <a:pt x="5504" y="1259"/>
                      </a:cubicBezTo>
                      <a:cubicBezTo>
                        <a:pt x="5479" y="1036"/>
                        <a:pt x="5306" y="837"/>
                        <a:pt x="5083" y="713"/>
                      </a:cubicBezTo>
                      <a:cubicBezTo>
                        <a:pt x="4835" y="565"/>
                        <a:pt x="4562" y="515"/>
                        <a:pt x="4265" y="441"/>
                      </a:cubicBezTo>
                      <a:cubicBezTo>
                        <a:pt x="3323" y="267"/>
                        <a:pt x="2257" y="317"/>
                        <a:pt x="1290" y="143"/>
                      </a:cubicBezTo>
                      <a:cubicBezTo>
                        <a:pt x="1105" y="106"/>
                        <a:pt x="823" y="0"/>
                        <a:pt x="57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9" name="Google Shape;20869;p63"/>
                <p:cNvSpPr/>
                <p:nvPr/>
              </p:nvSpPr>
              <p:spPr>
                <a:xfrm>
                  <a:off x="3995325" y="338950"/>
                  <a:ext cx="8927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1389" extrusionOk="0">
                      <a:moveTo>
                        <a:pt x="3570" y="521"/>
                      </a:moveTo>
                      <a:cubicBezTo>
                        <a:pt x="3539" y="521"/>
                        <a:pt x="3508" y="521"/>
                        <a:pt x="3477" y="521"/>
                      </a:cubicBezTo>
                      <a:lnTo>
                        <a:pt x="3477" y="521"/>
                      </a:lnTo>
                      <a:cubicBezTo>
                        <a:pt x="3493" y="522"/>
                        <a:pt x="3509" y="523"/>
                        <a:pt x="3525" y="523"/>
                      </a:cubicBezTo>
                      <a:cubicBezTo>
                        <a:pt x="3540" y="523"/>
                        <a:pt x="3555" y="522"/>
                        <a:pt x="3570" y="521"/>
                      </a:cubicBezTo>
                      <a:close/>
                      <a:moveTo>
                        <a:pt x="687" y="1"/>
                      </a:moveTo>
                      <a:cubicBezTo>
                        <a:pt x="492" y="1"/>
                        <a:pt x="296" y="9"/>
                        <a:pt x="100" y="25"/>
                      </a:cubicBezTo>
                      <a:lnTo>
                        <a:pt x="75" y="25"/>
                      </a:lnTo>
                      <a:cubicBezTo>
                        <a:pt x="0" y="50"/>
                        <a:pt x="25" y="124"/>
                        <a:pt x="75" y="173"/>
                      </a:cubicBezTo>
                      <a:cubicBezTo>
                        <a:pt x="223" y="372"/>
                        <a:pt x="347" y="545"/>
                        <a:pt x="595" y="669"/>
                      </a:cubicBezTo>
                      <a:cubicBezTo>
                        <a:pt x="769" y="768"/>
                        <a:pt x="1017" y="868"/>
                        <a:pt x="1240" y="967"/>
                      </a:cubicBezTo>
                      <a:cubicBezTo>
                        <a:pt x="1463" y="1041"/>
                        <a:pt x="1636" y="1140"/>
                        <a:pt x="1860" y="1215"/>
                      </a:cubicBezTo>
                      <a:cubicBezTo>
                        <a:pt x="1991" y="1258"/>
                        <a:pt x="2295" y="1283"/>
                        <a:pt x="2433" y="1356"/>
                      </a:cubicBezTo>
                      <a:lnTo>
                        <a:pt x="2433" y="1356"/>
                      </a:lnTo>
                      <a:cubicBezTo>
                        <a:pt x="2198" y="1190"/>
                        <a:pt x="1942" y="1006"/>
                        <a:pt x="1686" y="843"/>
                      </a:cubicBezTo>
                      <a:lnTo>
                        <a:pt x="1686" y="843"/>
                      </a:lnTo>
                      <a:cubicBezTo>
                        <a:pt x="2132" y="967"/>
                        <a:pt x="2603" y="1041"/>
                        <a:pt x="3099" y="1140"/>
                      </a:cubicBezTo>
                      <a:cubicBezTo>
                        <a:pt x="2702" y="917"/>
                        <a:pt x="2331" y="744"/>
                        <a:pt x="1934" y="521"/>
                      </a:cubicBezTo>
                      <a:lnTo>
                        <a:pt x="1934" y="521"/>
                      </a:lnTo>
                      <a:cubicBezTo>
                        <a:pt x="2107" y="529"/>
                        <a:pt x="2284" y="532"/>
                        <a:pt x="2463" y="532"/>
                      </a:cubicBezTo>
                      <a:cubicBezTo>
                        <a:pt x="2792" y="532"/>
                        <a:pt x="3130" y="522"/>
                        <a:pt x="3477" y="521"/>
                      </a:cubicBezTo>
                      <a:lnTo>
                        <a:pt x="3477" y="521"/>
                      </a:lnTo>
                      <a:cubicBezTo>
                        <a:pt x="3258" y="501"/>
                        <a:pt x="2964" y="359"/>
                        <a:pt x="2727" y="273"/>
                      </a:cubicBezTo>
                      <a:cubicBezTo>
                        <a:pt x="2455" y="223"/>
                        <a:pt x="2207" y="173"/>
                        <a:pt x="1934" y="124"/>
                      </a:cubicBezTo>
                      <a:cubicBezTo>
                        <a:pt x="1527" y="39"/>
                        <a:pt x="1109" y="1"/>
                        <a:pt x="687" y="1"/>
                      </a:cubicBezTo>
                      <a:close/>
                      <a:moveTo>
                        <a:pt x="2433" y="1356"/>
                      </a:moveTo>
                      <a:cubicBezTo>
                        <a:pt x="2449" y="1367"/>
                        <a:pt x="2464" y="1377"/>
                        <a:pt x="2479" y="1388"/>
                      </a:cubicBezTo>
                      <a:cubicBezTo>
                        <a:pt x="2467" y="1376"/>
                        <a:pt x="2452" y="1366"/>
                        <a:pt x="2433" y="1356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0" name="Google Shape;20870;p63"/>
                <p:cNvSpPr/>
                <p:nvPr/>
              </p:nvSpPr>
              <p:spPr>
                <a:xfrm>
                  <a:off x="3966200" y="285650"/>
                  <a:ext cx="176650" cy="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6" h="2033" extrusionOk="0">
                      <a:moveTo>
                        <a:pt x="6099" y="0"/>
                      </a:moveTo>
                      <a:cubicBezTo>
                        <a:pt x="5355" y="0"/>
                        <a:pt x="4611" y="174"/>
                        <a:pt x="3867" y="372"/>
                      </a:cubicBezTo>
                      <a:cubicBezTo>
                        <a:pt x="3272" y="545"/>
                        <a:pt x="2653" y="694"/>
                        <a:pt x="2058" y="892"/>
                      </a:cubicBezTo>
                      <a:cubicBezTo>
                        <a:pt x="1686" y="1016"/>
                        <a:pt x="0" y="1537"/>
                        <a:pt x="1041" y="1760"/>
                      </a:cubicBezTo>
                      <a:cubicBezTo>
                        <a:pt x="1364" y="1810"/>
                        <a:pt x="1661" y="1884"/>
                        <a:pt x="1934" y="1909"/>
                      </a:cubicBezTo>
                      <a:cubicBezTo>
                        <a:pt x="2479" y="1983"/>
                        <a:pt x="3000" y="2033"/>
                        <a:pt x="3545" y="2033"/>
                      </a:cubicBezTo>
                      <a:cubicBezTo>
                        <a:pt x="4165" y="2033"/>
                        <a:pt x="4785" y="2008"/>
                        <a:pt x="5404" y="1810"/>
                      </a:cubicBezTo>
                      <a:cubicBezTo>
                        <a:pt x="6024" y="1636"/>
                        <a:pt x="6619" y="1289"/>
                        <a:pt x="6892" y="868"/>
                      </a:cubicBezTo>
                      <a:cubicBezTo>
                        <a:pt x="6991" y="744"/>
                        <a:pt x="7065" y="570"/>
                        <a:pt x="7016" y="421"/>
                      </a:cubicBezTo>
                      <a:cubicBezTo>
                        <a:pt x="6966" y="124"/>
                        <a:pt x="6495" y="0"/>
                        <a:pt x="60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1" name="Google Shape;20871;p63"/>
                <p:cNvSpPr/>
                <p:nvPr/>
              </p:nvSpPr>
              <p:spPr>
                <a:xfrm>
                  <a:off x="4002150" y="298650"/>
                  <a:ext cx="7935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1280" extrusionOk="0">
                      <a:moveTo>
                        <a:pt x="3173" y="1"/>
                      </a:moveTo>
                      <a:lnTo>
                        <a:pt x="3173" y="1"/>
                      </a:lnTo>
                      <a:cubicBezTo>
                        <a:pt x="2950" y="50"/>
                        <a:pt x="2653" y="50"/>
                        <a:pt x="2454" y="125"/>
                      </a:cubicBezTo>
                      <a:cubicBezTo>
                        <a:pt x="1686" y="249"/>
                        <a:pt x="818" y="546"/>
                        <a:pt x="124" y="893"/>
                      </a:cubicBezTo>
                      <a:cubicBezTo>
                        <a:pt x="99" y="893"/>
                        <a:pt x="74" y="918"/>
                        <a:pt x="50" y="967"/>
                      </a:cubicBezTo>
                      <a:cubicBezTo>
                        <a:pt x="0" y="1017"/>
                        <a:pt x="99" y="1042"/>
                        <a:pt x="174" y="1091"/>
                      </a:cubicBezTo>
                      <a:cubicBezTo>
                        <a:pt x="595" y="1240"/>
                        <a:pt x="1116" y="1240"/>
                        <a:pt x="1611" y="1265"/>
                      </a:cubicBezTo>
                      <a:cubicBezTo>
                        <a:pt x="1766" y="1274"/>
                        <a:pt x="1923" y="1280"/>
                        <a:pt x="2083" y="1280"/>
                      </a:cubicBezTo>
                      <a:cubicBezTo>
                        <a:pt x="2359" y="1280"/>
                        <a:pt x="2642" y="1262"/>
                        <a:pt x="2925" y="1215"/>
                      </a:cubicBezTo>
                      <a:cubicBezTo>
                        <a:pt x="2429" y="1141"/>
                        <a:pt x="1958" y="1091"/>
                        <a:pt x="1537" y="967"/>
                      </a:cubicBezTo>
                      <a:cubicBezTo>
                        <a:pt x="2033" y="843"/>
                        <a:pt x="2529" y="720"/>
                        <a:pt x="3024" y="546"/>
                      </a:cubicBezTo>
                      <a:lnTo>
                        <a:pt x="3024" y="546"/>
                      </a:lnTo>
                      <a:cubicBezTo>
                        <a:pt x="2779" y="568"/>
                        <a:pt x="2544" y="581"/>
                        <a:pt x="2315" y="581"/>
                      </a:cubicBezTo>
                      <a:cubicBezTo>
                        <a:pt x="2033" y="581"/>
                        <a:pt x="1760" y="562"/>
                        <a:pt x="1487" y="521"/>
                      </a:cubicBezTo>
                      <a:cubicBezTo>
                        <a:pt x="2058" y="348"/>
                        <a:pt x="2603" y="174"/>
                        <a:pt x="3173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2" name="Google Shape;20872;p63"/>
                <p:cNvSpPr/>
                <p:nvPr/>
              </p:nvSpPr>
              <p:spPr>
                <a:xfrm>
                  <a:off x="3902350" y="193300"/>
                  <a:ext cx="53325" cy="1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4516" extrusionOk="0">
                      <a:moveTo>
                        <a:pt x="1340" y="0"/>
                      </a:moveTo>
                      <a:cubicBezTo>
                        <a:pt x="1191" y="0"/>
                        <a:pt x="993" y="50"/>
                        <a:pt x="869" y="149"/>
                      </a:cubicBezTo>
                      <a:cubicBezTo>
                        <a:pt x="348" y="496"/>
                        <a:pt x="26" y="992"/>
                        <a:pt x="1" y="1488"/>
                      </a:cubicBezTo>
                      <a:cubicBezTo>
                        <a:pt x="1" y="1711"/>
                        <a:pt x="75" y="1909"/>
                        <a:pt x="125" y="2132"/>
                      </a:cubicBezTo>
                      <a:cubicBezTo>
                        <a:pt x="348" y="2777"/>
                        <a:pt x="720" y="3347"/>
                        <a:pt x="1067" y="3892"/>
                      </a:cubicBezTo>
                      <a:cubicBezTo>
                        <a:pt x="1191" y="4066"/>
                        <a:pt x="1364" y="4487"/>
                        <a:pt x="1687" y="4512"/>
                      </a:cubicBezTo>
                      <a:cubicBezTo>
                        <a:pt x="1701" y="4514"/>
                        <a:pt x="1714" y="4515"/>
                        <a:pt x="1727" y="4515"/>
                      </a:cubicBezTo>
                      <a:cubicBezTo>
                        <a:pt x="2017" y="4515"/>
                        <a:pt x="2108" y="4009"/>
                        <a:pt x="2108" y="3843"/>
                      </a:cubicBezTo>
                      <a:cubicBezTo>
                        <a:pt x="2133" y="3644"/>
                        <a:pt x="2058" y="3471"/>
                        <a:pt x="2009" y="3273"/>
                      </a:cubicBezTo>
                      <a:cubicBezTo>
                        <a:pt x="1885" y="2777"/>
                        <a:pt x="1984" y="2281"/>
                        <a:pt x="2009" y="1760"/>
                      </a:cubicBezTo>
                      <a:cubicBezTo>
                        <a:pt x="2058" y="1240"/>
                        <a:pt x="2058" y="719"/>
                        <a:pt x="1761" y="273"/>
                      </a:cubicBezTo>
                      <a:cubicBezTo>
                        <a:pt x="1711" y="149"/>
                        <a:pt x="1563" y="0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3" name="Google Shape;20873;p63"/>
                <p:cNvSpPr/>
                <p:nvPr/>
              </p:nvSpPr>
              <p:spPr>
                <a:xfrm>
                  <a:off x="3907950" y="216225"/>
                  <a:ext cx="440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3176" extrusionOk="0">
                      <a:moveTo>
                        <a:pt x="719" y="1"/>
                      </a:moveTo>
                      <a:cubicBezTo>
                        <a:pt x="521" y="298"/>
                        <a:pt x="471" y="596"/>
                        <a:pt x="496" y="918"/>
                      </a:cubicBezTo>
                      <a:cubicBezTo>
                        <a:pt x="298" y="720"/>
                        <a:pt x="149" y="571"/>
                        <a:pt x="0" y="372"/>
                      </a:cubicBezTo>
                      <a:lnTo>
                        <a:pt x="0" y="372"/>
                      </a:lnTo>
                      <a:cubicBezTo>
                        <a:pt x="174" y="918"/>
                        <a:pt x="347" y="1414"/>
                        <a:pt x="521" y="1934"/>
                      </a:cubicBezTo>
                      <a:cubicBezTo>
                        <a:pt x="620" y="2232"/>
                        <a:pt x="719" y="2529"/>
                        <a:pt x="892" y="2802"/>
                      </a:cubicBezTo>
                      <a:cubicBezTo>
                        <a:pt x="1010" y="2966"/>
                        <a:pt x="1217" y="3176"/>
                        <a:pt x="1492" y="3176"/>
                      </a:cubicBezTo>
                      <a:cubicBezTo>
                        <a:pt x="1506" y="3176"/>
                        <a:pt x="1522" y="3175"/>
                        <a:pt x="1537" y="3174"/>
                      </a:cubicBezTo>
                      <a:cubicBezTo>
                        <a:pt x="1611" y="3174"/>
                        <a:pt x="1661" y="3149"/>
                        <a:pt x="1711" y="3099"/>
                      </a:cubicBezTo>
                      <a:cubicBezTo>
                        <a:pt x="1760" y="3050"/>
                        <a:pt x="1760" y="2975"/>
                        <a:pt x="1760" y="2926"/>
                      </a:cubicBezTo>
                      <a:cubicBezTo>
                        <a:pt x="1735" y="2529"/>
                        <a:pt x="1711" y="2108"/>
                        <a:pt x="1587" y="1711"/>
                      </a:cubicBezTo>
                      <a:cubicBezTo>
                        <a:pt x="1487" y="1314"/>
                        <a:pt x="1512" y="843"/>
                        <a:pt x="1487" y="422"/>
                      </a:cubicBezTo>
                      <a:cubicBezTo>
                        <a:pt x="1487" y="298"/>
                        <a:pt x="1463" y="125"/>
                        <a:pt x="1339" y="75"/>
                      </a:cubicBezTo>
                      <a:cubicBezTo>
                        <a:pt x="1165" y="323"/>
                        <a:pt x="1091" y="596"/>
                        <a:pt x="992" y="843"/>
                      </a:cubicBezTo>
                      <a:cubicBezTo>
                        <a:pt x="868" y="670"/>
                        <a:pt x="793" y="447"/>
                        <a:pt x="769" y="224"/>
                      </a:cubicBezTo>
                      <a:cubicBezTo>
                        <a:pt x="769" y="174"/>
                        <a:pt x="744" y="75"/>
                        <a:pt x="719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4" name="Google Shape;20874;p63"/>
                <p:cNvSpPr/>
                <p:nvPr/>
              </p:nvSpPr>
              <p:spPr>
                <a:xfrm>
                  <a:off x="3930250" y="180275"/>
                  <a:ext cx="7192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" h="4853" extrusionOk="0">
                      <a:moveTo>
                        <a:pt x="1711" y="1"/>
                      </a:moveTo>
                      <a:cubicBezTo>
                        <a:pt x="1587" y="26"/>
                        <a:pt x="1488" y="75"/>
                        <a:pt x="1438" y="174"/>
                      </a:cubicBezTo>
                      <a:cubicBezTo>
                        <a:pt x="323" y="1414"/>
                        <a:pt x="0" y="3000"/>
                        <a:pt x="620" y="4240"/>
                      </a:cubicBezTo>
                      <a:cubicBezTo>
                        <a:pt x="710" y="4374"/>
                        <a:pt x="820" y="4852"/>
                        <a:pt x="1059" y="4852"/>
                      </a:cubicBezTo>
                      <a:cubicBezTo>
                        <a:pt x="1085" y="4852"/>
                        <a:pt x="1112" y="4847"/>
                        <a:pt x="1141" y="4835"/>
                      </a:cubicBezTo>
                      <a:cubicBezTo>
                        <a:pt x="1438" y="4736"/>
                        <a:pt x="1637" y="4339"/>
                        <a:pt x="1761" y="4141"/>
                      </a:cubicBezTo>
                      <a:cubicBezTo>
                        <a:pt x="2256" y="3298"/>
                        <a:pt x="2752" y="2430"/>
                        <a:pt x="2851" y="1538"/>
                      </a:cubicBezTo>
                      <a:cubicBezTo>
                        <a:pt x="2876" y="1240"/>
                        <a:pt x="2851" y="893"/>
                        <a:pt x="2727" y="621"/>
                      </a:cubicBezTo>
                      <a:cubicBezTo>
                        <a:pt x="2579" y="323"/>
                        <a:pt x="2306" y="75"/>
                        <a:pt x="19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5" name="Google Shape;20875;p63"/>
                <p:cNvSpPr/>
                <p:nvPr/>
              </p:nvSpPr>
              <p:spPr>
                <a:xfrm>
                  <a:off x="3944500" y="206925"/>
                  <a:ext cx="47750" cy="9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0" h="3633" extrusionOk="0">
                      <a:moveTo>
                        <a:pt x="1414" y="1"/>
                      </a:moveTo>
                      <a:lnTo>
                        <a:pt x="1414" y="1"/>
                      </a:lnTo>
                      <a:cubicBezTo>
                        <a:pt x="1166" y="348"/>
                        <a:pt x="918" y="695"/>
                        <a:pt x="744" y="1042"/>
                      </a:cubicBezTo>
                      <a:cubicBezTo>
                        <a:pt x="695" y="720"/>
                        <a:pt x="645" y="447"/>
                        <a:pt x="620" y="125"/>
                      </a:cubicBezTo>
                      <a:cubicBezTo>
                        <a:pt x="620" y="199"/>
                        <a:pt x="447" y="373"/>
                        <a:pt x="397" y="472"/>
                      </a:cubicBezTo>
                      <a:cubicBezTo>
                        <a:pt x="323" y="596"/>
                        <a:pt x="273" y="720"/>
                        <a:pt x="249" y="844"/>
                      </a:cubicBezTo>
                      <a:cubicBezTo>
                        <a:pt x="149" y="1067"/>
                        <a:pt x="75" y="1315"/>
                        <a:pt x="50" y="1563"/>
                      </a:cubicBezTo>
                      <a:cubicBezTo>
                        <a:pt x="1" y="1984"/>
                        <a:pt x="25" y="2430"/>
                        <a:pt x="125" y="2827"/>
                      </a:cubicBezTo>
                      <a:cubicBezTo>
                        <a:pt x="174" y="3025"/>
                        <a:pt x="224" y="3223"/>
                        <a:pt x="323" y="3422"/>
                      </a:cubicBezTo>
                      <a:cubicBezTo>
                        <a:pt x="375" y="3527"/>
                        <a:pt x="416" y="3632"/>
                        <a:pt x="505" y="3632"/>
                      </a:cubicBezTo>
                      <a:cubicBezTo>
                        <a:pt x="542" y="3632"/>
                        <a:pt x="587" y="3614"/>
                        <a:pt x="645" y="3570"/>
                      </a:cubicBezTo>
                      <a:cubicBezTo>
                        <a:pt x="819" y="3422"/>
                        <a:pt x="943" y="3050"/>
                        <a:pt x="1042" y="2827"/>
                      </a:cubicBezTo>
                      <a:cubicBezTo>
                        <a:pt x="1166" y="2579"/>
                        <a:pt x="1290" y="2331"/>
                        <a:pt x="1389" y="2083"/>
                      </a:cubicBezTo>
                      <a:cubicBezTo>
                        <a:pt x="1587" y="1563"/>
                        <a:pt x="1785" y="1067"/>
                        <a:pt x="1909" y="546"/>
                      </a:cubicBezTo>
                      <a:lnTo>
                        <a:pt x="1909" y="546"/>
                      </a:lnTo>
                      <a:cubicBezTo>
                        <a:pt x="1686" y="670"/>
                        <a:pt x="1513" y="819"/>
                        <a:pt x="1314" y="992"/>
                      </a:cubicBezTo>
                      <a:cubicBezTo>
                        <a:pt x="1364" y="695"/>
                        <a:pt x="1389" y="348"/>
                        <a:pt x="141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6" name="Google Shape;20876;p63"/>
                <p:cNvSpPr/>
                <p:nvPr/>
              </p:nvSpPr>
              <p:spPr>
                <a:xfrm>
                  <a:off x="3761675" y="297625"/>
                  <a:ext cx="14567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7" h="1951" extrusionOk="0">
                      <a:moveTo>
                        <a:pt x="853" y="0"/>
                      </a:moveTo>
                      <a:cubicBezTo>
                        <a:pt x="740" y="0"/>
                        <a:pt x="627" y="18"/>
                        <a:pt x="521" y="66"/>
                      </a:cubicBezTo>
                      <a:cubicBezTo>
                        <a:pt x="249" y="190"/>
                        <a:pt x="25" y="513"/>
                        <a:pt x="25" y="761"/>
                      </a:cubicBezTo>
                      <a:cubicBezTo>
                        <a:pt x="1" y="1008"/>
                        <a:pt x="149" y="1207"/>
                        <a:pt x="323" y="1331"/>
                      </a:cubicBezTo>
                      <a:cubicBezTo>
                        <a:pt x="521" y="1455"/>
                        <a:pt x="769" y="1554"/>
                        <a:pt x="1017" y="1628"/>
                      </a:cubicBezTo>
                      <a:cubicBezTo>
                        <a:pt x="1736" y="1802"/>
                        <a:pt x="2504" y="1950"/>
                        <a:pt x="3298" y="1950"/>
                      </a:cubicBezTo>
                      <a:cubicBezTo>
                        <a:pt x="3645" y="1950"/>
                        <a:pt x="5727" y="1826"/>
                        <a:pt x="5777" y="1331"/>
                      </a:cubicBezTo>
                      <a:cubicBezTo>
                        <a:pt x="5826" y="1033"/>
                        <a:pt x="5206" y="1033"/>
                        <a:pt x="4983" y="1033"/>
                      </a:cubicBezTo>
                      <a:cubicBezTo>
                        <a:pt x="4413" y="1008"/>
                        <a:pt x="3917" y="934"/>
                        <a:pt x="3471" y="810"/>
                      </a:cubicBezTo>
                      <a:cubicBezTo>
                        <a:pt x="2728" y="637"/>
                        <a:pt x="2033" y="339"/>
                        <a:pt x="1364" y="91"/>
                      </a:cubicBezTo>
                      <a:cubicBezTo>
                        <a:pt x="1212" y="46"/>
                        <a:pt x="1033" y="0"/>
                        <a:pt x="8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7" name="Google Shape;20877;p63"/>
                <p:cNvSpPr/>
                <p:nvPr/>
              </p:nvSpPr>
              <p:spPr>
                <a:xfrm>
                  <a:off x="3824900" y="320350"/>
                  <a:ext cx="75000" cy="1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790" extrusionOk="0">
                      <a:moveTo>
                        <a:pt x="25" y="0"/>
                      </a:moveTo>
                      <a:cubicBezTo>
                        <a:pt x="347" y="174"/>
                        <a:pt x="719" y="347"/>
                        <a:pt x="1116" y="471"/>
                      </a:cubicBezTo>
                      <a:cubicBezTo>
                        <a:pt x="744" y="496"/>
                        <a:pt x="372" y="496"/>
                        <a:pt x="0" y="521"/>
                      </a:cubicBezTo>
                      <a:cubicBezTo>
                        <a:pt x="573" y="689"/>
                        <a:pt x="1111" y="789"/>
                        <a:pt x="1701" y="789"/>
                      </a:cubicBezTo>
                      <a:cubicBezTo>
                        <a:pt x="1979" y="789"/>
                        <a:pt x="2268" y="767"/>
                        <a:pt x="2578" y="719"/>
                      </a:cubicBezTo>
                      <a:cubicBezTo>
                        <a:pt x="2677" y="670"/>
                        <a:pt x="2752" y="670"/>
                        <a:pt x="2851" y="620"/>
                      </a:cubicBezTo>
                      <a:cubicBezTo>
                        <a:pt x="2950" y="595"/>
                        <a:pt x="3000" y="496"/>
                        <a:pt x="2975" y="422"/>
                      </a:cubicBezTo>
                      <a:cubicBezTo>
                        <a:pt x="2950" y="347"/>
                        <a:pt x="2826" y="298"/>
                        <a:pt x="2702" y="273"/>
                      </a:cubicBezTo>
                      <a:cubicBezTo>
                        <a:pt x="2454" y="223"/>
                        <a:pt x="2256" y="174"/>
                        <a:pt x="2058" y="174"/>
                      </a:cubicBezTo>
                      <a:lnTo>
                        <a:pt x="1934" y="174"/>
                      </a:lnTo>
                      <a:cubicBezTo>
                        <a:pt x="1826" y="190"/>
                        <a:pt x="1722" y="196"/>
                        <a:pt x="1619" y="196"/>
                      </a:cubicBezTo>
                      <a:cubicBezTo>
                        <a:pt x="1413" y="196"/>
                        <a:pt x="1215" y="174"/>
                        <a:pt x="1017" y="174"/>
                      </a:cubicBezTo>
                      <a:cubicBezTo>
                        <a:pt x="694" y="149"/>
                        <a:pt x="347" y="99"/>
                        <a:pt x="25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8" name="Google Shape;20878;p63"/>
                <p:cNvSpPr/>
                <p:nvPr/>
              </p:nvSpPr>
              <p:spPr>
                <a:xfrm>
                  <a:off x="3820550" y="232725"/>
                  <a:ext cx="100425" cy="7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7" h="3184" extrusionOk="0">
                      <a:moveTo>
                        <a:pt x="572" y="0"/>
                      </a:moveTo>
                      <a:cubicBezTo>
                        <a:pt x="485" y="0"/>
                        <a:pt x="402" y="15"/>
                        <a:pt x="323" y="60"/>
                      </a:cubicBezTo>
                      <a:cubicBezTo>
                        <a:pt x="273" y="84"/>
                        <a:pt x="199" y="159"/>
                        <a:pt x="174" y="208"/>
                      </a:cubicBezTo>
                      <a:cubicBezTo>
                        <a:pt x="50" y="407"/>
                        <a:pt x="1" y="654"/>
                        <a:pt x="25" y="828"/>
                      </a:cubicBezTo>
                      <a:cubicBezTo>
                        <a:pt x="75" y="1051"/>
                        <a:pt x="249" y="1249"/>
                        <a:pt x="397" y="1423"/>
                      </a:cubicBezTo>
                      <a:cubicBezTo>
                        <a:pt x="1042" y="2117"/>
                        <a:pt x="1934" y="2613"/>
                        <a:pt x="2975" y="2985"/>
                      </a:cubicBezTo>
                      <a:cubicBezTo>
                        <a:pt x="3104" y="3017"/>
                        <a:pt x="3501" y="3184"/>
                        <a:pt x="3766" y="3184"/>
                      </a:cubicBezTo>
                      <a:cubicBezTo>
                        <a:pt x="3911" y="3184"/>
                        <a:pt x="4017" y="3134"/>
                        <a:pt x="4017" y="2985"/>
                      </a:cubicBezTo>
                      <a:cubicBezTo>
                        <a:pt x="4017" y="2786"/>
                        <a:pt x="3769" y="2638"/>
                        <a:pt x="3670" y="2514"/>
                      </a:cubicBezTo>
                      <a:lnTo>
                        <a:pt x="3223" y="1944"/>
                      </a:lnTo>
                      <a:cubicBezTo>
                        <a:pt x="2901" y="1572"/>
                        <a:pt x="2604" y="1150"/>
                        <a:pt x="2182" y="778"/>
                      </a:cubicBezTo>
                      <a:cubicBezTo>
                        <a:pt x="1860" y="431"/>
                        <a:pt x="1438" y="159"/>
                        <a:pt x="893" y="35"/>
                      </a:cubicBezTo>
                      <a:cubicBezTo>
                        <a:pt x="785" y="21"/>
                        <a:pt x="676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9" name="Google Shape;20879;p63"/>
                <p:cNvSpPr/>
                <p:nvPr/>
              </p:nvSpPr>
              <p:spPr>
                <a:xfrm>
                  <a:off x="3851550" y="255900"/>
                  <a:ext cx="64475" cy="5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9" h="2077" extrusionOk="0">
                      <a:moveTo>
                        <a:pt x="546" y="0"/>
                      </a:moveTo>
                      <a:cubicBezTo>
                        <a:pt x="546" y="347"/>
                        <a:pt x="793" y="645"/>
                        <a:pt x="1017" y="942"/>
                      </a:cubicBezTo>
                      <a:cubicBezTo>
                        <a:pt x="645" y="769"/>
                        <a:pt x="298" y="595"/>
                        <a:pt x="0" y="372"/>
                      </a:cubicBezTo>
                      <a:lnTo>
                        <a:pt x="0" y="372"/>
                      </a:lnTo>
                      <a:cubicBezTo>
                        <a:pt x="50" y="843"/>
                        <a:pt x="397" y="1240"/>
                        <a:pt x="818" y="1512"/>
                      </a:cubicBezTo>
                      <a:cubicBezTo>
                        <a:pt x="994" y="1610"/>
                        <a:pt x="1862" y="2077"/>
                        <a:pt x="2295" y="2077"/>
                      </a:cubicBezTo>
                      <a:cubicBezTo>
                        <a:pt x="2412" y="2077"/>
                        <a:pt x="2497" y="2043"/>
                        <a:pt x="2529" y="1959"/>
                      </a:cubicBezTo>
                      <a:cubicBezTo>
                        <a:pt x="2578" y="1735"/>
                        <a:pt x="2256" y="1463"/>
                        <a:pt x="2083" y="1314"/>
                      </a:cubicBezTo>
                      <a:cubicBezTo>
                        <a:pt x="1884" y="1091"/>
                        <a:pt x="1636" y="843"/>
                        <a:pt x="1388" y="620"/>
                      </a:cubicBezTo>
                      <a:cubicBezTo>
                        <a:pt x="1264" y="496"/>
                        <a:pt x="1091" y="397"/>
                        <a:pt x="942" y="273"/>
                      </a:cubicBezTo>
                      <a:cubicBezTo>
                        <a:pt x="917" y="248"/>
                        <a:pt x="546" y="75"/>
                        <a:pt x="54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0" name="Google Shape;20880;p63"/>
                <p:cNvSpPr/>
                <p:nvPr/>
              </p:nvSpPr>
              <p:spPr>
                <a:xfrm>
                  <a:off x="3788325" y="253150"/>
                  <a:ext cx="1270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3" h="2773" extrusionOk="0">
                      <a:moveTo>
                        <a:pt x="949" y="0"/>
                      </a:moveTo>
                      <a:cubicBezTo>
                        <a:pt x="608" y="0"/>
                        <a:pt x="227" y="125"/>
                        <a:pt x="100" y="358"/>
                      </a:cubicBezTo>
                      <a:cubicBezTo>
                        <a:pt x="1" y="507"/>
                        <a:pt x="1" y="705"/>
                        <a:pt x="75" y="854"/>
                      </a:cubicBezTo>
                      <a:cubicBezTo>
                        <a:pt x="249" y="1275"/>
                        <a:pt x="744" y="1598"/>
                        <a:pt x="1215" y="1870"/>
                      </a:cubicBezTo>
                      <a:cubicBezTo>
                        <a:pt x="1686" y="2118"/>
                        <a:pt x="2133" y="2366"/>
                        <a:pt x="2628" y="2515"/>
                      </a:cubicBezTo>
                      <a:cubicBezTo>
                        <a:pt x="2975" y="2639"/>
                        <a:pt x="3322" y="2713"/>
                        <a:pt x="3694" y="2738"/>
                      </a:cubicBezTo>
                      <a:cubicBezTo>
                        <a:pt x="3823" y="2750"/>
                        <a:pt x="4023" y="2772"/>
                        <a:pt x="4224" y="2772"/>
                      </a:cubicBezTo>
                      <a:cubicBezTo>
                        <a:pt x="4450" y="2772"/>
                        <a:pt x="4679" y="2744"/>
                        <a:pt x="4810" y="2639"/>
                      </a:cubicBezTo>
                      <a:cubicBezTo>
                        <a:pt x="5083" y="2440"/>
                        <a:pt x="4686" y="2217"/>
                        <a:pt x="4488" y="2118"/>
                      </a:cubicBezTo>
                      <a:cubicBezTo>
                        <a:pt x="4190" y="1969"/>
                        <a:pt x="3917" y="1746"/>
                        <a:pt x="3595" y="1548"/>
                      </a:cubicBezTo>
                      <a:cubicBezTo>
                        <a:pt x="3075" y="1176"/>
                        <a:pt x="2579" y="804"/>
                        <a:pt x="2058" y="457"/>
                      </a:cubicBezTo>
                      <a:cubicBezTo>
                        <a:pt x="1785" y="259"/>
                        <a:pt x="1488" y="85"/>
                        <a:pt x="1116" y="11"/>
                      </a:cubicBezTo>
                      <a:cubicBezTo>
                        <a:pt x="1062" y="4"/>
                        <a:pt x="1006" y="0"/>
                        <a:pt x="9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1" name="Google Shape;20881;p63"/>
                <p:cNvSpPr/>
                <p:nvPr/>
              </p:nvSpPr>
              <p:spPr>
                <a:xfrm>
                  <a:off x="3832950" y="279450"/>
                  <a:ext cx="71650" cy="4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639" extrusionOk="0">
                      <a:moveTo>
                        <a:pt x="571" y="0"/>
                      </a:moveTo>
                      <a:cubicBezTo>
                        <a:pt x="670" y="322"/>
                        <a:pt x="893" y="645"/>
                        <a:pt x="1190" y="868"/>
                      </a:cubicBezTo>
                      <a:cubicBezTo>
                        <a:pt x="769" y="793"/>
                        <a:pt x="323" y="645"/>
                        <a:pt x="0" y="446"/>
                      </a:cubicBezTo>
                      <a:lnTo>
                        <a:pt x="0" y="446"/>
                      </a:lnTo>
                      <a:cubicBezTo>
                        <a:pt x="149" y="669"/>
                        <a:pt x="298" y="893"/>
                        <a:pt x="546" y="1041"/>
                      </a:cubicBezTo>
                      <a:cubicBezTo>
                        <a:pt x="744" y="1165"/>
                        <a:pt x="942" y="1240"/>
                        <a:pt x="1166" y="1314"/>
                      </a:cubicBezTo>
                      <a:cubicBezTo>
                        <a:pt x="1562" y="1438"/>
                        <a:pt x="2008" y="1562"/>
                        <a:pt x="2430" y="1636"/>
                      </a:cubicBezTo>
                      <a:cubicBezTo>
                        <a:pt x="2449" y="1638"/>
                        <a:pt x="2467" y="1638"/>
                        <a:pt x="2485" y="1638"/>
                      </a:cubicBezTo>
                      <a:cubicBezTo>
                        <a:pt x="2809" y="1638"/>
                        <a:pt x="2866" y="1429"/>
                        <a:pt x="2678" y="1264"/>
                      </a:cubicBezTo>
                      <a:cubicBezTo>
                        <a:pt x="2430" y="1017"/>
                        <a:pt x="1984" y="818"/>
                        <a:pt x="1661" y="645"/>
                      </a:cubicBezTo>
                      <a:cubicBezTo>
                        <a:pt x="1314" y="422"/>
                        <a:pt x="942" y="198"/>
                        <a:pt x="571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2" name="Google Shape;20882;p63"/>
                <p:cNvSpPr/>
                <p:nvPr/>
              </p:nvSpPr>
              <p:spPr>
                <a:xfrm>
                  <a:off x="3863925" y="210375"/>
                  <a:ext cx="76875" cy="9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3960" extrusionOk="0">
                      <a:moveTo>
                        <a:pt x="735" y="0"/>
                      </a:moveTo>
                      <a:cubicBezTo>
                        <a:pt x="673" y="0"/>
                        <a:pt x="609" y="11"/>
                        <a:pt x="546" y="36"/>
                      </a:cubicBezTo>
                      <a:cubicBezTo>
                        <a:pt x="422" y="86"/>
                        <a:pt x="323" y="210"/>
                        <a:pt x="274" y="309"/>
                      </a:cubicBezTo>
                      <a:cubicBezTo>
                        <a:pt x="1" y="805"/>
                        <a:pt x="1" y="1201"/>
                        <a:pt x="174" y="1672"/>
                      </a:cubicBezTo>
                      <a:cubicBezTo>
                        <a:pt x="546" y="2540"/>
                        <a:pt x="1364" y="3383"/>
                        <a:pt x="2381" y="3879"/>
                      </a:cubicBezTo>
                      <a:cubicBezTo>
                        <a:pt x="2467" y="3913"/>
                        <a:pt x="2589" y="3960"/>
                        <a:pt x="2714" y="3960"/>
                      </a:cubicBezTo>
                      <a:cubicBezTo>
                        <a:pt x="2769" y="3960"/>
                        <a:pt x="2824" y="3951"/>
                        <a:pt x="2877" y="3928"/>
                      </a:cubicBezTo>
                      <a:cubicBezTo>
                        <a:pt x="3075" y="3829"/>
                        <a:pt x="3025" y="3581"/>
                        <a:pt x="3025" y="3432"/>
                      </a:cubicBezTo>
                      <a:cubicBezTo>
                        <a:pt x="3001" y="2937"/>
                        <a:pt x="2777" y="2416"/>
                        <a:pt x="2530" y="1945"/>
                      </a:cubicBezTo>
                      <a:cubicBezTo>
                        <a:pt x="2430" y="1772"/>
                        <a:pt x="2356" y="1598"/>
                        <a:pt x="2257" y="1425"/>
                      </a:cubicBezTo>
                      <a:cubicBezTo>
                        <a:pt x="2009" y="954"/>
                        <a:pt x="1736" y="557"/>
                        <a:pt x="1240" y="185"/>
                      </a:cubicBezTo>
                      <a:cubicBezTo>
                        <a:pt x="1093" y="93"/>
                        <a:pt x="917" y="0"/>
                        <a:pt x="7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3" name="Google Shape;20883;p63"/>
                <p:cNvSpPr/>
                <p:nvPr/>
              </p:nvSpPr>
              <p:spPr>
                <a:xfrm>
                  <a:off x="3887475" y="245350"/>
                  <a:ext cx="45625" cy="5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345" extrusionOk="0">
                      <a:moveTo>
                        <a:pt x="1" y="620"/>
                      </a:moveTo>
                      <a:lnTo>
                        <a:pt x="1" y="620"/>
                      </a:lnTo>
                      <a:cubicBezTo>
                        <a:pt x="6" y="623"/>
                        <a:pt x="11" y="626"/>
                        <a:pt x="16" y="629"/>
                      </a:cubicBezTo>
                      <a:lnTo>
                        <a:pt x="16" y="629"/>
                      </a:lnTo>
                      <a:cubicBezTo>
                        <a:pt x="11" y="625"/>
                        <a:pt x="6" y="622"/>
                        <a:pt x="1" y="620"/>
                      </a:cubicBezTo>
                      <a:close/>
                      <a:moveTo>
                        <a:pt x="670" y="1"/>
                      </a:moveTo>
                      <a:lnTo>
                        <a:pt x="670" y="1"/>
                      </a:lnTo>
                      <a:cubicBezTo>
                        <a:pt x="695" y="397"/>
                        <a:pt x="720" y="794"/>
                        <a:pt x="918" y="1166"/>
                      </a:cubicBezTo>
                      <a:cubicBezTo>
                        <a:pt x="601" y="995"/>
                        <a:pt x="309" y="801"/>
                        <a:pt x="16" y="629"/>
                      </a:cubicBezTo>
                      <a:lnTo>
                        <a:pt x="16" y="629"/>
                      </a:lnTo>
                      <a:cubicBezTo>
                        <a:pt x="75" y="681"/>
                        <a:pt x="77" y="897"/>
                        <a:pt x="100" y="943"/>
                      </a:cubicBezTo>
                      <a:cubicBezTo>
                        <a:pt x="125" y="1067"/>
                        <a:pt x="199" y="1166"/>
                        <a:pt x="249" y="1265"/>
                      </a:cubicBezTo>
                      <a:cubicBezTo>
                        <a:pt x="373" y="1488"/>
                        <a:pt x="546" y="1662"/>
                        <a:pt x="720" y="1860"/>
                      </a:cubicBezTo>
                      <a:cubicBezTo>
                        <a:pt x="918" y="2033"/>
                        <a:pt x="1117" y="2182"/>
                        <a:pt x="1414" y="2306"/>
                      </a:cubicBezTo>
                      <a:cubicBezTo>
                        <a:pt x="1477" y="2332"/>
                        <a:pt x="1532" y="2344"/>
                        <a:pt x="1579" y="2344"/>
                      </a:cubicBezTo>
                      <a:cubicBezTo>
                        <a:pt x="1756" y="2344"/>
                        <a:pt x="1825" y="2179"/>
                        <a:pt x="1786" y="1984"/>
                      </a:cubicBezTo>
                      <a:cubicBezTo>
                        <a:pt x="1612" y="1240"/>
                        <a:pt x="1216" y="546"/>
                        <a:pt x="670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4" name="Google Shape;20884;p63"/>
                <p:cNvSpPr/>
                <p:nvPr/>
              </p:nvSpPr>
              <p:spPr>
                <a:xfrm>
                  <a:off x="3943275" y="194050"/>
                  <a:ext cx="132650" cy="11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6" h="4685" extrusionOk="0">
                      <a:moveTo>
                        <a:pt x="4819" y="1"/>
                      </a:moveTo>
                      <a:cubicBezTo>
                        <a:pt x="4640" y="1"/>
                        <a:pt x="4445" y="47"/>
                        <a:pt x="4264" y="119"/>
                      </a:cubicBezTo>
                      <a:cubicBezTo>
                        <a:pt x="3595" y="367"/>
                        <a:pt x="3074" y="838"/>
                        <a:pt x="2653" y="1309"/>
                      </a:cubicBezTo>
                      <a:cubicBezTo>
                        <a:pt x="2330" y="1607"/>
                        <a:pt x="0" y="4581"/>
                        <a:pt x="719" y="4680"/>
                      </a:cubicBezTo>
                      <a:cubicBezTo>
                        <a:pt x="735" y="4683"/>
                        <a:pt x="751" y="4684"/>
                        <a:pt x="767" y="4684"/>
                      </a:cubicBezTo>
                      <a:cubicBezTo>
                        <a:pt x="900" y="4684"/>
                        <a:pt x="1033" y="4601"/>
                        <a:pt x="1165" y="4556"/>
                      </a:cubicBezTo>
                      <a:cubicBezTo>
                        <a:pt x="2727" y="3714"/>
                        <a:pt x="4041" y="2573"/>
                        <a:pt x="4933" y="1309"/>
                      </a:cubicBezTo>
                      <a:cubicBezTo>
                        <a:pt x="5057" y="1111"/>
                        <a:pt x="5181" y="937"/>
                        <a:pt x="5231" y="739"/>
                      </a:cubicBezTo>
                      <a:cubicBezTo>
                        <a:pt x="5305" y="565"/>
                        <a:pt x="5305" y="342"/>
                        <a:pt x="5181" y="194"/>
                      </a:cubicBezTo>
                      <a:cubicBezTo>
                        <a:pt x="5156" y="119"/>
                        <a:pt x="5082" y="70"/>
                        <a:pt x="5008" y="20"/>
                      </a:cubicBezTo>
                      <a:cubicBezTo>
                        <a:pt x="4948" y="7"/>
                        <a:pt x="4884" y="1"/>
                        <a:pt x="481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5" name="Google Shape;20885;p63"/>
                <p:cNvSpPr/>
                <p:nvPr/>
              </p:nvSpPr>
              <p:spPr>
                <a:xfrm>
                  <a:off x="3964725" y="229875"/>
                  <a:ext cx="65325" cy="7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2977" extrusionOk="0">
                      <a:moveTo>
                        <a:pt x="2464" y="0"/>
                      </a:moveTo>
                      <a:lnTo>
                        <a:pt x="2464" y="0"/>
                      </a:lnTo>
                      <a:cubicBezTo>
                        <a:pt x="2365" y="124"/>
                        <a:pt x="2092" y="273"/>
                        <a:pt x="1993" y="397"/>
                      </a:cubicBezTo>
                      <a:cubicBezTo>
                        <a:pt x="1819" y="521"/>
                        <a:pt x="1695" y="669"/>
                        <a:pt x="1547" y="793"/>
                      </a:cubicBezTo>
                      <a:cubicBezTo>
                        <a:pt x="1249" y="1066"/>
                        <a:pt x="1001" y="1363"/>
                        <a:pt x="753" y="1661"/>
                      </a:cubicBezTo>
                      <a:cubicBezTo>
                        <a:pt x="505" y="1934"/>
                        <a:pt x="332" y="2206"/>
                        <a:pt x="134" y="2529"/>
                      </a:cubicBezTo>
                      <a:cubicBezTo>
                        <a:pt x="36" y="2684"/>
                        <a:pt x="0" y="2976"/>
                        <a:pt x="204" y="2976"/>
                      </a:cubicBezTo>
                      <a:cubicBezTo>
                        <a:pt x="260" y="2976"/>
                        <a:pt x="335" y="2954"/>
                        <a:pt x="431" y="2900"/>
                      </a:cubicBezTo>
                      <a:cubicBezTo>
                        <a:pt x="1224" y="2429"/>
                        <a:pt x="1943" y="1884"/>
                        <a:pt x="2538" y="1264"/>
                      </a:cubicBezTo>
                      <a:lnTo>
                        <a:pt x="2538" y="1264"/>
                      </a:lnTo>
                      <a:cubicBezTo>
                        <a:pt x="2216" y="1388"/>
                        <a:pt x="1869" y="1512"/>
                        <a:pt x="1571" y="1636"/>
                      </a:cubicBezTo>
                      <a:cubicBezTo>
                        <a:pt x="1943" y="1314"/>
                        <a:pt x="2315" y="967"/>
                        <a:pt x="2613" y="645"/>
                      </a:cubicBezTo>
                      <a:lnTo>
                        <a:pt x="2613" y="645"/>
                      </a:lnTo>
                      <a:cubicBezTo>
                        <a:pt x="2216" y="818"/>
                        <a:pt x="1844" y="1041"/>
                        <a:pt x="1497" y="1264"/>
                      </a:cubicBezTo>
                      <a:cubicBezTo>
                        <a:pt x="1869" y="868"/>
                        <a:pt x="2191" y="421"/>
                        <a:pt x="246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6" name="Google Shape;20886;p63"/>
                <p:cNvSpPr/>
                <p:nvPr/>
              </p:nvSpPr>
              <p:spPr>
                <a:xfrm>
                  <a:off x="3979825" y="219250"/>
                  <a:ext cx="136375" cy="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5" h="3844" extrusionOk="0">
                      <a:moveTo>
                        <a:pt x="4664" y="1"/>
                      </a:moveTo>
                      <a:cubicBezTo>
                        <a:pt x="4639" y="1"/>
                        <a:pt x="4614" y="2"/>
                        <a:pt x="4587" y="4"/>
                      </a:cubicBezTo>
                      <a:cubicBezTo>
                        <a:pt x="4240" y="53"/>
                        <a:pt x="4041" y="177"/>
                        <a:pt x="3793" y="375"/>
                      </a:cubicBezTo>
                      <a:cubicBezTo>
                        <a:pt x="3099" y="946"/>
                        <a:pt x="2430" y="1491"/>
                        <a:pt x="1761" y="2061"/>
                      </a:cubicBezTo>
                      <a:lnTo>
                        <a:pt x="744" y="2904"/>
                      </a:lnTo>
                      <a:cubicBezTo>
                        <a:pt x="496" y="3102"/>
                        <a:pt x="1" y="3350"/>
                        <a:pt x="75" y="3672"/>
                      </a:cubicBezTo>
                      <a:cubicBezTo>
                        <a:pt x="87" y="3804"/>
                        <a:pt x="208" y="3843"/>
                        <a:pt x="355" y="3843"/>
                      </a:cubicBezTo>
                      <a:cubicBezTo>
                        <a:pt x="514" y="3843"/>
                        <a:pt x="703" y="3797"/>
                        <a:pt x="819" y="3772"/>
                      </a:cubicBezTo>
                      <a:cubicBezTo>
                        <a:pt x="2058" y="3449"/>
                        <a:pt x="3223" y="2954"/>
                        <a:pt x="4240" y="2309"/>
                      </a:cubicBezTo>
                      <a:cubicBezTo>
                        <a:pt x="4537" y="2111"/>
                        <a:pt x="4810" y="1937"/>
                        <a:pt x="5033" y="1714"/>
                      </a:cubicBezTo>
                      <a:cubicBezTo>
                        <a:pt x="5454" y="1293"/>
                        <a:pt x="5430" y="822"/>
                        <a:pt x="5206" y="375"/>
                      </a:cubicBezTo>
                      <a:cubicBezTo>
                        <a:pt x="5114" y="146"/>
                        <a:pt x="4980" y="1"/>
                        <a:pt x="46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7" name="Google Shape;20887;p63"/>
                <p:cNvSpPr/>
                <p:nvPr/>
              </p:nvSpPr>
              <p:spPr>
                <a:xfrm>
                  <a:off x="3983900" y="256500"/>
                  <a:ext cx="86425" cy="5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7" h="2226" extrusionOk="0">
                      <a:moveTo>
                        <a:pt x="2961" y="1"/>
                      </a:moveTo>
                      <a:lnTo>
                        <a:pt x="2961" y="1"/>
                      </a:lnTo>
                      <a:cubicBezTo>
                        <a:pt x="2193" y="373"/>
                        <a:pt x="1523" y="869"/>
                        <a:pt x="804" y="1364"/>
                      </a:cubicBezTo>
                      <a:cubicBezTo>
                        <a:pt x="606" y="1538"/>
                        <a:pt x="110" y="1786"/>
                        <a:pt x="61" y="1959"/>
                      </a:cubicBezTo>
                      <a:cubicBezTo>
                        <a:pt x="1" y="2170"/>
                        <a:pt x="168" y="2225"/>
                        <a:pt x="365" y="2225"/>
                      </a:cubicBezTo>
                      <a:cubicBezTo>
                        <a:pt x="493" y="2225"/>
                        <a:pt x="633" y="2202"/>
                        <a:pt x="730" y="2182"/>
                      </a:cubicBezTo>
                      <a:cubicBezTo>
                        <a:pt x="1697" y="1860"/>
                        <a:pt x="2564" y="1439"/>
                        <a:pt x="3457" y="993"/>
                      </a:cubicBezTo>
                      <a:lnTo>
                        <a:pt x="3457" y="993"/>
                      </a:lnTo>
                      <a:cubicBezTo>
                        <a:pt x="2912" y="1092"/>
                        <a:pt x="2341" y="1216"/>
                        <a:pt x="1796" y="1364"/>
                      </a:cubicBezTo>
                      <a:cubicBezTo>
                        <a:pt x="2267" y="1092"/>
                        <a:pt x="2688" y="794"/>
                        <a:pt x="3135" y="472"/>
                      </a:cubicBezTo>
                      <a:lnTo>
                        <a:pt x="3135" y="472"/>
                      </a:lnTo>
                      <a:cubicBezTo>
                        <a:pt x="2589" y="720"/>
                        <a:pt x="2069" y="968"/>
                        <a:pt x="1523" y="1191"/>
                      </a:cubicBezTo>
                      <a:cubicBezTo>
                        <a:pt x="2019" y="794"/>
                        <a:pt x="2465" y="422"/>
                        <a:pt x="2961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8" name="Google Shape;20888;p63"/>
                <p:cNvSpPr/>
                <p:nvPr/>
              </p:nvSpPr>
              <p:spPr>
                <a:xfrm>
                  <a:off x="3881300" y="287075"/>
                  <a:ext cx="138825" cy="9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" h="3671" extrusionOk="0">
                      <a:moveTo>
                        <a:pt x="3255" y="0"/>
                      </a:moveTo>
                      <a:cubicBezTo>
                        <a:pt x="3149" y="0"/>
                        <a:pt x="3039" y="6"/>
                        <a:pt x="2925" y="17"/>
                      </a:cubicBezTo>
                      <a:cubicBezTo>
                        <a:pt x="2801" y="17"/>
                        <a:pt x="2677" y="67"/>
                        <a:pt x="2553" y="92"/>
                      </a:cubicBezTo>
                      <a:cubicBezTo>
                        <a:pt x="2033" y="191"/>
                        <a:pt x="1537" y="389"/>
                        <a:pt x="1165" y="712"/>
                      </a:cubicBezTo>
                      <a:cubicBezTo>
                        <a:pt x="744" y="984"/>
                        <a:pt x="446" y="1381"/>
                        <a:pt x="248" y="1728"/>
                      </a:cubicBezTo>
                      <a:cubicBezTo>
                        <a:pt x="74" y="2075"/>
                        <a:pt x="0" y="2447"/>
                        <a:pt x="174" y="2744"/>
                      </a:cubicBezTo>
                      <a:cubicBezTo>
                        <a:pt x="372" y="3190"/>
                        <a:pt x="868" y="3488"/>
                        <a:pt x="1463" y="3612"/>
                      </a:cubicBezTo>
                      <a:cubicBezTo>
                        <a:pt x="1660" y="3651"/>
                        <a:pt x="1878" y="3671"/>
                        <a:pt x="2102" y="3671"/>
                      </a:cubicBezTo>
                      <a:cubicBezTo>
                        <a:pt x="2579" y="3671"/>
                        <a:pt x="3082" y="3582"/>
                        <a:pt x="3471" y="3414"/>
                      </a:cubicBezTo>
                      <a:cubicBezTo>
                        <a:pt x="3768" y="3290"/>
                        <a:pt x="4016" y="3116"/>
                        <a:pt x="4264" y="2967"/>
                      </a:cubicBezTo>
                      <a:cubicBezTo>
                        <a:pt x="4661" y="2719"/>
                        <a:pt x="5032" y="2397"/>
                        <a:pt x="5280" y="2075"/>
                      </a:cubicBezTo>
                      <a:cubicBezTo>
                        <a:pt x="5503" y="1753"/>
                        <a:pt x="5553" y="1430"/>
                        <a:pt x="5454" y="1108"/>
                      </a:cubicBezTo>
                      <a:cubicBezTo>
                        <a:pt x="5330" y="811"/>
                        <a:pt x="5082" y="513"/>
                        <a:pt x="4760" y="364"/>
                      </a:cubicBezTo>
                      <a:cubicBezTo>
                        <a:pt x="4280" y="156"/>
                        <a:pt x="3818" y="0"/>
                        <a:pt x="32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9" name="Google Shape;20889;p63"/>
                <p:cNvSpPr/>
                <p:nvPr/>
              </p:nvSpPr>
              <p:spPr>
                <a:xfrm>
                  <a:off x="3892450" y="289975"/>
                  <a:ext cx="115300" cy="7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3145" extrusionOk="0">
                      <a:moveTo>
                        <a:pt x="2727" y="1"/>
                      </a:moveTo>
                      <a:cubicBezTo>
                        <a:pt x="2107" y="75"/>
                        <a:pt x="1661" y="323"/>
                        <a:pt x="1141" y="571"/>
                      </a:cubicBezTo>
                      <a:cubicBezTo>
                        <a:pt x="595" y="843"/>
                        <a:pt x="347" y="1240"/>
                        <a:pt x="124" y="1686"/>
                      </a:cubicBezTo>
                      <a:cubicBezTo>
                        <a:pt x="50" y="1810"/>
                        <a:pt x="0" y="1959"/>
                        <a:pt x="99" y="2058"/>
                      </a:cubicBezTo>
                      <a:cubicBezTo>
                        <a:pt x="149" y="2108"/>
                        <a:pt x="248" y="2132"/>
                        <a:pt x="273" y="2207"/>
                      </a:cubicBezTo>
                      <a:cubicBezTo>
                        <a:pt x="273" y="2256"/>
                        <a:pt x="273" y="2306"/>
                        <a:pt x="248" y="2331"/>
                      </a:cubicBezTo>
                      <a:cubicBezTo>
                        <a:pt x="174" y="2455"/>
                        <a:pt x="149" y="2603"/>
                        <a:pt x="298" y="2678"/>
                      </a:cubicBezTo>
                      <a:cubicBezTo>
                        <a:pt x="340" y="2699"/>
                        <a:pt x="390" y="2706"/>
                        <a:pt x="444" y="2706"/>
                      </a:cubicBezTo>
                      <a:cubicBezTo>
                        <a:pt x="518" y="2706"/>
                        <a:pt x="598" y="2692"/>
                        <a:pt x="670" y="2678"/>
                      </a:cubicBezTo>
                      <a:cubicBezTo>
                        <a:pt x="732" y="2678"/>
                        <a:pt x="806" y="2665"/>
                        <a:pt x="871" y="2665"/>
                      </a:cubicBezTo>
                      <a:cubicBezTo>
                        <a:pt x="936" y="2665"/>
                        <a:pt x="992" y="2678"/>
                        <a:pt x="1017" y="2727"/>
                      </a:cubicBezTo>
                      <a:cubicBezTo>
                        <a:pt x="1116" y="2827"/>
                        <a:pt x="1017" y="2951"/>
                        <a:pt x="1041" y="3050"/>
                      </a:cubicBezTo>
                      <a:cubicBezTo>
                        <a:pt x="1077" y="3103"/>
                        <a:pt x="1190" y="3144"/>
                        <a:pt x="1325" y="3144"/>
                      </a:cubicBezTo>
                      <a:cubicBezTo>
                        <a:pt x="1377" y="3144"/>
                        <a:pt x="1432" y="3138"/>
                        <a:pt x="1488" y="3124"/>
                      </a:cubicBezTo>
                      <a:cubicBezTo>
                        <a:pt x="2479" y="3000"/>
                        <a:pt x="3446" y="2579"/>
                        <a:pt x="4239" y="2058"/>
                      </a:cubicBezTo>
                      <a:cubicBezTo>
                        <a:pt x="4388" y="1959"/>
                        <a:pt x="4562" y="1810"/>
                        <a:pt x="4487" y="1686"/>
                      </a:cubicBezTo>
                      <a:cubicBezTo>
                        <a:pt x="4462" y="1612"/>
                        <a:pt x="4338" y="1587"/>
                        <a:pt x="4215" y="1562"/>
                      </a:cubicBezTo>
                      <a:cubicBezTo>
                        <a:pt x="4091" y="1513"/>
                        <a:pt x="3967" y="1488"/>
                        <a:pt x="3967" y="1389"/>
                      </a:cubicBezTo>
                      <a:cubicBezTo>
                        <a:pt x="3967" y="1314"/>
                        <a:pt x="4066" y="1240"/>
                        <a:pt x="4190" y="1190"/>
                      </a:cubicBezTo>
                      <a:cubicBezTo>
                        <a:pt x="4314" y="1141"/>
                        <a:pt x="4438" y="1116"/>
                        <a:pt x="4512" y="1017"/>
                      </a:cubicBezTo>
                      <a:cubicBezTo>
                        <a:pt x="4611" y="943"/>
                        <a:pt x="4586" y="769"/>
                        <a:pt x="4487" y="719"/>
                      </a:cubicBezTo>
                      <a:cubicBezTo>
                        <a:pt x="4438" y="695"/>
                        <a:pt x="4363" y="645"/>
                        <a:pt x="4314" y="645"/>
                      </a:cubicBezTo>
                      <a:cubicBezTo>
                        <a:pt x="4091" y="620"/>
                        <a:pt x="3892" y="571"/>
                        <a:pt x="3719" y="521"/>
                      </a:cubicBezTo>
                      <a:cubicBezTo>
                        <a:pt x="3644" y="521"/>
                        <a:pt x="3595" y="496"/>
                        <a:pt x="3595" y="472"/>
                      </a:cubicBezTo>
                      <a:cubicBezTo>
                        <a:pt x="3545" y="397"/>
                        <a:pt x="3744" y="348"/>
                        <a:pt x="3818" y="248"/>
                      </a:cubicBezTo>
                      <a:cubicBezTo>
                        <a:pt x="3843" y="149"/>
                        <a:pt x="3719" y="100"/>
                        <a:pt x="3595" y="75"/>
                      </a:cubicBezTo>
                      <a:cubicBezTo>
                        <a:pt x="3273" y="1"/>
                        <a:pt x="2975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0" name="Google Shape;20890;p63"/>
                <p:cNvSpPr/>
                <p:nvPr/>
              </p:nvSpPr>
              <p:spPr>
                <a:xfrm>
                  <a:off x="3935925" y="302250"/>
                  <a:ext cx="4275" cy="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32" extrusionOk="0">
                      <a:moveTo>
                        <a:pt x="93" y="1"/>
                      </a:moveTo>
                      <a:cubicBezTo>
                        <a:pt x="48" y="1"/>
                        <a:pt x="1" y="45"/>
                        <a:pt x="21" y="107"/>
                      </a:cubicBezTo>
                      <a:cubicBezTo>
                        <a:pt x="46" y="107"/>
                        <a:pt x="46" y="131"/>
                        <a:pt x="121" y="131"/>
                      </a:cubicBezTo>
                      <a:cubicBezTo>
                        <a:pt x="170" y="107"/>
                        <a:pt x="170" y="7"/>
                        <a:pt x="121" y="7"/>
                      </a:cubicBezTo>
                      <a:cubicBezTo>
                        <a:pt x="112" y="3"/>
                        <a:pt x="102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1" name="Google Shape;20891;p63"/>
                <p:cNvSpPr/>
                <p:nvPr/>
              </p:nvSpPr>
              <p:spPr>
                <a:xfrm>
                  <a:off x="3905100" y="326475"/>
                  <a:ext cx="3875" cy="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98" extrusionOk="0">
                      <a:moveTo>
                        <a:pt x="73" y="1"/>
                      </a:moveTo>
                      <a:cubicBezTo>
                        <a:pt x="48" y="1"/>
                        <a:pt x="24" y="9"/>
                        <a:pt x="15" y="28"/>
                      </a:cubicBezTo>
                      <a:cubicBezTo>
                        <a:pt x="0" y="71"/>
                        <a:pt x="36" y="98"/>
                        <a:pt x="74" y="98"/>
                      </a:cubicBezTo>
                      <a:cubicBezTo>
                        <a:pt x="101" y="98"/>
                        <a:pt x="128" y="84"/>
                        <a:pt x="139" y="53"/>
                      </a:cubicBezTo>
                      <a:cubicBezTo>
                        <a:pt x="154" y="22"/>
                        <a:pt x="113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2" name="Google Shape;20892;p63"/>
                <p:cNvSpPr/>
                <p:nvPr/>
              </p:nvSpPr>
              <p:spPr>
                <a:xfrm>
                  <a:off x="3958750" y="300775"/>
                  <a:ext cx="124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296" extrusionOk="0">
                      <a:moveTo>
                        <a:pt x="263" y="0"/>
                      </a:moveTo>
                      <a:cubicBezTo>
                        <a:pt x="172" y="0"/>
                        <a:pt x="94" y="53"/>
                        <a:pt x="75" y="91"/>
                      </a:cubicBezTo>
                      <a:cubicBezTo>
                        <a:pt x="1" y="166"/>
                        <a:pt x="75" y="265"/>
                        <a:pt x="174" y="289"/>
                      </a:cubicBezTo>
                      <a:cubicBezTo>
                        <a:pt x="196" y="294"/>
                        <a:pt x="218" y="296"/>
                        <a:pt x="240" y="296"/>
                      </a:cubicBezTo>
                      <a:cubicBezTo>
                        <a:pt x="339" y="296"/>
                        <a:pt x="427" y="252"/>
                        <a:pt x="447" y="190"/>
                      </a:cubicBezTo>
                      <a:cubicBezTo>
                        <a:pt x="497" y="91"/>
                        <a:pt x="447" y="42"/>
                        <a:pt x="348" y="17"/>
                      </a:cubicBezTo>
                      <a:cubicBezTo>
                        <a:pt x="319" y="5"/>
                        <a:pt x="290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3" name="Google Shape;20893;p63"/>
                <p:cNvSpPr/>
                <p:nvPr/>
              </p:nvSpPr>
              <p:spPr>
                <a:xfrm>
                  <a:off x="3915725" y="334075"/>
                  <a:ext cx="12350" cy="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" h="284" extrusionOk="0">
                      <a:moveTo>
                        <a:pt x="267" y="1"/>
                      </a:moveTo>
                      <a:cubicBezTo>
                        <a:pt x="190" y="1"/>
                        <a:pt x="109" y="31"/>
                        <a:pt x="61" y="98"/>
                      </a:cubicBezTo>
                      <a:cubicBezTo>
                        <a:pt x="1" y="218"/>
                        <a:pt x="113" y="283"/>
                        <a:pt x="234" y="283"/>
                      </a:cubicBezTo>
                      <a:cubicBezTo>
                        <a:pt x="312" y="283"/>
                        <a:pt x="394" y="256"/>
                        <a:pt x="433" y="197"/>
                      </a:cubicBezTo>
                      <a:cubicBezTo>
                        <a:pt x="493" y="75"/>
                        <a:pt x="387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4" name="Google Shape;20894;p63"/>
                <p:cNvSpPr/>
                <p:nvPr/>
              </p:nvSpPr>
              <p:spPr>
                <a:xfrm>
                  <a:off x="3914125" y="309100"/>
                  <a:ext cx="8700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2" extrusionOk="0">
                      <a:moveTo>
                        <a:pt x="188" y="0"/>
                      </a:moveTo>
                      <a:cubicBezTo>
                        <a:pt x="176" y="0"/>
                        <a:pt x="163" y="1"/>
                        <a:pt x="150" y="4"/>
                      </a:cubicBezTo>
                      <a:cubicBezTo>
                        <a:pt x="51" y="54"/>
                        <a:pt x="1" y="103"/>
                        <a:pt x="1" y="178"/>
                      </a:cubicBezTo>
                      <a:cubicBezTo>
                        <a:pt x="19" y="231"/>
                        <a:pt x="75" y="272"/>
                        <a:pt x="143" y="272"/>
                      </a:cubicBezTo>
                      <a:cubicBezTo>
                        <a:pt x="169" y="272"/>
                        <a:pt x="196" y="266"/>
                        <a:pt x="224" y="252"/>
                      </a:cubicBezTo>
                      <a:cubicBezTo>
                        <a:pt x="274" y="227"/>
                        <a:pt x="348" y="202"/>
                        <a:pt x="348" y="128"/>
                      </a:cubicBezTo>
                      <a:cubicBezTo>
                        <a:pt x="348" y="84"/>
                        <a:pt x="289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5" name="Google Shape;20895;p63"/>
                <p:cNvSpPr/>
                <p:nvPr/>
              </p:nvSpPr>
              <p:spPr>
                <a:xfrm>
                  <a:off x="3949850" y="324525"/>
                  <a:ext cx="98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34" extrusionOk="0">
                      <a:moveTo>
                        <a:pt x="224" y="1"/>
                      </a:moveTo>
                      <a:cubicBezTo>
                        <a:pt x="164" y="1"/>
                        <a:pt x="98" y="25"/>
                        <a:pt x="59" y="83"/>
                      </a:cubicBezTo>
                      <a:cubicBezTo>
                        <a:pt x="1" y="171"/>
                        <a:pt x="89" y="233"/>
                        <a:pt x="182" y="233"/>
                      </a:cubicBezTo>
                      <a:cubicBezTo>
                        <a:pt x="246" y="233"/>
                        <a:pt x="312" y="204"/>
                        <a:pt x="332" y="133"/>
                      </a:cubicBezTo>
                      <a:cubicBezTo>
                        <a:pt x="392" y="58"/>
                        <a:pt x="316" y="1"/>
                        <a:pt x="2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6" name="Google Shape;20896;p63"/>
                <p:cNvSpPr/>
                <p:nvPr/>
              </p:nvSpPr>
              <p:spPr>
                <a:xfrm>
                  <a:off x="3987650" y="319600"/>
                  <a:ext cx="107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45" extrusionOk="0">
                      <a:moveTo>
                        <a:pt x="228" y="1"/>
                      </a:moveTo>
                      <a:cubicBezTo>
                        <a:pt x="164" y="1"/>
                        <a:pt x="97" y="25"/>
                        <a:pt x="59" y="82"/>
                      </a:cubicBezTo>
                      <a:cubicBezTo>
                        <a:pt x="1" y="185"/>
                        <a:pt x="99" y="244"/>
                        <a:pt x="204" y="244"/>
                      </a:cubicBezTo>
                      <a:cubicBezTo>
                        <a:pt x="276" y="244"/>
                        <a:pt x="352" y="217"/>
                        <a:pt x="382" y="156"/>
                      </a:cubicBezTo>
                      <a:cubicBezTo>
                        <a:pt x="428" y="64"/>
                        <a:pt x="332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7" name="Google Shape;20897;p63"/>
                <p:cNvSpPr/>
                <p:nvPr/>
              </p:nvSpPr>
              <p:spPr>
                <a:xfrm>
                  <a:off x="3951475" y="347500"/>
                  <a:ext cx="10700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62" extrusionOk="0">
                      <a:moveTo>
                        <a:pt x="219" y="0"/>
                      </a:moveTo>
                      <a:cubicBezTo>
                        <a:pt x="152" y="0"/>
                        <a:pt x="82" y="25"/>
                        <a:pt x="44" y="81"/>
                      </a:cubicBezTo>
                      <a:cubicBezTo>
                        <a:pt x="1" y="197"/>
                        <a:pt x="83" y="262"/>
                        <a:pt x="179" y="262"/>
                      </a:cubicBezTo>
                      <a:cubicBezTo>
                        <a:pt x="249" y="262"/>
                        <a:pt x="325" y="228"/>
                        <a:pt x="366" y="156"/>
                      </a:cubicBezTo>
                      <a:cubicBezTo>
                        <a:pt x="427" y="64"/>
                        <a:pt x="328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8" name="Google Shape;20898;p63"/>
                <p:cNvSpPr/>
                <p:nvPr/>
              </p:nvSpPr>
              <p:spPr>
                <a:xfrm>
                  <a:off x="3934325" y="338725"/>
                  <a:ext cx="12700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95" extrusionOk="0">
                      <a:moveTo>
                        <a:pt x="275" y="1"/>
                      </a:moveTo>
                      <a:cubicBezTo>
                        <a:pt x="195" y="1"/>
                        <a:pt x="109" y="33"/>
                        <a:pt x="61" y="110"/>
                      </a:cubicBezTo>
                      <a:cubicBezTo>
                        <a:pt x="0" y="216"/>
                        <a:pt x="115" y="294"/>
                        <a:pt x="236" y="294"/>
                      </a:cubicBezTo>
                      <a:cubicBezTo>
                        <a:pt x="313" y="294"/>
                        <a:pt x="394" y="262"/>
                        <a:pt x="432" y="184"/>
                      </a:cubicBezTo>
                      <a:cubicBezTo>
                        <a:pt x="508" y="79"/>
                        <a:pt x="399" y="1"/>
                        <a:pt x="27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9" name="Google Shape;20899;p63"/>
                <p:cNvSpPr/>
                <p:nvPr/>
              </p:nvSpPr>
              <p:spPr>
                <a:xfrm>
                  <a:off x="3970375" y="334075"/>
                  <a:ext cx="1162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271" extrusionOk="0">
                      <a:moveTo>
                        <a:pt x="249" y="1"/>
                      </a:moveTo>
                      <a:cubicBezTo>
                        <a:pt x="180" y="1"/>
                        <a:pt x="110" y="31"/>
                        <a:pt x="81" y="98"/>
                      </a:cubicBezTo>
                      <a:cubicBezTo>
                        <a:pt x="0" y="195"/>
                        <a:pt x="109" y="271"/>
                        <a:pt x="229" y="271"/>
                      </a:cubicBezTo>
                      <a:cubicBezTo>
                        <a:pt x="293" y="271"/>
                        <a:pt x="360" y="249"/>
                        <a:pt x="403" y="197"/>
                      </a:cubicBezTo>
                      <a:cubicBezTo>
                        <a:pt x="464" y="75"/>
                        <a:pt x="3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0" name="Google Shape;20900;p63"/>
                <p:cNvSpPr/>
                <p:nvPr/>
              </p:nvSpPr>
              <p:spPr>
                <a:xfrm>
                  <a:off x="3922800" y="363375"/>
                  <a:ext cx="1057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96" extrusionOk="0">
                      <a:moveTo>
                        <a:pt x="229" y="0"/>
                      </a:moveTo>
                      <a:cubicBezTo>
                        <a:pt x="148" y="0"/>
                        <a:pt x="70" y="58"/>
                        <a:pt x="51" y="116"/>
                      </a:cubicBezTo>
                      <a:cubicBezTo>
                        <a:pt x="1" y="165"/>
                        <a:pt x="51" y="264"/>
                        <a:pt x="150" y="289"/>
                      </a:cubicBezTo>
                      <a:cubicBezTo>
                        <a:pt x="167" y="294"/>
                        <a:pt x="186" y="296"/>
                        <a:pt x="204" y="296"/>
                      </a:cubicBezTo>
                      <a:cubicBezTo>
                        <a:pt x="290" y="296"/>
                        <a:pt x="377" y="251"/>
                        <a:pt x="398" y="190"/>
                      </a:cubicBezTo>
                      <a:cubicBezTo>
                        <a:pt x="422" y="116"/>
                        <a:pt x="398" y="41"/>
                        <a:pt x="298" y="17"/>
                      </a:cubicBezTo>
                      <a:cubicBezTo>
                        <a:pt x="276" y="5"/>
                        <a:pt x="252" y="0"/>
                        <a:pt x="2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0901" name="Google Shape;20901;p63"/>
            <p:cNvGrpSpPr/>
            <p:nvPr/>
          </p:nvGrpSpPr>
          <p:grpSpPr>
            <a:xfrm>
              <a:off x="1602577" y="2032065"/>
              <a:ext cx="712398" cy="726230"/>
              <a:chOff x="3646250" y="1707050"/>
              <a:chExt cx="552375" cy="563100"/>
            </a:xfrm>
          </p:grpSpPr>
          <p:sp>
            <p:nvSpPr>
              <p:cNvPr id="20902" name="Google Shape;20902;p63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3" name="Google Shape;20903;p63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4" name="Google Shape;20904;p63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5" name="Google Shape;20905;p63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6" name="Google Shape;20906;p63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7" name="Google Shape;20907;p63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8" name="Google Shape;20908;p63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9" name="Google Shape;20909;p63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0" name="Google Shape;20910;p63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1" name="Google Shape;20911;p63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2" name="Google Shape;20912;p63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3" name="Google Shape;20913;p63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4" name="Google Shape;20914;p63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5" name="Google Shape;20915;p63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6" name="Google Shape;20916;p63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7" name="Google Shape;20917;p63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8" name="Google Shape;20918;p63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9" name="Google Shape;20919;p63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0" name="Google Shape;20920;p63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1" name="Google Shape;20921;p63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2" name="Google Shape;20922;p63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3" name="Google Shape;20923;p63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4" name="Google Shape;20924;p63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5" name="Google Shape;20925;p63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6" name="Google Shape;20926;p63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7" name="Google Shape;20927;p63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8" name="Google Shape;20928;p63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9" name="Google Shape;20929;p63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0" name="Google Shape;20930;p63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1" name="Google Shape;20931;p63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2" name="Google Shape;20932;p63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3" name="Google Shape;20933;p63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4" name="Google Shape;20934;p63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5" name="Google Shape;20935;p63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6" name="Google Shape;20936;p63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7" name="Google Shape;20937;p63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8" name="Google Shape;20938;p63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9" name="Google Shape;20939;p63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0" name="Google Shape;20940;p63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1" name="Google Shape;20941;p63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2" name="Google Shape;20942;p63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3" name="Google Shape;20943;p63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4" name="Google Shape;20944;p63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5" name="Google Shape;20945;p63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6" name="Google Shape;20946;p63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7" name="Google Shape;20947;p63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8" name="Google Shape;20948;p63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9" name="Google Shape;20949;p63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0" name="Google Shape;20950;p63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1" name="Google Shape;20951;p63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2" name="Google Shape;20952;p63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3" name="Google Shape;20953;p63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4" name="Google Shape;20954;p63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5" name="Google Shape;20955;p63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6" name="Google Shape;20956;p63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7" name="Google Shape;20957;p63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8" name="Google Shape;20958;p63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9" name="Google Shape;20959;p63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0" name="Google Shape;20960;p63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1" name="Google Shape;20961;p63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2" name="Google Shape;20962;p63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3" name="Google Shape;20963;p63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4" name="Google Shape;20964;p63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5" name="Google Shape;20965;p63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6" name="Google Shape;20966;p63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7" name="Google Shape;20967;p63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8" name="Google Shape;20968;p63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9" name="Google Shape;20969;p63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0" name="Google Shape;20970;p63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1" name="Google Shape;20971;p63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2" name="Google Shape;20972;p63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3" name="Google Shape;20973;p63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4" name="Google Shape;20974;p63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5" name="Google Shape;20975;p63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6" name="Google Shape;20976;p63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7" name="Google Shape;20977;p63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8" name="Google Shape;20978;p63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9" name="Google Shape;20979;p63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0" name="Google Shape;20980;p63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1" name="Google Shape;20981;p63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2" name="Google Shape;20982;p63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3" name="Google Shape;20983;p63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4" name="Google Shape;20984;p63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5" name="Google Shape;20985;p63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6" name="Google Shape;20986;p63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7" name="Google Shape;20987;p63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8" name="Google Shape;20988;p63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9" name="Google Shape;20989;p63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90" name="Google Shape;20990;p63"/>
            <p:cNvGrpSpPr/>
            <p:nvPr/>
          </p:nvGrpSpPr>
          <p:grpSpPr>
            <a:xfrm rot="2031634">
              <a:off x="2182413" y="1574907"/>
              <a:ext cx="816846" cy="605393"/>
              <a:chOff x="3748050" y="180275"/>
              <a:chExt cx="394800" cy="292600"/>
            </a:xfrm>
          </p:grpSpPr>
          <p:sp>
            <p:nvSpPr>
              <p:cNvPr id="20991" name="Google Shape;20991;p6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2" name="Google Shape;20992;p6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3" name="Google Shape;20993;p6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4" name="Google Shape;20994;p6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5" name="Google Shape;20995;p6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6" name="Google Shape;20996;p6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7" name="Google Shape;20997;p6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8" name="Google Shape;20998;p6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9" name="Google Shape;20999;p6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0" name="Google Shape;21000;p6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1" name="Google Shape;21001;p6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2" name="Google Shape;21002;p6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3" name="Google Shape;21003;p6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4" name="Google Shape;21004;p6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5" name="Google Shape;21005;p6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6" name="Google Shape;21006;p6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7" name="Google Shape;21007;p6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8" name="Google Shape;21008;p6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9" name="Google Shape;21009;p6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0" name="Google Shape;21010;p6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1" name="Google Shape;21011;p6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2" name="Google Shape;21012;p6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3" name="Google Shape;21013;p6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4" name="Google Shape;21014;p6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5" name="Google Shape;21015;p6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6" name="Google Shape;21016;p6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7" name="Google Shape;21017;p6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8" name="Google Shape;21018;p6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9" name="Google Shape;21019;p6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0" name="Google Shape;21020;p6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1" name="Google Shape;21021;p6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2" name="Google Shape;21022;p6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3" name="Google Shape;21023;p6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4" name="Google Shape;21024;p6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5" name="Google Shape;21025;p6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6" name="Google Shape;21026;p6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7" name="Google Shape;21027;p6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8" name="Google Shape;21028;p6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9" name="Google Shape;21029;p6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0" name="Google Shape;21030;p6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1" name="Google Shape;21031;p6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2" name="Google Shape;21032;p6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3" name="Google Shape;21033;p6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4" name="Google Shape;21034;p6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35" name="Google Shape;21035;p63"/>
            <p:cNvGrpSpPr/>
            <p:nvPr/>
          </p:nvGrpSpPr>
          <p:grpSpPr>
            <a:xfrm rot="-8400688">
              <a:off x="1957220" y="2713827"/>
              <a:ext cx="816835" cy="605385"/>
              <a:chOff x="3748050" y="180275"/>
              <a:chExt cx="394800" cy="292600"/>
            </a:xfrm>
          </p:grpSpPr>
          <p:sp>
            <p:nvSpPr>
              <p:cNvPr id="21036" name="Google Shape;21036;p6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7" name="Google Shape;21037;p6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8" name="Google Shape;21038;p6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9" name="Google Shape;21039;p6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0" name="Google Shape;21040;p6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1" name="Google Shape;21041;p6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2" name="Google Shape;21042;p6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3" name="Google Shape;21043;p6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4" name="Google Shape;21044;p6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5" name="Google Shape;21045;p6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6" name="Google Shape;21046;p6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7" name="Google Shape;21047;p6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8" name="Google Shape;21048;p6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9" name="Google Shape;21049;p6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0" name="Google Shape;21050;p6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1" name="Google Shape;21051;p6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2" name="Google Shape;21052;p6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3" name="Google Shape;21053;p6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4" name="Google Shape;21054;p6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5" name="Google Shape;21055;p6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6" name="Google Shape;21056;p6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7" name="Google Shape;21057;p6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8" name="Google Shape;21058;p6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9" name="Google Shape;21059;p6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0" name="Google Shape;21060;p6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1" name="Google Shape;21061;p6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2" name="Google Shape;21062;p6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3" name="Google Shape;21063;p6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4" name="Google Shape;21064;p6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5" name="Google Shape;21065;p6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6" name="Google Shape;21066;p6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7" name="Google Shape;21067;p6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8" name="Google Shape;21068;p6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9" name="Google Shape;21069;p6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0" name="Google Shape;21070;p6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1" name="Google Shape;21071;p6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2" name="Google Shape;21072;p6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3" name="Google Shape;21073;p6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4" name="Google Shape;21074;p6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5" name="Google Shape;21075;p6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6" name="Google Shape;21076;p6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7" name="Google Shape;21077;p6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8" name="Google Shape;21078;p6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9" name="Google Shape;21079;p6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80" name="Google Shape;21080;p63"/>
            <p:cNvGrpSpPr/>
            <p:nvPr/>
          </p:nvGrpSpPr>
          <p:grpSpPr>
            <a:xfrm>
              <a:off x="1692992" y="1356226"/>
              <a:ext cx="466757" cy="475819"/>
              <a:chOff x="3646250" y="1707050"/>
              <a:chExt cx="552375" cy="563100"/>
            </a:xfrm>
          </p:grpSpPr>
          <p:sp>
            <p:nvSpPr>
              <p:cNvPr id="21081" name="Google Shape;21081;p63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2" name="Google Shape;21082;p63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3" name="Google Shape;21083;p63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4" name="Google Shape;21084;p63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5" name="Google Shape;21085;p63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6" name="Google Shape;21086;p63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7" name="Google Shape;21087;p63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8" name="Google Shape;21088;p63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9" name="Google Shape;21089;p63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0" name="Google Shape;21090;p63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1" name="Google Shape;21091;p63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2" name="Google Shape;21092;p63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3" name="Google Shape;21093;p63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4" name="Google Shape;21094;p63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5" name="Google Shape;21095;p63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6" name="Google Shape;21096;p63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7" name="Google Shape;21097;p63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8" name="Google Shape;21098;p63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9" name="Google Shape;21099;p63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0" name="Google Shape;21100;p63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1" name="Google Shape;21101;p63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2" name="Google Shape;21102;p63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3" name="Google Shape;21103;p63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4" name="Google Shape;21104;p63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5" name="Google Shape;21105;p63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6" name="Google Shape;21106;p63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7" name="Google Shape;21107;p63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8" name="Google Shape;21108;p63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9" name="Google Shape;21109;p63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0" name="Google Shape;21110;p63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1" name="Google Shape;21111;p63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2" name="Google Shape;21112;p63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3" name="Google Shape;21113;p63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4" name="Google Shape;21114;p63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5" name="Google Shape;21115;p63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6" name="Google Shape;21116;p63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7" name="Google Shape;21117;p63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8" name="Google Shape;21118;p63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9" name="Google Shape;21119;p63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0" name="Google Shape;21120;p63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1" name="Google Shape;21121;p63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2" name="Google Shape;21122;p63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3" name="Google Shape;21123;p63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4" name="Google Shape;21124;p63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5" name="Google Shape;21125;p63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6" name="Google Shape;21126;p63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7" name="Google Shape;21127;p63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8" name="Google Shape;21128;p63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9" name="Google Shape;21129;p63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0" name="Google Shape;21130;p63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1" name="Google Shape;21131;p63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2" name="Google Shape;21132;p63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3" name="Google Shape;21133;p63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4" name="Google Shape;21134;p63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5" name="Google Shape;21135;p63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6" name="Google Shape;21136;p63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7" name="Google Shape;21137;p63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8" name="Google Shape;21138;p63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9" name="Google Shape;21139;p63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0" name="Google Shape;21140;p63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1" name="Google Shape;21141;p63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2" name="Google Shape;21142;p63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3" name="Google Shape;21143;p63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4" name="Google Shape;21144;p63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5" name="Google Shape;21145;p63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6" name="Google Shape;21146;p63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7" name="Google Shape;21147;p63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8" name="Google Shape;21148;p63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9" name="Google Shape;21149;p63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0" name="Google Shape;21150;p63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1" name="Google Shape;21151;p63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2" name="Google Shape;21152;p63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3" name="Google Shape;21153;p63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4" name="Google Shape;21154;p63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5" name="Google Shape;21155;p63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6" name="Google Shape;21156;p63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7" name="Google Shape;21157;p63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8" name="Google Shape;21158;p63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9" name="Google Shape;21159;p63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0" name="Google Shape;21160;p63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1" name="Google Shape;21161;p63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2" name="Google Shape;21162;p63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3" name="Google Shape;21163;p63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4" name="Google Shape;21164;p63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5" name="Google Shape;21165;p63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6" name="Google Shape;21166;p63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7" name="Google Shape;21167;p63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8" name="Google Shape;21168;p63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69" name="Google Shape;21169;p63"/>
            <p:cNvGrpSpPr/>
            <p:nvPr/>
          </p:nvGrpSpPr>
          <p:grpSpPr>
            <a:xfrm rot="3123824">
              <a:off x="2901384" y="2110295"/>
              <a:ext cx="621562" cy="460661"/>
              <a:chOff x="3748050" y="180275"/>
              <a:chExt cx="394800" cy="292600"/>
            </a:xfrm>
          </p:grpSpPr>
          <p:sp>
            <p:nvSpPr>
              <p:cNvPr id="21170" name="Google Shape;21170;p6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1" name="Google Shape;21171;p6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2" name="Google Shape;21172;p6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3" name="Google Shape;21173;p6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4" name="Google Shape;21174;p6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5" name="Google Shape;21175;p6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6" name="Google Shape;21176;p6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7" name="Google Shape;21177;p6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8" name="Google Shape;21178;p6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9" name="Google Shape;21179;p6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0" name="Google Shape;21180;p6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1" name="Google Shape;21181;p6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2" name="Google Shape;21182;p6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3" name="Google Shape;21183;p6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4" name="Google Shape;21184;p6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5" name="Google Shape;21185;p6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6" name="Google Shape;21186;p6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7" name="Google Shape;21187;p6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8" name="Google Shape;21188;p6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9" name="Google Shape;21189;p6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0" name="Google Shape;21190;p6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1" name="Google Shape;21191;p6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2" name="Google Shape;21192;p6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3" name="Google Shape;21193;p6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4" name="Google Shape;21194;p6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5" name="Google Shape;21195;p6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6" name="Google Shape;21196;p6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7" name="Google Shape;21197;p6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8" name="Google Shape;21198;p6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9" name="Google Shape;21199;p6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0" name="Google Shape;21200;p6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1" name="Google Shape;21201;p6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2" name="Google Shape;21202;p6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3" name="Google Shape;21203;p6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4" name="Google Shape;21204;p6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5" name="Google Shape;21205;p6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6" name="Google Shape;21206;p6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7" name="Google Shape;21207;p6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8" name="Google Shape;21208;p6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9" name="Google Shape;21209;p6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0" name="Google Shape;21210;p6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1" name="Google Shape;21211;p6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2" name="Google Shape;21212;p6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3" name="Google Shape;21213;p6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14" name="Google Shape;21214;p63"/>
            <p:cNvGrpSpPr/>
            <p:nvPr/>
          </p:nvGrpSpPr>
          <p:grpSpPr>
            <a:xfrm>
              <a:off x="2701400" y="2332775"/>
              <a:ext cx="552375" cy="563100"/>
              <a:chOff x="3646250" y="1707050"/>
              <a:chExt cx="552375" cy="563100"/>
            </a:xfrm>
          </p:grpSpPr>
          <p:sp>
            <p:nvSpPr>
              <p:cNvPr id="21215" name="Google Shape;21215;p63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6" name="Google Shape;21216;p63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7" name="Google Shape;21217;p63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8" name="Google Shape;21218;p63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9" name="Google Shape;21219;p63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0" name="Google Shape;21220;p63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1" name="Google Shape;21221;p63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2" name="Google Shape;21222;p63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3" name="Google Shape;21223;p63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4" name="Google Shape;21224;p63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5" name="Google Shape;21225;p63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6" name="Google Shape;21226;p63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7" name="Google Shape;21227;p63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8" name="Google Shape;21228;p63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9" name="Google Shape;21229;p63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0" name="Google Shape;21230;p63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1" name="Google Shape;21231;p63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2" name="Google Shape;21232;p63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3" name="Google Shape;21233;p63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4" name="Google Shape;21234;p63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5" name="Google Shape;21235;p63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6" name="Google Shape;21236;p63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7" name="Google Shape;21237;p63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8" name="Google Shape;21238;p63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9" name="Google Shape;21239;p63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0" name="Google Shape;21240;p63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1" name="Google Shape;21241;p63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2" name="Google Shape;21242;p63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3" name="Google Shape;21243;p63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4" name="Google Shape;21244;p63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5" name="Google Shape;21245;p63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6" name="Google Shape;21246;p63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7" name="Google Shape;21247;p63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8" name="Google Shape;21248;p63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9" name="Google Shape;21249;p63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0" name="Google Shape;21250;p63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1" name="Google Shape;21251;p63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2" name="Google Shape;21252;p63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3" name="Google Shape;21253;p63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4" name="Google Shape;21254;p63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5" name="Google Shape;21255;p63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6" name="Google Shape;21256;p63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7" name="Google Shape;21257;p63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8" name="Google Shape;21258;p63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9" name="Google Shape;21259;p63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0" name="Google Shape;21260;p63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1" name="Google Shape;21261;p63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2" name="Google Shape;21262;p63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3" name="Google Shape;21263;p63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4" name="Google Shape;21264;p63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5" name="Google Shape;21265;p63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6" name="Google Shape;21266;p63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7" name="Google Shape;21267;p63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8" name="Google Shape;21268;p63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9" name="Google Shape;21269;p63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0" name="Google Shape;21270;p63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1" name="Google Shape;21271;p63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2" name="Google Shape;21272;p63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3" name="Google Shape;21273;p63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4" name="Google Shape;21274;p63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5" name="Google Shape;21275;p63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6" name="Google Shape;21276;p63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7" name="Google Shape;21277;p63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8" name="Google Shape;21278;p63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9" name="Google Shape;21279;p63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0" name="Google Shape;21280;p63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1" name="Google Shape;21281;p63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2" name="Google Shape;21282;p63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3" name="Google Shape;21283;p63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4" name="Google Shape;21284;p63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5" name="Google Shape;21285;p63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6" name="Google Shape;21286;p63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7" name="Google Shape;21287;p63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8" name="Google Shape;21288;p63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9" name="Google Shape;21289;p63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0" name="Google Shape;21290;p63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1" name="Google Shape;21291;p63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2" name="Google Shape;21292;p63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3" name="Google Shape;21293;p63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4" name="Google Shape;21294;p63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5" name="Google Shape;21295;p63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6" name="Google Shape;21296;p63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7" name="Google Shape;21297;p63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8" name="Google Shape;21298;p63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9" name="Google Shape;21299;p63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0" name="Google Shape;21300;p63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1" name="Google Shape;21301;p63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2" name="Google Shape;21302;p63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1303" name="Google Shape;21303;p63"/>
          <p:cNvGrpSpPr/>
          <p:nvPr/>
        </p:nvGrpSpPr>
        <p:grpSpPr>
          <a:xfrm rot="186">
            <a:off x="7219323" y="4132667"/>
            <a:ext cx="987141" cy="744325"/>
            <a:chOff x="3693500" y="1118850"/>
            <a:chExt cx="535500" cy="403800"/>
          </a:xfrm>
        </p:grpSpPr>
        <p:sp>
          <p:nvSpPr>
            <p:cNvPr id="21304" name="Google Shape;21304;p6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5" name="Google Shape;21305;p6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6" name="Google Shape;21306;p6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7" name="Google Shape;21307;p6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8" name="Google Shape;21308;p6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9" name="Google Shape;21309;p6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0" name="Google Shape;21310;p6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1" name="Google Shape;21311;p6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2" name="Google Shape;21312;p6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3" name="Google Shape;21313;p6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4" name="Google Shape;21314;p6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5" name="Google Shape;21315;p6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6" name="Google Shape;21316;p6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7" name="Google Shape;21317;p6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8" name="Google Shape;21318;p6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9" name="Google Shape;21319;p6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0" name="Google Shape;21320;p6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1" name="Google Shape;21321;p6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2" name="Google Shape;21322;p6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3" name="Google Shape;21323;p6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4" name="Google Shape;21324;p6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5" name="Google Shape;21325;p6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6" name="Google Shape;21326;p6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7" name="Google Shape;21327;p6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8" name="Google Shape;21328;p6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9" name="Google Shape;21329;p6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0" name="Google Shape;21330;p6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1" name="Google Shape;21331;p6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2" name="Google Shape;21332;p6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3" name="Google Shape;21333;p6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4" name="Google Shape;21334;p6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5" name="Google Shape;21335;p6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6" name="Google Shape;21336;p6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7" name="Google Shape;21337;p6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8" name="Google Shape;21338;p6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9" name="Google Shape;21339;p6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0" name="Google Shape;21340;p6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1" name="Google Shape;21341;p6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2" name="Google Shape;21342;p6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3" name="Google Shape;21343;p6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4" name="Google Shape;21344;p6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5" name="Google Shape;21345;p6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6" name="Google Shape;21346;p6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7" name="Google Shape;21347;p6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8" name="Google Shape;21348;p6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9" name="Google Shape;21349;p6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0" name="Google Shape;21350;p6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1" name="Google Shape;21351;p6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2" name="Google Shape;21352;p6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6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4" name="Google Shape;21354;p6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5" name="Google Shape;21355;p6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6" name="Google Shape;21356;p6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7" name="Google Shape;21357;p6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8" name="Google Shape;21358;p6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9" name="Google Shape;21359;p6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0" name="Google Shape;21360;p6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6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6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6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6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5" name="Google Shape;21365;p6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6" name="Google Shape;21366;p6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6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6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9" name="Google Shape;21369;p6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70" name="Google Shape;21370;p63"/>
          <p:cNvGrpSpPr/>
          <p:nvPr/>
        </p:nvGrpSpPr>
        <p:grpSpPr>
          <a:xfrm>
            <a:off x="5349338" y="446521"/>
            <a:ext cx="1224297" cy="1225385"/>
            <a:chOff x="4408648" y="3039468"/>
            <a:chExt cx="841094" cy="841842"/>
          </a:xfrm>
        </p:grpSpPr>
        <p:sp>
          <p:nvSpPr>
            <p:cNvPr id="21371" name="Google Shape;21371;p63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63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63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63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63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6" name="Google Shape;21376;p63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7" name="Google Shape;21377;p63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8" name="Google Shape;21378;p63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63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63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63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63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63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63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63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63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63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63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63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90" name="Google Shape;21390;p63"/>
          <p:cNvGrpSpPr/>
          <p:nvPr/>
        </p:nvGrpSpPr>
        <p:grpSpPr>
          <a:xfrm flipH="1">
            <a:off x="7515673" y="2717568"/>
            <a:ext cx="879184" cy="1031492"/>
            <a:chOff x="5312942" y="3154215"/>
            <a:chExt cx="675049" cy="791994"/>
          </a:xfrm>
        </p:grpSpPr>
        <p:sp>
          <p:nvSpPr>
            <p:cNvPr id="21391" name="Google Shape;21391;p63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63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63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63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63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6" name="Google Shape;21396;p63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7" name="Google Shape;21397;p63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63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63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63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63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63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63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63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5" name="Google Shape;21405;p63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6" name="Google Shape;21406;p63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63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63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63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63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1" name="Google Shape;21411;p63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2" name="Google Shape;21412;p63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63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63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63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16" name="Google Shape;21416;p63"/>
          <p:cNvGrpSpPr/>
          <p:nvPr/>
        </p:nvGrpSpPr>
        <p:grpSpPr>
          <a:xfrm rot="3362079">
            <a:off x="5617639" y="4043301"/>
            <a:ext cx="851365" cy="867817"/>
            <a:chOff x="3646250" y="1707050"/>
            <a:chExt cx="552375" cy="563100"/>
          </a:xfrm>
        </p:grpSpPr>
        <p:sp>
          <p:nvSpPr>
            <p:cNvPr id="21417" name="Google Shape;21417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8" name="Google Shape;21418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9" name="Google Shape;21419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2" name="Google Shape;21422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3" name="Google Shape;21423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4" name="Google Shape;21424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5" name="Google Shape;21425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9" name="Google Shape;21429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0" name="Google Shape;21430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4" name="Google Shape;21434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5" name="Google Shape;21435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8" name="Google Shape;21438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9" name="Google Shape;21439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2" name="Google Shape;21442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3" name="Google Shape;21443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8" name="Google Shape;21448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9" name="Google Shape;21449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3" name="Google Shape;21453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4" name="Google Shape;21454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4" name="Google Shape;21464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5" name="Google Shape;21465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7" name="Google Shape;21467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8" name="Google Shape;21468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9" name="Google Shape;21469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1" name="Google Shape;21481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2" name="Google Shape;21482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3" name="Google Shape;21483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4" name="Google Shape;21484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5" name="Google Shape;21485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6" name="Google Shape;21486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7" name="Google Shape;21487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8" name="Google Shape;21488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9" name="Google Shape;21489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0" name="Google Shape;21490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1" name="Google Shape;21491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2" name="Google Shape;21492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3" name="Google Shape;21493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4" name="Google Shape;21494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5" name="Google Shape;21495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6" name="Google Shape;21496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7" name="Google Shape;21497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8" name="Google Shape;21498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9" name="Google Shape;21499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0" name="Google Shape;21500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1" name="Google Shape;21501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2" name="Google Shape;21502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3" name="Google Shape;21503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4" name="Google Shape;21504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05" name="Google Shape;21505;p63"/>
          <p:cNvGrpSpPr/>
          <p:nvPr/>
        </p:nvGrpSpPr>
        <p:grpSpPr>
          <a:xfrm rot="5400000">
            <a:off x="274768" y="3111261"/>
            <a:ext cx="347326" cy="365836"/>
            <a:chOff x="9310391" y="2486565"/>
            <a:chExt cx="261975" cy="275936"/>
          </a:xfrm>
        </p:grpSpPr>
        <p:sp>
          <p:nvSpPr>
            <p:cNvPr id="21506" name="Google Shape;21506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7" name="Google Shape;21507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8" name="Google Shape;21508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09" name="Google Shape;21509;p63"/>
          <p:cNvGrpSpPr/>
          <p:nvPr/>
        </p:nvGrpSpPr>
        <p:grpSpPr>
          <a:xfrm rot="-5543167">
            <a:off x="2458337" y="100236"/>
            <a:ext cx="347339" cy="365849"/>
            <a:chOff x="9310391" y="2486565"/>
            <a:chExt cx="261975" cy="275936"/>
          </a:xfrm>
        </p:grpSpPr>
        <p:sp>
          <p:nvSpPr>
            <p:cNvPr id="21510" name="Google Shape;21510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1" name="Google Shape;21511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2" name="Google Shape;21512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13" name="Google Shape;21513;p63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21514" name="Google Shape;21514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5" name="Google Shape;21515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6" name="Google Shape;21516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517" name="Google Shape;21517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18" name="Google Shape;21518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062598" y="29337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19" name="Google Shape;21519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151002" y="397980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6" name="Picture 2" descr="Kartka – Have a nice day – My White Type">
            <a:extLst>
              <a:ext uri="{FF2B5EF4-FFF2-40B4-BE49-F238E27FC236}">
                <a16:creationId xmlns:a16="http://schemas.microsoft.com/office/drawing/2014/main" id="{BBB6F394-F81E-4F37-95C1-3149489E1B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7865" y="1283234"/>
            <a:ext cx="3234978" cy="273551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22" name="Google Shape;16222;p51"/>
          <p:cNvGrpSpPr/>
          <p:nvPr/>
        </p:nvGrpSpPr>
        <p:grpSpPr>
          <a:xfrm rot="5400000">
            <a:off x="2940176" y="3683553"/>
            <a:ext cx="629677" cy="1736756"/>
            <a:chOff x="1967316" y="192980"/>
            <a:chExt cx="301065" cy="830388"/>
          </a:xfrm>
        </p:grpSpPr>
        <p:sp>
          <p:nvSpPr>
            <p:cNvPr id="16223" name="Google Shape;16223;p51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51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51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51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51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51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51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51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51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51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51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51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51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51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51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51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51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51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51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51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51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51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51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51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51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51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51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51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51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51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51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51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51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51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51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51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51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51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51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2" name="Google Shape;16262;p51"/>
          <p:cNvGrpSpPr/>
          <p:nvPr/>
        </p:nvGrpSpPr>
        <p:grpSpPr>
          <a:xfrm flipH="1">
            <a:off x="-310136" y="496685"/>
            <a:ext cx="3254783" cy="4280223"/>
            <a:chOff x="722429" y="219777"/>
            <a:chExt cx="3408507" cy="4482378"/>
          </a:xfrm>
        </p:grpSpPr>
        <p:grpSp>
          <p:nvGrpSpPr>
            <p:cNvPr id="16263" name="Google Shape;16263;p51"/>
            <p:cNvGrpSpPr/>
            <p:nvPr/>
          </p:nvGrpSpPr>
          <p:grpSpPr>
            <a:xfrm>
              <a:off x="722429" y="219777"/>
              <a:ext cx="3408507" cy="4482378"/>
              <a:chOff x="722429" y="219777"/>
              <a:chExt cx="3408507" cy="4482378"/>
            </a:xfrm>
          </p:grpSpPr>
          <p:grpSp>
            <p:nvGrpSpPr>
              <p:cNvPr id="16264" name="Google Shape;16264;p51"/>
              <p:cNvGrpSpPr/>
              <p:nvPr/>
            </p:nvGrpSpPr>
            <p:grpSpPr>
              <a:xfrm>
                <a:off x="1512810" y="3304704"/>
                <a:ext cx="1805304" cy="1397451"/>
                <a:chOff x="1496823" y="3072164"/>
                <a:chExt cx="1284822" cy="994556"/>
              </a:xfrm>
            </p:grpSpPr>
            <p:sp>
              <p:nvSpPr>
                <p:cNvPr id="16265" name="Google Shape;16265;p51"/>
                <p:cNvSpPr/>
                <p:nvPr/>
              </p:nvSpPr>
              <p:spPr>
                <a:xfrm>
                  <a:off x="1716908" y="4005855"/>
                  <a:ext cx="840804" cy="6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3" h="795" extrusionOk="0">
                      <a:moveTo>
                        <a:pt x="5504" y="1"/>
                      </a:moveTo>
                      <a:cubicBezTo>
                        <a:pt x="2480" y="1"/>
                        <a:pt x="1" y="174"/>
                        <a:pt x="1" y="398"/>
                      </a:cubicBezTo>
                      <a:cubicBezTo>
                        <a:pt x="1" y="621"/>
                        <a:pt x="2480" y="794"/>
                        <a:pt x="5504" y="794"/>
                      </a:cubicBezTo>
                      <a:cubicBezTo>
                        <a:pt x="8529" y="794"/>
                        <a:pt x="10983" y="621"/>
                        <a:pt x="10983" y="398"/>
                      </a:cubicBezTo>
                      <a:cubicBezTo>
                        <a:pt x="10983" y="174"/>
                        <a:pt x="8529" y="1"/>
                        <a:pt x="550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6" name="Google Shape;16266;p51"/>
                <p:cNvSpPr/>
                <p:nvPr/>
              </p:nvSpPr>
              <p:spPr>
                <a:xfrm>
                  <a:off x="1532878" y="3119629"/>
                  <a:ext cx="1208957" cy="18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92" h="2480" extrusionOk="0">
                      <a:moveTo>
                        <a:pt x="7908" y="0"/>
                      </a:moveTo>
                      <a:cubicBezTo>
                        <a:pt x="3545" y="0"/>
                        <a:pt x="0" y="570"/>
                        <a:pt x="0" y="1240"/>
                      </a:cubicBezTo>
                      <a:cubicBezTo>
                        <a:pt x="0" y="1934"/>
                        <a:pt x="3545" y="2479"/>
                        <a:pt x="7908" y="2479"/>
                      </a:cubicBezTo>
                      <a:cubicBezTo>
                        <a:pt x="12271" y="2479"/>
                        <a:pt x="15791" y="1934"/>
                        <a:pt x="15791" y="1240"/>
                      </a:cubicBezTo>
                      <a:cubicBezTo>
                        <a:pt x="15791" y="570"/>
                        <a:pt x="12271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7" name="Google Shape;16267;p51"/>
                <p:cNvSpPr/>
                <p:nvPr/>
              </p:nvSpPr>
              <p:spPr>
                <a:xfrm>
                  <a:off x="1496823" y="3208818"/>
                  <a:ext cx="1281071" cy="83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10958" extrusionOk="0">
                      <a:moveTo>
                        <a:pt x="496" y="0"/>
                      </a:moveTo>
                      <a:cubicBezTo>
                        <a:pt x="223" y="0"/>
                        <a:pt x="0" y="273"/>
                        <a:pt x="0" y="570"/>
                      </a:cubicBezTo>
                      <a:cubicBezTo>
                        <a:pt x="0" y="3173"/>
                        <a:pt x="0" y="5851"/>
                        <a:pt x="1116" y="7834"/>
                      </a:cubicBezTo>
                      <a:cubicBezTo>
                        <a:pt x="2331" y="9966"/>
                        <a:pt x="4636" y="10957"/>
                        <a:pt x="8379" y="10957"/>
                      </a:cubicBezTo>
                      <a:cubicBezTo>
                        <a:pt x="12122" y="10957"/>
                        <a:pt x="14453" y="9966"/>
                        <a:pt x="15618" y="7834"/>
                      </a:cubicBezTo>
                      <a:cubicBezTo>
                        <a:pt x="16733" y="5851"/>
                        <a:pt x="16733" y="3173"/>
                        <a:pt x="16733" y="570"/>
                      </a:cubicBezTo>
                      <a:cubicBezTo>
                        <a:pt x="16733" y="273"/>
                        <a:pt x="16535" y="0"/>
                        <a:pt x="16238" y="0"/>
                      </a:cubicBezTo>
                      <a:cubicBezTo>
                        <a:pt x="15965" y="0"/>
                        <a:pt x="15742" y="273"/>
                        <a:pt x="15742" y="570"/>
                      </a:cubicBezTo>
                      <a:cubicBezTo>
                        <a:pt x="15742" y="570"/>
                        <a:pt x="11751" y="1314"/>
                        <a:pt x="8379" y="1314"/>
                      </a:cubicBezTo>
                      <a:cubicBezTo>
                        <a:pt x="5008" y="1314"/>
                        <a:pt x="992" y="570"/>
                        <a:pt x="992" y="570"/>
                      </a:cubicBezTo>
                      <a:cubicBezTo>
                        <a:pt x="992" y="273"/>
                        <a:pt x="794" y="0"/>
                        <a:pt x="4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8" name="Google Shape;16268;p51"/>
                <p:cNvSpPr/>
                <p:nvPr/>
              </p:nvSpPr>
              <p:spPr>
                <a:xfrm>
                  <a:off x="1500574" y="3212570"/>
                  <a:ext cx="1281071" cy="19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604" extrusionOk="0">
                      <a:moveTo>
                        <a:pt x="497" y="1"/>
                      </a:moveTo>
                      <a:cubicBezTo>
                        <a:pt x="199" y="1"/>
                        <a:pt x="1" y="274"/>
                        <a:pt x="1" y="596"/>
                      </a:cubicBezTo>
                      <a:lnTo>
                        <a:pt x="1" y="1216"/>
                      </a:lnTo>
                      <a:cubicBezTo>
                        <a:pt x="125" y="1216"/>
                        <a:pt x="348" y="2604"/>
                        <a:pt x="8330" y="2604"/>
                      </a:cubicBezTo>
                      <a:cubicBezTo>
                        <a:pt x="16288" y="2604"/>
                        <a:pt x="16635" y="1339"/>
                        <a:pt x="16734" y="1315"/>
                      </a:cubicBezTo>
                      <a:lnTo>
                        <a:pt x="16734" y="596"/>
                      </a:lnTo>
                      <a:cubicBezTo>
                        <a:pt x="16734" y="274"/>
                        <a:pt x="16511" y="1"/>
                        <a:pt x="16238" y="1"/>
                      </a:cubicBezTo>
                      <a:cubicBezTo>
                        <a:pt x="15941" y="1"/>
                        <a:pt x="15742" y="274"/>
                        <a:pt x="15742" y="596"/>
                      </a:cubicBezTo>
                      <a:cubicBezTo>
                        <a:pt x="15742" y="596"/>
                        <a:pt x="11726" y="1339"/>
                        <a:pt x="8355" y="1339"/>
                      </a:cubicBezTo>
                      <a:cubicBezTo>
                        <a:pt x="4984" y="1339"/>
                        <a:pt x="968" y="596"/>
                        <a:pt x="968" y="596"/>
                      </a:cubicBezTo>
                      <a:cubicBezTo>
                        <a:pt x="968" y="274"/>
                        <a:pt x="769" y="1"/>
                        <a:pt x="497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9" name="Google Shape;16269;p51"/>
                <p:cNvSpPr/>
                <p:nvPr/>
              </p:nvSpPr>
              <p:spPr>
                <a:xfrm>
                  <a:off x="1496823" y="3072164"/>
                  <a:ext cx="1281071" cy="284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3719" extrusionOk="0">
                      <a:moveTo>
                        <a:pt x="8404" y="1116"/>
                      </a:moveTo>
                      <a:cubicBezTo>
                        <a:pt x="12073" y="1116"/>
                        <a:pt x="14378" y="1537"/>
                        <a:pt x="15370" y="1835"/>
                      </a:cubicBezTo>
                      <a:cubicBezTo>
                        <a:pt x="14378" y="2182"/>
                        <a:pt x="12073" y="2554"/>
                        <a:pt x="8404" y="2554"/>
                      </a:cubicBezTo>
                      <a:cubicBezTo>
                        <a:pt x="4735" y="2554"/>
                        <a:pt x="2430" y="2157"/>
                        <a:pt x="1438" y="1835"/>
                      </a:cubicBezTo>
                      <a:cubicBezTo>
                        <a:pt x="2405" y="1537"/>
                        <a:pt x="4735" y="1116"/>
                        <a:pt x="8404" y="1116"/>
                      </a:cubicBezTo>
                      <a:close/>
                      <a:moveTo>
                        <a:pt x="8379" y="0"/>
                      </a:moveTo>
                      <a:cubicBezTo>
                        <a:pt x="6247" y="0"/>
                        <a:pt x="4264" y="124"/>
                        <a:pt x="2727" y="372"/>
                      </a:cubicBezTo>
                      <a:cubicBezTo>
                        <a:pt x="794" y="695"/>
                        <a:pt x="0" y="1116"/>
                        <a:pt x="0" y="1860"/>
                      </a:cubicBezTo>
                      <a:cubicBezTo>
                        <a:pt x="0" y="2603"/>
                        <a:pt x="744" y="3050"/>
                        <a:pt x="2727" y="3347"/>
                      </a:cubicBezTo>
                      <a:cubicBezTo>
                        <a:pt x="4264" y="3595"/>
                        <a:pt x="6247" y="3719"/>
                        <a:pt x="8379" y="3719"/>
                      </a:cubicBezTo>
                      <a:cubicBezTo>
                        <a:pt x="10511" y="3719"/>
                        <a:pt x="12519" y="3570"/>
                        <a:pt x="14006" y="3347"/>
                      </a:cubicBezTo>
                      <a:cubicBezTo>
                        <a:pt x="15965" y="3050"/>
                        <a:pt x="16733" y="2603"/>
                        <a:pt x="16733" y="1860"/>
                      </a:cubicBezTo>
                      <a:cubicBezTo>
                        <a:pt x="16733" y="1116"/>
                        <a:pt x="15990" y="695"/>
                        <a:pt x="14006" y="372"/>
                      </a:cubicBezTo>
                      <a:cubicBezTo>
                        <a:pt x="12494" y="124"/>
                        <a:pt x="10511" y="0"/>
                        <a:pt x="83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0" name="Google Shape;16270;p51"/>
                <p:cNvSpPr/>
                <p:nvPr/>
              </p:nvSpPr>
              <p:spPr>
                <a:xfrm>
                  <a:off x="1500574" y="3195497"/>
                  <a:ext cx="1281071" cy="15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084" extrusionOk="0">
                      <a:moveTo>
                        <a:pt x="16684" y="1"/>
                      </a:moveTo>
                      <a:cubicBezTo>
                        <a:pt x="16536" y="224"/>
                        <a:pt x="16362" y="422"/>
                        <a:pt x="16164" y="596"/>
                      </a:cubicBezTo>
                      <a:cubicBezTo>
                        <a:pt x="15594" y="1091"/>
                        <a:pt x="13957" y="1439"/>
                        <a:pt x="12916" y="1488"/>
                      </a:cubicBezTo>
                      <a:cubicBezTo>
                        <a:pt x="11850" y="1562"/>
                        <a:pt x="10090" y="1686"/>
                        <a:pt x="8702" y="1686"/>
                      </a:cubicBezTo>
                      <a:cubicBezTo>
                        <a:pt x="6025" y="1686"/>
                        <a:pt x="3298" y="1562"/>
                        <a:pt x="745" y="720"/>
                      </a:cubicBezTo>
                      <a:cubicBezTo>
                        <a:pt x="447" y="620"/>
                        <a:pt x="199" y="472"/>
                        <a:pt x="1" y="224"/>
                      </a:cubicBezTo>
                      <a:lnTo>
                        <a:pt x="1" y="224"/>
                      </a:lnTo>
                      <a:cubicBezTo>
                        <a:pt x="1" y="968"/>
                        <a:pt x="769" y="1389"/>
                        <a:pt x="2728" y="1711"/>
                      </a:cubicBezTo>
                      <a:cubicBezTo>
                        <a:pt x="4240" y="1959"/>
                        <a:pt x="6223" y="2083"/>
                        <a:pt x="8355" y="2083"/>
                      </a:cubicBezTo>
                      <a:cubicBezTo>
                        <a:pt x="10487" y="2083"/>
                        <a:pt x="12470" y="1959"/>
                        <a:pt x="14007" y="1711"/>
                      </a:cubicBezTo>
                      <a:cubicBezTo>
                        <a:pt x="15990" y="1389"/>
                        <a:pt x="16734" y="968"/>
                        <a:pt x="16734" y="224"/>
                      </a:cubicBezTo>
                      <a:cubicBezTo>
                        <a:pt x="16734" y="125"/>
                        <a:pt x="16734" y="75"/>
                        <a:pt x="1668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312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71" name="Google Shape;16271;p51"/>
              <p:cNvGrpSpPr/>
              <p:nvPr/>
            </p:nvGrpSpPr>
            <p:grpSpPr>
              <a:xfrm rot="-984207" flipH="1">
                <a:off x="954794" y="513406"/>
                <a:ext cx="2365877" cy="1986655"/>
                <a:chOff x="98925" y="1114975"/>
                <a:chExt cx="2365870" cy="1986648"/>
              </a:xfrm>
            </p:grpSpPr>
            <p:sp>
              <p:nvSpPr>
                <p:cNvPr id="16272" name="Google Shape;16272;p5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3" name="Google Shape;16273;p5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4" name="Google Shape;16274;p5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5" name="Google Shape;16275;p5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6" name="Google Shape;16276;p5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7" name="Google Shape;16277;p5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8" name="Google Shape;16278;p5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9" name="Google Shape;16279;p5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0" name="Google Shape;16280;p5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1" name="Google Shape;16281;p5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2" name="Google Shape;16282;p5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3" name="Google Shape;16283;p5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4" name="Google Shape;16284;p5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5" name="Google Shape;16285;p5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6" name="Google Shape;16286;p5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7" name="Google Shape;16287;p5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8" name="Google Shape;16288;p5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9" name="Google Shape;16289;p5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0" name="Google Shape;16290;p5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1" name="Google Shape;16291;p5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92" name="Google Shape;16292;p51"/>
              <p:cNvGrpSpPr/>
              <p:nvPr/>
            </p:nvGrpSpPr>
            <p:grpSpPr>
              <a:xfrm>
                <a:off x="1060150" y="1588100"/>
                <a:ext cx="2365870" cy="1986648"/>
                <a:chOff x="98925" y="1114975"/>
                <a:chExt cx="2365870" cy="1986648"/>
              </a:xfrm>
            </p:grpSpPr>
            <p:sp>
              <p:nvSpPr>
                <p:cNvPr id="16293" name="Google Shape;16293;p5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4" name="Google Shape;16294;p5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5" name="Google Shape;16295;p5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6" name="Google Shape;16296;p5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7" name="Google Shape;16297;p5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8" name="Google Shape;16298;p5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9" name="Google Shape;16299;p5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0" name="Google Shape;16300;p5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1" name="Google Shape;16301;p5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2" name="Google Shape;16302;p5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3" name="Google Shape;16303;p5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4" name="Google Shape;16304;p5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5" name="Google Shape;16305;p5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6" name="Google Shape;16306;p5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7" name="Google Shape;16307;p5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8" name="Google Shape;16308;p5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9" name="Google Shape;16309;p5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0" name="Google Shape;16310;p5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1" name="Google Shape;16311;p5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2" name="Google Shape;16312;p5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313" name="Google Shape;16313;p51"/>
              <p:cNvGrpSpPr/>
              <p:nvPr/>
            </p:nvGrpSpPr>
            <p:grpSpPr>
              <a:xfrm rot="2285414">
                <a:off x="1851958" y="1831789"/>
                <a:ext cx="1977369" cy="1660420"/>
                <a:chOff x="98925" y="1114975"/>
                <a:chExt cx="2365870" cy="1986648"/>
              </a:xfrm>
            </p:grpSpPr>
            <p:sp>
              <p:nvSpPr>
                <p:cNvPr id="16314" name="Google Shape;16314;p5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5" name="Google Shape;16315;p5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6" name="Google Shape;16316;p5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7" name="Google Shape;16317;p5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8" name="Google Shape;16318;p5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9" name="Google Shape;16319;p5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0" name="Google Shape;16320;p5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1" name="Google Shape;16321;p5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2" name="Google Shape;16322;p5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3" name="Google Shape;16323;p5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4" name="Google Shape;16324;p5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5" name="Google Shape;16325;p5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6" name="Google Shape;16326;p5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7" name="Google Shape;16327;p5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8" name="Google Shape;16328;p5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9" name="Google Shape;16329;p5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0" name="Google Shape;16330;p5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1" name="Google Shape;16331;p5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2" name="Google Shape;16332;p5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3" name="Google Shape;16333;p5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334" name="Google Shape;16334;p51"/>
              <p:cNvGrpSpPr/>
              <p:nvPr/>
            </p:nvGrpSpPr>
            <p:grpSpPr>
              <a:xfrm>
                <a:off x="2132255" y="680376"/>
                <a:ext cx="466757" cy="475819"/>
                <a:chOff x="3646250" y="1707050"/>
                <a:chExt cx="552375" cy="563100"/>
              </a:xfrm>
            </p:grpSpPr>
            <p:sp>
              <p:nvSpPr>
                <p:cNvPr id="16335" name="Google Shape;16335;p51"/>
                <p:cNvSpPr/>
                <p:nvPr/>
              </p:nvSpPr>
              <p:spPr>
                <a:xfrm>
                  <a:off x="3931325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6" name="Google Shape;16336;p51"/>
                <p:cNvSpPr/>
                <p:nvPr/>
              </p:nvSpPr>
              <p:spPr>
                <a:xfrm>
                  <a:off x="3850150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7" name="Google Shape;16337;p51"/>
                <p:cNvSpPr/>
                <p:nvPr/>
              </p:nvSpPr>
              <p:spPr>
                <a:xfrm>
                  <a:off x="3729925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8" name="Google Shape;16338;p51"/>
                <p:cNvSpPr/>
                <p:nvPr/>
              </p:nvSpPr>
              <p:spPr>
                <a:xfrm>
                  <a:off x="3646250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9" name="Google Shape;16339;p51"/>
                <p:cNvSpPr/>
                <p:nvPr/>
              </p:nvSpPr>
              <p:spPr>
                <a:xfrm>
                  <a:off x="3966188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0" name="Google Shape;16340;p51"/>
                <p:cNvSpPr/>
                <p:nvPr/>
              </p:nvSpPr>
              <p:spPr>
                <a:xfrm>
                  <a:off x="3983088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1" name="Google Shape;16341;p51"/>
                <p:cNvSpPr/>
                <p:nvPr/>
              </p:nvSpPr>
              <p:spPr>
                <a:xfrm>
                  <a:off x="3979363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2" name="Google Shape;16342;p51"/>
                <p:cNvSpPr/>
                <p:nvPr/>
              </p:nvSpPr>
              <p:spPr>
                <a:xfrm>
                  <a:off x="3659875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3" name="Google Shape;16343;p51"/>
                <p:cNvSpPr/>
                <p:nvPr/>
              </p:nvSpPr>
              <p:spPr>
                <a:xfrm>
                  <a:off x="3961388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4" name="Google Shape;16344;p51"/>
                <p:cNvSpPr/>
                <p:nvPr/>
              </p:nvSpPr>
              <p:spPr>
                <a:xfrm>
                  <a:off x="3772363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5" name="Google Shape;16345;p51"/>
                <p:cNvSpPr/>
                <p:nvPr/>
              </p:nvSpPr>
              <p:spPr>
                <a:xfrm>
                  <a:off x="3913063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6" name="Google Shape;16346;p51"/>
                <p:cNvSpPr/>
                <p:nvPr/>
              </p:nvSpPr>
              <p:spPr>
                <a:xfrm>
                  <a:off x="3931325" y="2051863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7" name="Google Shape;16347;p51"/>
                <p:cNvSpPr/>
                <p:nvPr/>
              </p:nvSpPr>
              <p:spPr>
                <a:xfrm>
                  <a:off x="3850150" y="2054588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8" name="Google Shape;16348;p51"/>
                <p:cNvSpPr/>
                <p:nvPr/>
              </p:nvSpPr>
              <p:spPr>
                <a:xfrm>
                  <a:off x="3729925" y="2031463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9" name="Google Shape;16349;p51"/>
                <p:cNvSpPr/>
                <p:nvPr/>
              </p:nvSpPr>
              <p:spPr>
                <a:xfrm>
                  <a:off x="3646250" y="2001413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0" name="Google Shape;16350;p51"/>
                <p:cNvSpPr/>
                <p:nvPr/>
              </p:nvSpPr>
              <p:spPr>
                <a:xfrm>
                  <a:off x="3966188" y="2036188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1" name="Google Shape;16351;p51"/>
                <p:cNvSpPr/>
                <p:nvPr/>
              </p:nvSpPr>
              <p:spPr>
                <a:xfrm>
                  <a:off x="3983088" y="1997688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2" name="Google Shape;16352;p51"/>
                <p:cNvSpPr/>
                <p:nvPr/>
              </p:nvSpPr>
              <p:spPr>
                <a:xfrm>
                  <a:off x="3979363" y="1881938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3" name="Google Shape;16353;p51"/>
                <p:cNvSpPr/>
                <p:nvPr/>
              </p:nvSpPr>
              <p:spPr>
                <a:xfrm>
                  <a:off x="3659875" y="1890463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4" name="Google Shape;16354;p51"/>
                <p:cNvSpPr/>
                <p:nvPr/>
              </p:nvSpPr>
              <p:spPr>
                <a:xfrm>
                  <a:off x="3961388" y="1771013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5" name="Google Shape;16355;p51"/>
                <p:cNvSpPr/>
                <p:nvPr/>
              </p:nvSpPr>
              <p:spPr>
                <a:xfrm>
                  <a:off x="3772363" y="1758688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6" name="Google Shape;16356;p51"/>
                <p:cNvSpPr/>
                <p:nvPr/>
              </p:nvSpPr>
              <p:spPr>
                <a:xfrm>
                  <a:off x="3913063" y="1718788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7" name="Google Shape;16357;p51"/>
                <p:cNvSpPr/>
                <p:nvPr/>
              </p:nvSpPr>
              <p:spPr>
                <a:xfrm>
                  <a:off x="3931788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8" name="Google Shape;16358;p51"/>
                <p:cNvSpPr/>
                <p:nvPr/>
              </p:nvSpPr>
              <p:spPr>
                <a:xfrm>
                  <a:off x="3936450" y="2075725"/>
                  <a:ext cx="57650" cy="1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5146" extrusionOk="0">
                      <a:moveTo>
                        <a:pt x="625" y="0"/>
                      </a:moveTo>
                      <a:cubicBezTo>
                        <a:pt x="445" y="0"/>
                        <a:pt x="278" y="129"/>
                        <a:pt x="149" y="460"/>
                      </a:cubicBezTo>
                      <a:cubicBezTo>
                        <a:pt x="0" y="882"/>
                        <a:pt x="50" y="1452"/>
                        <a:pt x="124" y="1923"/>
                      </a:cubicBezTo>
                      <a:cubicBezTo>
                        <a:pt x="199" y="2443"/>
                        <a:pt x="273" y="2964"/>
                        <a:pt x="447" y="3509"/>
                      </a:cubicBezTo>
                      <a:lnTo>
                        <a:pt x="719" y="4327"/>
                      </a:lnTo>
                      <a:cubicBezTo>
                        <a:pt x="827" y="4543"/>
                        <a:pt x="1030" y="4835"/>
                        <a:pt x="1080" y="5054"/>
                      </a:cubicBezTo>
                      <a:lnTo>
                        <a:pt x="1080" y="5054"/>
                      </a:lnTo>
                      <a:cubicBezTo>
                        <a:pt x="1009" y="4490"/>
                        <a:pt x="933" y="3926"/>
                        <a:pt x="769" y="3385"/>
                      </a:cubicBezTo>
                      <a:lnTo>
                        <a:pt x="769" y="3385"/>
                      </a:lnTo>
                      <a:cubicBezTo>
                        <a:pt x="1017" y="3931"/>
                        <a:pt x="1389" y="4427"/>
                        <a:pt x="1835" y="4823"/>
                      </a:cubicBezTo>
                      <a:cubicBezTo>
                        <a:pt x="1711" y="4079"/>
                        <a:pt x="1438" y="3410"/>
                        <a:pt x="1141" y="2691"/>
                      </a:cubicBezTo>
                      <a:lnTo>
                        <a:pt x="1141" y="2691"/>
                      </a:lnTo>
                      <a:cubicBezTo>
                        <a:pt x="1463" y="3187"/>
                        <a:pt x="1835" y="3658"/>
                        <a:pt x="2231" y="4055"/>
                      </a:cubicBezTo>
                      <a:cubicBezTo>
                        <a:pt x="2306" y="3137"/>
                        <a:pt x="2132" y="2195"/>
                        <a:pt x="1835" y="1328"/>
                      </a:cubicBezTo>
                      <a:cubicBezTo>
                        <a:pt x="1673" y="913"/>
                        <a:pt x="1104" y="0"/>
                        <a:pt x="625" y="0"/>
                      </a:cubicBezTo>
                      <a:close/>
                      <a:moveTo>
                        <a:pt x="1080" y="5054"/>
                      </a:moveTo>
                      <a:cubicBezTo>
                        <a:pt x="1083" y="5084"/>
                        <a:pt x="1087" y="5115"/>
                        <a:pt x="1091" y="5145"/>
                      </a:cubicBezTo>
                      <a:cubicBezTo>
                        <a:pt x="1091" y="5117"/>
                        <a:pt x="1087" y="5086"/>
                        <a:pt x="1080" y="5054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9" name="Google Shape;16359;p51"/>
                <p:cNvSpPr/>
                <p:nvPr/>
              </p:nvSpPr>
              <p:spPr>
                <a:xfrm>
                  <a:off x="3850613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0" name="Google Shape;16360;p51"/>
                <p:cNvSpPr/>
                <p:nvPr/>
              </p:nvSpPr>
              <p:spPr>
                <a:xfrm>
                  <a:off x="3854650" y="2077050"/>
                  <a:ext cx="60750" cy="13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5440" extrusionOk="0">
                      <a:moveTo>
                        <a:pt x="1578" y="0"/>
                      </a:moveTo>
                      <a:cubicBezTo>
                        <a:pt x="1353" y="0"/>
                        <a:pt x="1226" y="188"/>
                        <a:pt x="1066" y="407"/>
                      </a:cubicBezTo>
                      <a:cubicBezTo>
                        <a:pt x="694" y="1002"/>
                        <a:pt x="496" y="1647"/>
                        <a:pt x="322" y="2366"/>
                      </a:cubicBezTo>
                      <a:cubicBezTo>
                        <a:pt x="124" y="3258"/>
                        <a:pt x="50" y="4200"/>
                        <a:pt x="0" y="5117"/>
                      </a:cubicBezTo>
                      <a:cubicBezTo>
                        <a:pt x="124" y="4572"/>
                        <a:pt x="298" y="4026"/>
                        <a:pt x="620" y="3580"/>
                      </a:cubicBezTo>
                      <a:cubicBezTo>
                        <a:pt x="669" y="4200"/>
                        <a:pt x="744" y="4820"/>
                        <a:pt x="818" y="5439"/>
                      </a:cubicBezTo>
                      <a:cubicBezTo>
                        <a:pt x="1016" y="4696"/>
                        <a:pt x="1190" y="3977"/>
                        <a:pt x="1388" y="3233"/>
                      </a:cubicBezTo>
                      <a:cubicBezTo>
                        <a:pt x="1661" y="3704"/>
                        <a:pt x="1909" y="4150"/>
                        <a:pt x="2107" y="4646"/>
                      </a:cubicBezTo>
                      <a:cubicBezTo>
                        <a:pt x="2405" y="3704"/>
                        <a:pt x="2405" y="2663"/>
                        <a:pt x="2430" y="1671"/>
                      </a:cubicBezTo>
                      <a:cubicBezTo>
                        <a:pt x="2430" y="1374"/>
                        <a:pt x="2430" y="1027"/>
                        <a:pt x="2355" y="754"/>
                      </a:cubicBezTo>
                      <a:cubicBezTo>
                        <a:pt x="2256" y="482"/>
                        <a:pt x="2033" y="159"/>
                        <a:pt x="1760" y="35"/>
                      </a:cubicBezTo>
                      <a:cubicBezTo>
                        <a:pt x="1693" y="11"/>
                        <a:pt x="1632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1" name="Google Shape;16361;p51"/>
                <p:cNvSpPr/>
                <p:nvPr/>
              </p:nvSpPr>
              <p:spPr>
                <a:xfrm>
                  <a:off x="3730388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2" name="Google Shape;16362;p51"/>
                <p:cNvSpPr/>
                <p:nvPr/>
              </p:nvSpPr>
              <p:spPr>
                <a:xfrm>
                  <a:off x="3753625" y="2059025"/>
                  <a:ext cx="106000" cy="1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0" h="4847" extrusionOk="0">
                      <a:moveTo>
                        <a:pt x="20" y="4329"/>
                      </a:moveTo>
                      <a:cubicBezTo>
                        <a:pt x="13" y="4336"/>
                        <a:pt x="7" y="4344"/>
                        <a:pt x="0" y="4351"/>
                      </a:cubicBezTo>
                      <a:cubicBezTo>
                        <a:pt x="7" y="4344"/>
                        <a:pt x="14" y="4337"/>
                        <a:pt x="20" y="4329"/>
                      </a:cubicBezTo>
                      <a:close/>
                      <a:moveTo>
                        <a:pt x="3699" y="1"/>
                      </a:moveTo>
                      <a:cubicBezTo>
                        <a:pt x="3413" y="1"/>
                        <a:pt x="3055" y="189"/>
                        <a:pt x="2851" y="335"/>
                      </a:cubicBezTo>
                      <a:cubicBezTo>
                        <a:pt x="2231" y="781"/>
                        <a:pt x="1686" y="1450"/>
                        <a:pt x="1215" y="2070"/>
                      </a:cubicBezTo>
                      <a:cubicBezTo>
                        <a:pt x="942" y="2442"/>
                        <a:pt x="719" y="2814"/>
                        <a:pt x="496" y="3211"/>
                      </a:cubicBezTo>
                      <a:cubicBezTo>
                        <a:pt x="397" y="3384"/>
                        <a:pt x="273" y="3607"/>
                        <a:pt x="199" y="3830"/>
                      </a:cubicBezTo>
                      <a:cubicBezTo>
                        <a:pt x="152" y="3947"/>
                        <a:pt x="127" y="4197"/>
                        <a:pt x="20" y="4329"/>
                      </a:cubicBezTo>
                      <a:lnTo>
                        <a:pt x="20" y="4329"/>
                      </a:lnTo>
                      <a:cubicBezTo>
                        <a:pt x="460" y="3841"/>
                        <a:pt x="900" y="3352"/>
                        <a:pt x="1364" y="2888"/>
                      </a:cubicBezTo>
                      <a:lnTo>
                        <a:pt x="1364" y="2888"/>
                      </a:lnTo>
                      <a:cubicBezTo>
                        <a:pt x="1240" y="3508"/>
                        <a:pt x="1066" y="4103"/>
                        <a:pt x="843" y="4698"/>
                      </a:cubicBezTo>
                      <a:cubicBezTo>
                        <a:pt x="1364" y="4177"/>
                        <a:pt x="1810" y="3558"/>
                        <a:pt x="2132" y="2888"/>
                      </a:cubicBezTo>
                      <a:lnTo>
                        <a:pt x="2132" y="2888"/>
                      </a:lnTo>
                      <a:lnTo>
                        <a:pt x="1959" y="4847"/>
                      </a:lnTo>
                      <a:cubicBezTo>
                        <a:pt x="2455" y="4177"/>
                        <a:pt x="2950" y="3458"/>
                        <a:pt x="3347" y="2715"/>
                      </a:cubicBezTo>
                      <a:cubicBezTo>
                        <a:pt x="3694" y="2095"/>
                        <a:pt x="4239" y="1079"/>
                        <a:pt x="4115" y="360"/>
                      </a:cubicBezTo>
                      <a:cubicBezTo>
                        <a:pt x="4064" y="94"/>
                        <a:pt x="3899" y="1"/>
                        <a:pt x="369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3" name="Google Shape;16363;p51"/>
                <p:cNvSpPr/>
                <p:nvPr/>
              </p:nvSpPr>
              <p:spPr>
                <a:xfrm>
                  <a:off x="3646713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4" name="Google Shape;16364;p51"/>
                <p:cNvSpPr/>
                <p:nvPr/>
              </p:nvSpPr>
              <p:spPr>
                <a:xfrm>
                  <a:off x="3687925" y="2004575"/>
                  <a:ext cx="155575" cy="7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3" h="2960" extrusionOk="0">
                      <a:moveTo>
                        <a:pt x="5606" y="0"/>
                      </a:moveTo>
                      <a:cubicBezTo>
                        <a:pt x="5499" y="0"/>
                        <a:pt x="5382" y="27"/>
                        <a:pt x="5256" y="59"/>
                      </a:cubicBezTo>
                      <a:cubicBezTo>
                        <a:pt x="4314" y="208"/>
                        <a:pt x="3347" y="356"/>
                        <a:pt x="2405" y="579"/>
                      </a:cubicBezTo>
                      <a:cubicBezTo>
                        <a:pt x="1538" y="802"/>
                        <a:pt x="645" y="1075"/>
                        <a:pt x="1" y="1695"/>
                      </a:cubicBezTo>
                      <a:cubicBezTo>
                        <a:pt x="645" y="1645"/>
                        <a:pt x="1339" y="1571"/>
                        <a:pt x="1984" y="1521"/>
                      </a:cubicBezTo>
                      <a:lnTo>
                        <a:pt x="1984" y="1521"/>
                      </a:lnTo>
                      <a:cubicBezTo>
                        <a:pt x="1587" y="1819"/>
                        <a:pt x="1166" y="2191"/>
                        <a:pt x="868" y="2637"/>
                      </a:cubicBezTo>
                      <a:cubicBezTo>
                        <a:pt x="1488" y="2463"/>
                        <a:pt x="2133" y="2290"/>
                        <a:pt x="2752" y="2067"/>
                      </a:cubicBezTo>
                      <a:lnTo>
                        <a:pt x="2752" y="2067"/>
                      </a:lnTo>
                      <a:cubicBezTo>
                        <a:pt x="2628" y="2389"/>
                        <a:pt x="2455" y="2686"/>
                        <a:pt x="2257" y="2959"/>
                      </a:cubicBezTo>
                      <a:cubicBezTo>
                        <a:pt x="3496" y="2612"/>
                        <a:pt x="4686" y="1968"/>
                        <a:pt x="5678" y="1150"/>
                      </a:cubicBezTo>
                      <a:cubicBezTo>
                        <a:pt x="5950" y="902"/>
                        <a:pt x="6223" y="579"/>
                        <a:pt x="5975" y="208"/>
                      </a:cubicBezTo>
                      <a:cubicBezTo>
                        <a:pt x="5875" y="50"/>
                        <a:pt x="5750" y="0"/>
                        <a:pt x="56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5" name="Google Shape;16365;p51"/>
                <p:cNvSpPr/>
                <p:nvPr/>
              </p:nvSpPr>
              <p:spPr>
                <a:xfrm>
                  <a:off x="3966650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6" name="Google Shape;16366;p51"/>
                <p:cNvSpPr/>
                <p:nvPr/>
              </p:nvSpPr>
              <p:spPr>
                <a:xfrm>
                  <a:off x="3974250" y="2051050"/>
                  <a:ext cx="108475" cy="9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9" h="3827" extrusionOk="0">
                      <a:moveTo>
                        <a:pt x="294" y="1"/>
                      </a:moveTo>
                      <a:cubicBezTo>
                        <a:pt x="190" y="1"/>
                        <a:pt x="110" y="52"/>
                        <a:pt x="100" y="208"/>
                      </a:cubicBezTo>
                      <a:cubicBezTo>
                        <a:pt x="1" y="480"/>
                        <a:pt x="323" y="827"/>
                        <a:pt x="472" y="1001"/>
                      </a:cubicBezTo>
                      <a:cubicBezTo>
                        <a:pt x="1314" y="2141"/>
                        <a:pt x="2331" y="3083"/>
                        <a:pt x="3521" y="3827"/>
                      </a:cubicBezTo>
                      <a:cubicBezTo>
                        <a:pt x="3446" y="3579"/>
                        <a:pt x="3347" y="3381"/>
                        <a:pt x="3273" y="3158"/>
                      </a:cubicBezTo>
                      <a:lnTo>
                        <a:pt x="3273" y="3158"/>
                      </a:lnTo>
                      <a:cubicBezTo>
                        <a:pt x="3595" y="3282"/>
                        <a:pt x="3967" y="3406"/>
                        <a:pt x="4314" y="3530"/>
                      </a:cubicBezTo>
                      <a:cubicBezTo>
                        <a:pt x="4140" y="3158"/>
                        <a:pt x="3892" y="2811"/>
                        <a:pt x="3645" y="2513"/>
                      </a:cubicBezTo>
                      <a:cubicBezTo>
                        <a:pt x="3892" y="2513"/>
                        <a:pt x="4091" y="2538"/>
                        <a:pt x="4339" y="2538"/>
                      </a:cubicBezTo>
                      <a:cubicBezTo>
                        <a:pt x="4091" y="2191"/>
                        <a:pt x="3769" y="1918"/>
                        <a:pt x="3421" y="1670"/>
                      </a:cubicBezTo>
                      <a:cubicBezTo>
                        <a:pt x="2579" y="1075"/>
                        <a:pt x="1686" y="580"/>
                        <a:pt x="744" y="158"/>
                      </a:cubicBezTo>
                      <a:cubicBezTo>
                        <a:pt x="629" y="100"/>
                        <a:pt x="438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7" name="Google Shape;16367;p51"/>
                <p:cNvSpPr/>
                <p:nvPr/>
              </p:nvSpPr>
              <p:spPr>
                <a:xfrm>
                  <a:off x="3983550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8" name="Google Shape;16368;p51"/>
                <p:cNvSpPr/>
                <p:nvPr/>
              </p:nvSpPr>
              <p:spPr>
                <a:xfrm>
                  <a:off x="3987875" y="1992150"/>
                  <a:ext cx="128325" cy="7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010" extrusionOk="0">
                      <a:moveTo>
                        <a:pt x="862" y="1"/>
                      </a:moveTo>
                      <a:cubicBezTo>
                        <a:pt x="573" y="1"/>
                        <a:pt x="172" y="56"/>
                        <a:pt x="75" y="308"/>
                      </a:cubicBezTo>
                      <a:cubicBezTo>
                        <a:pt x="1" y="581"/>
                        <a:pt x="422" y="952"/>
                        <a:pt x="571" y="1126"/>
                      </a:cubicBezTo>
                      <a:cubicBezTo>
                        <a:pt x="1166" y="1696"/>
                        <a:pt x="1885" y="2043"/>
                        <a:pt x="2554" y="2390"/>
                      </a:cubicBezTo>
                      <a:cubicBezTo>
                        <a:pt x="3025" y="2589"/>
                        <a:pt x="3471" y="2812"/>
                        <a:pt x="3918" y="3010"/>
                      </a:cubicBezTo>
                      <a:cubicBezTo>
                        <a:pt x="3645" y="2589"/>
                        <a:pt x="3347" y="2217"/>
                        <a:pt x="2976" y="1919"/>
                      </a:cubicBezTo>
                      <a:lnTo>
                        <a:pt x="2976" y="1919"/>
                      </a:lnTo>
                      <a:lnTo>
                        <a:pt x="4909" y="2291"/>
                      </a:lnTo>
                      <a:cubicBezTo>
                        <a:pt x="4513" y="1944"/>
                        <a:pt x="4017" y="1671"/>
                        <a:pt x="3496" y="1473"/>
                      </a:cubicBezTo>
                      <a:cubicBezTo>
                        <a:pt x="4042" y="1374"/>
                        <a:pt x="4587" y="1299"/>
                        <a:pt x="5132" y="1176"/>
                      </a:cubicBezTo>
                      <a:cubicBezTo>
                        <a:pt x="3918" y="432"/>
                        <a:pt x="2505" y="110"/>
                        <a:pt x="1067" y="10"/>
                      </a:cubicBezTo>
                      <a:cubicBezTo>
                        <a:pt x="1013" y="5"/>
                        <a:pt x="942" y="1"/>
                        <a:pt x="8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9" name="Google Shape;16369;p51"/>
                <p:cNvSpPr/>
                <p:nvPr/>
              </p:nvSpPr>
              <p:spPr>
                <a:xfrm>
                  <a:off x="3979825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0" name="Google Shape;16370;p51"/>
                <p:cNvSpPr/>
                <p:nvPr/>
              </p:nvSpPr>
              <p:spPr>
                <a:xfrm>
                  <a:off x="3992000" y="1909350"/>
                  <a:ext cx="131025" cy="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1" h="2861" extrusionOk="0">
                      <a:moveTo>
                        <a:pt x="4546" y="1"/>
                      </a:moveTo>
                      <a:lnTo>
                        <a:pt x="4546" y="1"/>
                      </a:lnTo>
                      <a:cubicBezTo>
                        <a:pt x="4075" y="125"/>
                        <a:pt x="3604" y="298"/>
                        <a:pt x="3133" y="447"/>
                      </a:cubicBezTo>
                      <a:cubicBezTo>
                        <a:pt x="2364" y="819"/>
                        <a:pt x="1621" y="1265"/>
                        <a:pt x="951" y="1810"/>
                      </a:cubicBezTo>
                      <a:cubicBezTo>
                        <a:pt x="728" y="1984"/>
                        <a:pt x="34" y="2430"/>
                        <a:pt x="9" y="2678"/>
                      </a:cubicBezTo>
                      <a:cubicBezTo>
                        <a:pt x="0" y="2815"/>
                        <a:pt x="126" y="2861"/>
                        <a:pt x="296" y="2861"/>
                      </a:cubicBezTo>
                      <a:cubicBezTo>
                        <a:pt x="589" y="2861"/>
                        <a:pt x="1015" y="2725"/>
                        <a:pt x="1125" y="2678"/>
                      </a:cubicBezTo>
                      <a:cubicBezTo>
                        <a:pt x="2439" y="2356"/>
                        <a:pt x="3753" y="2033"/>
                        <a:pt x="5067" y="1686"/>
                      </a:cubicBezTo>
                      <a:cubicBezTo>
                        <a:pt x="4571" y="1637"/>
                        <a:pt x="4075" y="1538"/>
                        <a:pt x="3579" y="1488"/>
                      </a:cubicBezTo>
                      <a:lnTo>
                        <a:pt x="5240" y="546"/>
                      </a:lnTo>
                      <a:lnTo>
                        <a:pt x="5240" y="546"/>
                      </a:lnTo>
                      <a:cubicBezTo>
                        <a:pt x="4571" y="769"/>
                        <a:pt x="3877" y="893"/>
                        <a:pt x="3207" y="992"/>
                      </a:cubicBezTo>
                      <a:cubicBezTo>
                        <a:pt x="3579" y="546"/>
                        <a:pt x="4001" y="199"/>
                        <a:pt x="45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1" name="Google Shape;16371;p51"/>
                <p:cNvSpPr/>
                <p:nvPr/>
              </p:nvSpPr>
              <p:spPr>
                <a:xfrm>
                  <a:off x="3660338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2" name="Google Shape;16372;p51"/>
                <p:cNvSpPr/>
                <p:nvPr/>
              </p:nvSpPr>
              <p:spPr>
                <a:xfrm>
                  <a:off x="3732550" y="1916175"/>
                  <a:ext cx="114050" cy="6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2" h="2604" extrusionOk="0">
                      <a:moveTo>
                        <a:pt x="174" y="0"/>
                      </a:moveTo>
                      <a:cubicBezTo>
                        <a:pt x="194" y="3"/>
                        <a:pt x="214" y="6"/>
                        <a:pt x="235" y="9"/>
                      </a:cubicBezTo>
                      <a:lnTo>
                        <a:pt x="235" y="9"/>
                      </a:lnTo>
                      <a:cubicBezTo>
                        <a:pt x="216" y="4"/>
                        <a:pt x="196" y="0"/>
                        <a:pt x="174" y="0"/>
                      </a:cubicBezTo>
                      <a:close/>
                      <a:moveTo>
                        <a:pt x="235" y="9"/>
                      </a:moveTo>
                      <a:cubicBezTo>
                        <a:pt x="318" y="34"/>
                        <a:pt x="366" y="108"/>
                        <a:pt x="447" y="149"/>
                      </a:cubicBezTo>
                      <a:cubicBezTo>
                        <a:pt x="719" y="422"/>
                        <a:pt x="992" y="719"/>
                        <a:pt x="1240" y="992"/>
                      </a:cubicBezTo>
                      <a:cubicBezTo>
                        <a:pt x="937" y="916"/>
                        <a:pt x="634" y="884"/>
                        <a:pt x="309" y="884"/>
                      </a:cubicBezTo>
                      <a:cubicBezTo>
                        <a:pt x="208" y="884"/>
                        <a:pt x="106" y="887"/>
                        <a:pt x="1" y="893"/>
                      </a:cubicBezTo>
                      <a:cubicBezTo>
                        <a:pt x="546" y="1190"/>
                        <a:pt x="1067" y="1488"/>
                        <a:pt x="1612" y="1736"/>
                      </a:cubicBezTo>
                      <a:cubicBezTo>
                        <a:pt x="1508" y="1722"/>
                        <a:pt x="1404" y="1716"/>
                        <a:pt x="1300" y="1716"/>
                      </a:cubicBezTo>
                      <a:cubicBezTo>
                        <a:pt x="1032" y="1716"/>
                        <a:pt x="764" y="1756"/>
                        <a:pt x="496" y="1810"/>
                      </a:cubicBezTo>
                      <a:cubicBezTo>
                        <a:pt x="1091" y="2281"/>
                        <a:pt x="1835" y="2603"/>
                        <a:pt x="2579" y="2603"/>
                      </a:cubicBezTo>
                      <a:cubicBezTo>
                        <a:pt x="3198" y="2603"/>
                        <a:pt x="3818" y="2405"/>
                        <a:pt x="4413" y="2182"/>
                      </a:cubicBezTo>
                      <a:cubicBezTo>
                        <a:pt x="4463" y="2157"/>
                        <a:pt x="4562" y="2132"/>
                        <a:pt x="4562" y="2058"/>
                      </a:cubicBezTo>
                      <a:cubicBezTo>
                        <a:pt x="4562" y="1983"/>
                        <a:pt x="3942" y="1537"/>
                        <a:pt x="3843" y="1438"/>
                      </a:cubicBezTo>
                      <a:cubicBezTo>
                        <a:pt x="3521" y="1165"/>
                        <a:pt x="3099" y="942"/>
                        <a:pt x="2703" y="769"/>
                      </a:cubicBezTo>
                      <a:cubicBezTo>
                        <a:pt x="1952" y="357"/>
                        <a:pt x="1083" y="135"/>
                        <a:pt x="235" y="9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3" name="Google Shape;16373;p51"/>
                <p:cNvSpPr/>
                <p:nvPr/>
              </p:nvSpPr>
              <p:spPr>
                <a:xfrm>
                  <a:off x="3961850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4" name="Google Shape;16374;p51"/>
                <p:cNvSpPr/>
                <p:nvPr/>
              </p:nvSpPr>
              <p:spPr>
                <a:xfrm>
                  <a:off x="3964950" y="1805850"/>
                  <a:ext cx="120875" cy="14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5" h="5854" extrusionOk="0">
                      <a:moveTo>
                        <a:pt x="4289" y="1"/>
                      </a:moveTo>
                      <a:lnTo>
                        <a:pt x="4289" y="1"/>
                      </a:lnTo>
                      <a:cubicBezTo>
                        <a:pt x="3446" y="546"/>
                        <a:pt x="2703" y="1240"/>
                        <a:pt x="2083" y="2058"/>
                      </a:cubicBezTo>
                      <a:cubicBezTo>
                        <a:pt x="1364" y="2951"/>
                        <a:pt x="744" y="3942"/>
                        <a:pt x="298" y="4934"/>
                      </a:cubicBezTo>
                      <a:cubicBezTo>
                        <a:pt x="125" y="5207"/>
                        <a:pt x="1" y="5504"/>
                        <a:pt x="75" y="5802"/>
                      </a:cubicBezTo>
                      <a:cubicBezTo>
                        <a:pt x="112" y="5839"/>
                        <a:pt x="158" y="5853"/>
                        <a:pt x="208" y="5853"/>
                      </a:cubicBezTo>
                      <a:cubicBezTo>
                        <a:pt x="324" y="5853"/>
                        <a:pt x="459" y="5772"/>
                        <a:pt x="546" y="5702"/>
                      </a:cubicBezTo>
                      <a:cubicBezTo>
                        <a:pt x="1463" y="4983"/>
                        <a:pt x="2281" y="4215"/>
                        <a:pt x="3099" y="3372"/>
                      </a:cubicBezTo>
                      <a:cubicBezTo>
                        <a:pt x="3793" y="2703"/>
                        <a:pt x="4463" y="1959"/>
                        <a:pt x="4835" y="1067"/>
                      </a:cubicBezTo>
                      <a:lnTo>
                        <a:pt x="4835" y="1067"/>
                      </a:lnTo>
                      <a:cubicBezTo>
                        <a:pt x="4661" y="1116"/>
                        <a:pt x="4438" y="1191"/>
                        <a:pt x="4264" y="1240"/>
                      </a:cubicBezTo>
                      <a:cubicBezTo>
                        <a:pt x="4463" y="992"/>
                        <a:pt x="4686" y="720"/>
                        <a:pt x="4810" y="422"/>
                      </a:cubicBezTo>
                      <a:lnTo>
                        <a:pt x="4810" y="422"/>
                      </a:lnTo>
                      <a:cubicBezTo>
                        <a:pt x="4512" y="546"/>
                        <a:pt x="4215" y="645"/>
                        <a:pt x="3942" y="844"/>
                      </a:cubicBezTo>
                      <a:cubicBezTo>
                        <a:pt x="4091" y="571"/>
                        <a:pt x="4190" y="273"/>
                        <a:pt x="42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5" name="Google Shape;16375;p51"/>
                <p:cNvSpPr/>
                <p:nvPr/>
              </p:nvSpPr>
              <p:spPr>
                <a:xfrm>
                  <a:off x="3772825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6" name="Google Shape;16376;p51"/>
                <p:cNvSpPr/>
                <p:nvPr/>
              </p:nvSpPr>
              <p:spPr>
                <a:xfrm>
                  <a:off x="3808150" y="1849250"/>
                  <a:ext cx="69975" cy="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3424" extrusionOk="0">
                      <a:moveTo>
                        <a:pt x="1687" y="0"/>
                      </a:moveTo>
                      <a:lnTo>
                        <a:pt x="1687" y="0"/>
                      </a:lnTo>
                      <a:cubicBezTo>
                        <a:pt x="1786" y="397"/>
                        <a:pt x="1811" y="843"/>
                        <a:pt x="1811" y="1239"/>
                      </a:cubicBezTo>
                      <a:cubicBezTo>
                        <a:pt x="1563" y="768"/>
                        <a:pt x="1265" y="372"/>
                        <a:pt x="893" y="25"/>
                      </a:cubicBezTo>
                      <a:lnTo>
                        <a:pt x="893" y="25"/>
                      </a:lnTo>
                      <a:cubicBezTo>
                        <a:pt x="992" y="446"/>
                        <a:pt x="1017" y="818"/>
                        <a:pt x="1042" y="1215"/>
                      </a:cubicBezTo>
                      <a:cubicBezTo>
                        <a:pt x="670" y="967"/>
                        <a:pt x="323" y="719"/>
                        <a:pt x="1" y="471"/>
                      </a:cubicBezTo>
                      <a:lnTo>
                        <a:pt x="1" y="471"/>
                      </a:lnTo>
                      <a:cubicBezTo>
                        <a:pt x="150" y="1190"/>
                        <a:pt x="521" y="1834"/>
                        <a:pt x="1017" y="2355"/>
                      </a:cubicBezTo>
                      <a:cubicBezTo>
                        <a:pt x="1315" y="2702"/>
                        <a:pt x="1786" y="3272"/>
                        <a:pt x="2232" y="3371"/>
                      </a:cubicBezTo>
                      <a:cubicBezTo>
                        <a:pt x="2312" y="3407"/>
                        <a:pt x="2381" y="3423"/>
                        <a:pt x="2441" y="3423"/>
                      </a:cubicBezTo>
                      <a:cubicBezTo>
                        <a:pt x="2749" y="3423"/>
                        <a:pt x="2798" y="2993"/>
                        <a:pt x="2777" y="2702"/>
                      </a:cubicBezTo>
                      <a:cubicBezTo>
                        <a:pt x="2753" y="2206"/>
                        <a:pt x="2629" y="1710"/>
                        <a:pt x="2430" y="1239"/>
                      </a:cubicBezTo>
                      <a:cubicBezTo>
                        <a:pt x="2356" y="992"/>
                        <a:pt x="2232" y="768"/>
                        <a:pt x="2108" y="570"/>
                      </a:cubicBezTo>
                      <a:cubicBezTo>
                        <a:pt x="2009" y="397"/>
                        <a:pt x="1736" y="149"/>
                        <a:pt x="16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7" name="Google Shape;16377;p51"/>
                <p:cNvSpPr/>
                <p:nvPr/>
              </p:nvSpPr>
              <p:spPr>
                <a:xfrm>
                  <a:off x="3913525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8" name="Google Shape;16378;p51"/>
                <p:cNvSpPr/>
                <p:nvPr/>
              </p:nvSpPr>
              <p:spPr>
                <a:xfrm>
                  <a:off x="3920950" y="1790375"/>
                  <a:ext cx="48975" cy="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5702" extrusionOk="0">
                      <a:moveTo>
                        <a:pt x="1339" y="0"/>
                      </a:moveTo>
                      <a:cubicBezTo>
                        <a:pt x="1067" y="446"/>
                        <a:pt x="843" y="892"/>
                        <a:pt x="620" y="1413"/>
                      </a:cubicBezTo>
                      <a:cubicBezTo>
                        <a:pt x="496" y="1710"/>
                        <a:pt x="323" y="2033"/>
                        <a:pt x="224" y="2330"/>
                      </a:cubicBezTo>
                      <a:cubicBezTo>
                        <a:pt x="1" y="3223"/>
                        <a:pt x="249" y="4437"/>
                        <a:pt x="472" y="5330"/>
                      </a:cubicBezTo>
                      <a:cubicBezTo>
                        <a:pt x="496" y="5503"/>
                        <a:pt x="596" y="5677"/>
                        <a:pt x="744" y="5702"/>
                      </a:cubicBezTo>
                      <a:lnTo>
                        <a:pt x="1488" y="3768"/>
                      </a:lnTo>
                      <a:cubicBezTo>
                        <a:pt x="1686" y="3223"/>
                        <a:pt x="1885" y="2702"/>
                        <a:pt x="1959" y="2157"/>
                      </a:cubicBezTo>
                      <a:lnTo>
                        <a:pt x="1959" y="2157"/>
                      </a:lnTo>
                      <a:cubicBezTo>
                        <a:pt x="1860" y="2281"/>
                        <a:pt x="1736" y="2355"/>
                        <a:pt x="1612" y="2454"/>
                      </a:cubicBezTo>
                      <a:cubicBezTo>
                        <a:pt x="1810" y="1810"/>
                        <a:pt x="1860" y="1165"/>
                        <a:pt x="1860" y="496"/>
                      </a:cubicBezTo>
                      <a:lnTo>
                        <a:pt x="1860" y="496"/>
                      </a:lnTo>
                      <a:cubicBezTo>
                        <a:pt x="1711" y="719"/>
                        <a:pt x="1562" y="967"/>
                        <a:pt x="1463" y="1239"/>
                      </a:cubicBezTo>
                      <a:cubicBezTo>
                        <a:pt x="1463" y="843"/>
                        <a:pt x="1389" y="421"/>
                        <a:pt x="133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9" name="Google Shape;16379;p51"/>
                <p:cNvSpPr/>
                <p:nvPr/>
              </p:nvSpPr>
              <p:spPr>
                <a:xfrm>
                  <a:off x="3693500" y="1800175"/>
                  <a:ext cx="175425" cy="16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7" h="6760" extrusionOk="0">
                      <a:moveTo>
                        <a:pt x="1582" y="1"/>
                      </a:moveTo>
                      <a:cubicBezTo>
                        <a:pt x="1559" y="1"/>
                        <a:pt x="1536" y="2"/>
                        <a:pt x="1513" y="5"/>
                      </a:cubicBezTo>
                      <a:cubicBezTo>
                        <a:pt x="1315" y="54"/>
                        <a:pt x="1141" y="178"/>
                        <a:pt x="943" y="253"/>
                      </a:cubicBezTo>
                      <a:cubicBezTo>
                        <a:pt x="745" y="376"/>
                        <a:pt x="447" y="426"/>
                        <a:pt x="274" y="575"/>
                      </a:cubicBezTo>
                      <a:cubicBezTo>
                        <a:pt x="75" y="724"/>
                        <a:pt x="75" y="922"/>
                        <a:pt x="75" y="1120"/>
                      </a:cubicBezTo>
                      <a:cubicBezTo>
                        <a:pt x="75" y="1219"/>
                        <a:pt x="125" y="1244"/>
                        <a:pt x="75" y="1343"/>
                      </a:cubicBezTo>
                      <a:cubicBezTo>
                        <a:pt x="75" y="1442"/>
                        <a:pt x="26" y="1542"/>
                        <a:pt x="26" y="1616"/>
                      </a:cubicBezTo>
                      <a:cubicBezTo>
                        <a:pt x="1" y="1988"/>
                        <a:pt x="125" y="2459"/>
                        <a:pt x="373" y="2781"/>
                      </a:cubicBezTo>
                      <a:cubicBezTo>
                        <a:pt x="1761" y="4591"/>
                        <a:pt x="4091" y="5880"/>
                        <a:pt x="6198" y="6673"/>
                      </a:cubicBezTo>
                      <a:cubicBezTo>
                        <a:pt x="6322" y="6723"/>
                        <a:pt x="6459" y="6760"/>
                        <a:pt x="6582" y="6760"/>
                      </a:cubicBezTo>
                      <a:cubicBezTo>
                        <a:pt x="6706" y="6760"/>
                        <a:pt x="6818" y="6723"/>
                        <a:pt x="6892" y="6623"/>
                      </a:cubicBezTo>
                      <a:cubicBezTo>
                        <a:pt x="7016" y="6450"/>
                        <a:pt x="6942" y="6252"/>
                        <a:pt x="6868" y="6053"/>
                      </a:cubicBezTo>
                      <a:cubicBezTo>
                        <a:pt x="6520" y="5260"/>
                        <a:pt x="6000" y="4492"/>
                        <a:pt x="5455" y="3698"/>
                      </a:cubicBezTo>
                      <a:cubicBezTo>
                        <a:pt x="5281" y="3500"/>
                        <a:pt x="5132" y="3302"/>
                        <a:pt x="4984" y="3079"/>
                      </a:cubicBezTo>
                      <a:cubicBezTo>
                        <a:pt x="4165" y="2013"/>
                        <a:pt x="3298" y="922"/>
                        <a:pt x="2133" y="203"/>
                      </a:cubicBezTo>
                      <a:cubicBezTo>
                        <a:pt x="1955" y="92"/>
                        <a:pt x="1777" y="1"/>
                        <a:pt x="15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0" name="Google Shape;16380;p51"/>
                <p:cNvSpPr/>
                <p:nvPr/>
              </p:nvSpPr>
              <p:spPr>
                <a:xfrm>
                  <a:off x="3753000" y="1859150"/>
                  <a:ext cx="104775" cy="1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067" extrusionOk="0">
                      <a:moveTo>
                        <a:pt x="794" y="1"/>
                      </a:moveTo>
                      <a:cubicBezTo>
                        <a:pt x="801" y="18"/>
                        <a:pt x="811" y="35"/>
                        <a:pt x="824" y="52"/>
                      </a:cubicBezTo>
                      <a:lnTo>
                        <a:pt x="824" y="52"/>
                      </a:lnTo>
                      <a:cubicBezTo>
                        <a:pt x="814" y="35"/>
                        <a:pt x="804" y="18"/>
                        <a:pt x="794" y="1"/>
                      </a:cubicBezTo>
                      <a:close/>
                      <a:moveTo>
                        <a:pt x="348" y="1463"/>
                      </a:moveTo>
                      <a:lnTo>
                        <a:pt x="348" y="1463"/>
                      </a:lnTo>
                      <a:cubicBezTo>
                        <a:pt x="355" y="1465"/>
                        <a:pt x="362" y="1467"/>
                        <a:pt x="369" y="1468"/>
                      </a:cubicBezTo>
                      <a:lnTo>
                        <a:pt x="369" y="1468"/>
                      </a:lnTo>
                      <a:cubicBezTo>
                        <a:pt x="362" y="1466"/>
                        <a:pt x="355" y="1465"/>
                        <a:pt x="348" y="1463"/>
                      </a:cubicBezTo>
                      <a:close/>
                      <a:moveTo>
                        <a:pt x="824" y="52"/>
                      </a:moveTo>
                      <a:cubicBezTo>
                        <a:pt x="982" y="330"/>
                        <a:pt x="1100" y="587"/>
                        <a:pt x="1240" y="843"/>
                      </a:cubicBezTo>
                      <a:cubicBezTo>
                        <a:pt x="868" y="571"/>
                        <a:pt x="422" y="372"/>
                        <a:pt x="1" y="273"/>
                      </a:cubicBezTo>
                      <a:lnTo>
                        <a:pt x="1" y="273"/>
                      </a:lnTo>
                      <a:cubicBezTo>
                        <a:pt x="348" y="695"/>
                        <a:pt x="670" y="1141"/>
                        <a:pt x="1017" y="1538"/>
                      </a:cubicBezTo>
                      <a:cubicBezTo>
                        <a:pt x="802" y="1514"/>
                        <a:pt x="564" y="1513"/>
                        <a:pt x="369" y="1468"/>
                      </a:cubicBezTo>
                      <a:lnTo>
                        <a:pt x="369" y="1468"/>
                      </a:lnTo>
                      <a:cubicBezTo>
                        <a:pt x="621" y="1538"/>
                        <a:pt x="1048" y="1964"/>
                        <a:pt x="1265" y="2133"/>
                      </a:cubicBezTo>
                      <a:cubicBezTo>
                        <a:pt x="1587" y="2306"/>
                        <a:pt x="1860" y="2529"/>
                        <a:pt x="2157" y="2703"/>
                      </a:cubicBezTo>
                      <a:cubicBezTo>
                        <a:pt x="2827" y="3149"/>
                        <a:pt x="3471" y="3620"/>
                        <a:pt x="4116" y="4066"/>
                      </a:cubicBezTo>
                      <a:cubicBezTo>
                        <a:pt x="4190" y="4017"/>
                        <a:pt x="4116" y="3917"/>
                        <a:pt x="4091" y="3818"/>
                      </a:cubicBezTo>
                      <a:cubicBezTo>
                        <a:pt x="3769" y="3322"/>
                        <a:pt x="3570" y="2827"/>
                        <a:pt x="3198" y="2380"/>
                      </a:cubicBezTo>
                      <a:cubicBezTo>
                        <a:pt x="2777" y="1860"/>
                        <a:pt x="2380" y="1414"/>
                        <a:pt x="1909" y="943"/>
                      </a:cubicBezTo>
                      <a:cubicBezTo>
                        <a:pt x="1736" y="744"/>
                        <a:pt x="1538" y="596"/>
                        <a:pt x="1364" y="422"/>
                      </a:cubicBezTo>
                      <a:cubicBezTo>
                        <a:pt x="1230" y="355"/>
                        <a:pt x="935" y="208"/>
                        <a:pt x="824" y="52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1" name="Google Shape;16381;p51"/>
                <p:cNvSpPr/>
                <p:nvPr/>
              </p:nvSpPr>
              <p:spPr>
                <a:xfrm>
                  <a:off x="3843475" y="1707050"/>
                  <a:ext cx="93625" cy="24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" h="9785" extrusionOk="0">
                      <a:moveTo>
                        <a:pt x="2204" y="0"/>
                      </a:moveTo>
                      <a:cubicBezTo>
                        <a:pt x="2000" y="0"/>
                        <a:pt x="1793" y="215"/>
                        <a:pt x="1572" y="215"/>
                      </a:cubicBezTo>
                      <a:cubicBezTo>
                        <a:pt x="1552" y="215"/>
                        <a:pt x="1533" y="213"/>
                        <a:pt x="1513" y="210"/>
                      </a:cubicBezTo>
                      <a:cubicBezTo>
                        <a:pt x="1414" y="185"/>
                        <a:pt x="1364" y="160"/>
                        <a:pt x="1265" y="110"/>
                      </a:cubicBezTo>
                      <a:cubicBezTo>
                        <a:pt x="1249" y="108"/>
                        <a:pt x="1234" y="106"/>
                        <a:pt x="1218" y="106"/>
                      </a:cubicBezTo>
                      <a:cubicBezTo>
                        <a:pt x="1090" y="106"/>
                        <a:pt x="982" y="193"/>
                        <a:pt x="893" y="259"/>
                      </a:cubicBezTo>
                      <a:cubicBezTo>
                        <a:pt x="819" y="358"/>
                        <a:pt x="745" y="507"/>
                        <a:pt x="720" y="631"/>
                      </a:cubicBezTo>
                      <a:cubicBezTo>
                        <a:pt x="398" y="1474"/>
                        <a:pt x="150" y="2341"/>
                        <a:pt x="50" y="3234"/>
                      </a:cubicBezTo>
                      <a:cubicBezTo>
                        <a:pt x="1" y="4052"/>
                        <a:pt x="199" y="4721"/>
                        <a:pt x="373" y="5514"/>
                      </a:cubicBezTo>
                      <a:cubicBezTo>
                        <a:pt x="745" y="7027"/>
                        <a:pt x="1364" y="8539"/>
                        <a:pt x="2480" y="9679"/>
                      </a:cubicBezTo>
                      <a:cubicBezTo>
                        <a:pt x="2521" y="9740"/>
                        <a:pt x="2578" y="9785"/>
                        <a:pt x="2653" y="9785"/>
                      </a:cubicBezTo>
                      <a:cubicBezTo>
                        <a:pt x="2669" y="9785"/>
                        <a:pt x="2685" y="9783"/>
                        <a:pt x="2703" y="9778"/>
                      </a:cubicBezTo>
                      <a:cubicBezTo>
                        <a:pt x="2728" y="9778"/>
                        <a:pt x="2753" y="9754"/>
                        <a:pt x="2802" y="9729"/>
                      </a:cubicBezTo>
                      <a:cubicBezTo>
                        <a:pt x="3050" y="9456"/>
                        <a:pt x="3149" y="9109"/>
                        <a:pt x="3248" y="8737"/>
                      </a:cubicBezTo>
                      <a:cubicBezTo>
                        <a:pt x="3620" y="7374"/>
                        <a:pt x="3695" y="5985"/>
                        <a:pt x="3695" y="4548"/>
                      </a:cubicBezTo>
                      <a:cubicBezTo>
                        <a:pt x="3695" y="4449"/>
                        <a:pt x="3695" y="4399"/>
                        <a:pt x="3744" y="4325"/>
                      </a:cubicBezTo>
                      <a:cubicBezTo>
                        <a:pt x="3744" y="3928"/>
                        <a:pt x="3744" y="3482"/>
                        <a:pt x="3695" y="3085"/>
                      </a:cubicBezTo>
                      <a:cubicBezTo>
                        <a:pt x="3620" y="2713"/>
                        <a:pt x="3521" y="2366"/>
                        <a:pt x="3397" y="2044"/>
                      </a:cubicBezTo>
                      <a:cubicBezTo>
                        <a:pt x="3298" y="1672"/>
                        <a:pt x="3149" y="1251"/>
                        <a:pt x="3025" y="879"/>
                      </a:cubicBezTo>
                      <a:cubicBezTo>
                        <a:pt x="2951" y="606"/>
                        <a:pt x="2703" y="383"/>
                        <a:pt x="2480" y="185"/>
                      </a:cubicBezTo>
                      <a:cubicBezTo>
                        <a:pt x="2406" y="110"/>
                        <a:pt x="2356" y="61"/>
                        <a:pt x="2282" y="11"/>
                      </a:cubicBezTo>
                      <a:cubicBezTo>
                        <a:pt x="2256" y="3"/>
                        <a:pt x="2230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2" name="Google Shape;16382;p51"/>
                <p:cNvSpPr/>
                <p:nvPr/>
              </p:nvSpPr>
              <p:spPr>
                <a:xfrm>
                  <a:off x="3871375" y="1763725"/>
                  <a:ext cx="49600" cy="16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" h="6638" extrusionOk="0">
                      <a:moveTo>
                        <a:pt x="1959" y="2628"/>
                      </a:moveTo>
                      <a:cubicBezTo>
                        <a:pt x="1954" y="2634"/>
                        <a:pt x="1950" y="2641"/>
                        <a:pt x="1947" y="2649"/>
                      </a:cubicBezTo>
                      <a:lnTo>
                        <a:pt x="1947" y="2649"/>
                      </a:lnTo>
                      <a:cubicBezTo>
                        <a:pt x="1951" y="2642"/>
                        <a:pt x="1955" y="2635"/>
                        <a:pt x="1959" y="2628"/>
                      </a:cubicBezTo>
                      <a:close/>
                      <a:moveTo>
                        <a:pt x="248" y="0"/>
                      </a:moveTo>
                      <a:cubicBezTo>
                        <a:pt x="75" y="793"/>
                        <a:pt x="0" y="1636"/>
                        <a:pt x="50" y="2479"/>
                      </a:cubicBezTo>
                      <a:cubicBezTo>
                        <a:pt x="100" y="3173"/>
                        <a:pt x="174" y="3917"/>
                        <a:pt x="372" y="4636"/>
                      </a:cubicBezTo>
                      <a:cubicBezTo>
                        <a:pt x="471" y="5008"/>
                        <a:pt x="595" y="5379"/>
                        <a:pt x="719" y="5726"/>
                      </a:cubicBezTo>
                      <a:cubicBezTo>
                        <a:pt x="794" y="5974"/>
                        <a:pt x="893" y="6470"/>
                        <a:pt x="1141" y="6594"/>
                      </a:cubicBezTo>
                      <a:cubicBezTo>
                        <a:pt x="1197" y="6624"/>
                        <a:pt x="1250" y="6637"/>
                        <a:pt x="1298" y="6637"/>
                      </a:cubicBezTo>
                      <a:cubicBezTo>
                        <a:pt x="1778" y="6637"/>
                        <a:pt x="1862" y="5300"/>
                        <a:pt x="1884" y="5008"/>
                      </a:cubicBezTo>
                      <a:lnTo>
                        <a:pt x="1984" y="3793"/>
                      </a:lnTo>
                      <a:lnTo>
                        <a:pt x="1984" y="3173"/>
                      </a:lnTo>
                      <a:cubicBezTo>
                        <a:pt x="1984" y="3103"/>
                        <a:pt x="1896" y="2771"/>
                        <a:pt x="1947" y="2649"/>
                      </a:cubicBezTo>
                      <a:lnTo>
                        <a:pt x="1947" y="2649"/>
                      </a:lnTo>
                      <a:cubicBezTo>
                        <a:pt x="1826" y="2866"/>
                        <a:pt x="1682" y="3105"/>
                        <a:pt x="1562" y="3297"/>
                      </a:cubicBezTo>
                      <a:cubicBezTo>
                        <a:pt x="1612" y="2305"/>
                        <a:pt x="1562" y="1363"/>
                        <a:pt x="1290" y="397"/>
                      </a:cubicBezTo>
                      <a:cubicBezTo>
                        <a:pt x="1190" y="769"/>
                        <a:pt x="1066" y="1165"/>
                        <a:pt x="942" y="1537"/>
                      </a:cubicBezTo>
                      <a:cubicBezTo>
                        <a:pt x="695" y="1016"/>
                        <a:pt x="471" y="521"/>
                        <a:pt x="24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3" name="Google Shape;16383;p51"/>
                <p:cNvSpPr/>
                <p:nvPr/>
              </p:nvSpPr>
              <p:spPr>
                <a:xfrm>
                  <a:off x="3941400" y="1752650"/>
                  <a:ext cx="131425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7832" extrusionOk="0">
                      <a:moveTo>
                        <a:pt x="4359" y="0"/>
                      </a:moveTo>
                      <a:cubicBezTo>
                        <a:pt x="3935" y="0"/>
                        <a:pt x="3246" y="564"/>
                        <a:pt x="3000" y="765"/>
                      </a:cubicBezTo>
                      <a:cubicBezTo>
                        <a:pt x="2554" y="1137"/>
                        <a:pt x="2157" y="1583"/>
                        <a:pt x="1810" y="2054"/>
                      </a:cubicBezTo>
                      <a:cubicBezTo>
                        <a:pt x="1067" y="2996"/>
                        <a:pt x="521" y="4062"/>
                        <a:pt x="174" y="5227"/>
                      </a:cubicBezTo>
                      <a:cubicBezTo>
                        <a:pt x="50" y="5798"/>
                        <a:pt x="1" y="6343"/>
                        <a:pt x="1" y="6938"/>
                      </a:cubicBezTo>
                      <a:cubicBezTo>
                        <a:pt x="1" y="7139"/>
                        <a:pt x="99" y="7832"/>
                        <a:pt x="362" y="7832"/>
                      </a:cubicBezTo>
                      <a:cubicBezTo>
                        <a:pt x="422" y="7832"/>
                        <a:pt x="492" y="7795"/>
                        <a:pt x="571" y="7706"/>
                      </a:cubicBezTo>
                      <a:cubicBezTo>
                        <a:pt x="1017" y="7260"/>
                        <a:pt x="1488" y="6740"/>
                        <a:pt x="1909" y="6293"/>
                      </a:cubicBezTo>
                      <a:cubicBezTo>
                        <a:pt x="2529" y="5674"/>
                        <a:pt x="3124" y="5029"/>
                        <a:pt x="3645" y="4310"/>
                      </a:cubicBezTo>
                      <a:cubicBezTo>
                        <a:pt x="4215" y="3567"/>
                        <a:pt x="4711" y="2724"/>
                        <a:pt x="5033" y="1831"/>
                      </a:cubicBezTo>
                      <a:cubicBezTo>
                        <a:pt x="5256" y="1385"/>
                        <a:pt x="5157" y="1063"/>
                        <a:pt x="5083" y="592"/>
                      </a:cubicBezTo>
                      <a:cubicBezTo>
                        <a:pt x="5083" y="517"/>
                        <a:pt x="5033" y="443"/>
                        <a:pt x="5008" y="393"/>
                      </a:cubicBezTo>
                      <a:cubicBezTo>
                        <a:pt x="4959" y="344"/>
                        <a:pt x="4835" y="344"/>
                        <a:pt x="4735" y="270"/>
                      </a:cubicBezTo>
                      <a:cubicBezTo>
                        <a:pt x="4636" y="220"/>
                        <a:pt x="4612" y="71"/>
                        <a:pt x="4488" y="22"/>
                      </a:cubicBezTo>
                      <a:cubicBezTo>
                        <a:pt x="4449" y="7"/>
                        <a:pt x="4405" y="0"/>
                        <a:pt x="43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4" name="Google Shape;16384;p51"/>
                <p:cNvSpPr/>
                <p:nvPr/>
              </p:nvSpPr>
              <p:spPr>
                <a:xfrm>
                  <a:off x="3956825" y="1780450"/>
                  <a:ext cx="73225" cy="1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9" h="5846" extrusionOk="0">
                      <a:moveTo>
                        <a:pt x="2929" y="1612"/>
                      </a:moveTo>
                      <a:lnTo>
                        <a:pt x="2929" y="1612"/>
                      </a:lnTo>
                      <a:cubicBezTo>
                        <a:pt x="2920" y="1618"/>
                        <a:pt x="2912" y="1625"/>
                        <a:pt x="2903" y="1634"/>
                      </a:cubicBezTo>
                      <a:lnTo>
                        <a:pt x="2903" y="1634"/>
                      </a:lnTo>
                      <a:cubicBezTo>
                        <a:pt x="2912" y="1627"/>
                        <a:pt x="2920" y="1619"/>
                        <a:pt x="2929" y="1612"/>
                      </a:cubicBezTo>
                      <a:close/>
                      <a:moveTo>
                        <a:pt x="2879" y="0"/>
                      </a:moveTo>
                      <a:lnTo>
                        <a:pt x="2879" y="0"/>
                      </a:lnTo>
                      <a:cubicBezTo>
                        <a:pt x="2259" y="645"/>
                        <a:pt x="1739" y="1364"/>
                        <a:pt x="1317" y="2132"/>
                      </a:cubicBezTo>
                      <a:cubicBezTo>
                        <a:pt x="921" y="2826"/>
                        <a:pt x="623" y="3570"/>
                        <a:pt x="350" y="4314"/>
                      </a:cubicBezTo>
                      <a:cubicBezTo>
                        <a:pt x="227" y="4686"/>
                        <a:pt x="103" y="5082"/>
                        <a:pt x="53" y="5454"/>
                      </a:cubicBezTo>
                      <a:cubicBezTo>
                        <a:pt x="0" y="5730"/>
                        <a:pt x="45" y="5846"/>
                        <a:pt x="147" y="5846"/>
                      </a:cubicBezTo>
                      <a:cubicBezTo>
                        <a:pt x="237" y="5846"/>
                        <a:pt x="372" y="5754"/>
                        <a:pt x="524" y="5603"/>
                      </a:cubicBezTo>
                      <a:cubicBezTo>
                        <a:pt x="1069" y="5008"/>
                        <a:pt x="1565" y="4388"/>
                        <a:pt x="1962" y="3719"/>
                      </a:cubicBezTo>
                      <a:cubicBezTo>
                        <a:pt x="2185" y="3372"/>
                        <a:pt x="2383" y="3049"/>
                        <a:pt x="2532" y="2678"/>
                      </a:cubicBezTo>
                      <a:cubicBezTo>
                        <a:pt x="2626" y="2466"/>
                        <a:pt x="2743" y="1805"/>
                        <a:pt x="2903" y="1634"/>
                      </a:cubicBezTo>
                      <a:lnTo>
                        <a:pt x="2903" y="1634"/>
                      </a:lnTo>
                      <a:cubicBezTo>
                        <a:pt x="2662" y="1847"/>
                        <a:pt x="2399" y="2015"/>
                        <a:pt x="2135" y="2207"/>
                      </a:cubicBezTo>
                      <a:cubicBezTo>
                        <a:pt x="2433" y="1488"/>
                        <a:pt x="2681" y="744"/>
                        <a:pt x="28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5" name="Google Shape;16385;p51"/>
                <p:cNvSpPr/>
                <p:nvPr/>
              </p:nvSpPr>
              <p:spPr>
                <a:xfrm>
                  <a:off x="3656950" y="1972775"/>
                  <a:ext cx="2008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3176" extrusionOk="0">
                      <a:moveTo>
                        <a:pt x="4064" y="0"/>
                      </a:moveTo>
                      <a:cubicBezTo>
                        <a:pt x="2882" y="0"/>
                        <a:pt x="1700" y="114"/>
                        <a:pt x="645" y="612"/>
                      </a:cubicBezTo>
                      <a:cubicBezTo>
                        <a:pt x="496" y="686"/>
                        <a:pt x="298" y="761"/>
                        <a:pt x="223" y="934"/>
                      </a:cubicBezTo>
                      <a:cubicBezTo>
                        <a:pt x="0" y="1207"/>
                        <a:pt x="25" y="1579"/>
                        <a:pt x="124" y="1926"/>
                      </a:cubicBezTo>
                      <a:cubicBezTo>
                        <a:pt x="149" y="2025"/>
                        <a:pt x="223" y="2124"/>
                        <a:pt x="273" y="2248"/>
                      </a:cubicBezTo>
                      <a:cubicBezTo>
                        <a:pt x="372" y="2422"/>
                        <a:pt x="521" y="2570"/>
                        <a:pt x="670" y="2694"/>
                      </a:cubicBezTo>
                      <a:cubicBezTo>
                        <a:pt x="1119" y="3036"/>
                        <a:pt x="1734" y="3176"/>
                        <a:pt x="2324" y="3176"/>
                      </a:cubicBezTo>
                      <a:cubicBezTo>
                        <a:pt x="2418" y="3176"/>
                        <a:pt x="2511" y="3172"/>
                        <a:pt x="2603" y="3165"/>
                      </a:cubicBezTo>
                      <a:cubicBezTo>
                        <a:pt x="3272" y="3091"/>
                        <a:pt x="3942" y="2843"/>
                        <a:pt x="4562" y="2620"/>
                      </a:cubicBezTo>
                      <a:cubicBezTo>
                        <a:pt x="5107" y="2422"/>
                        <a:pt x="5702" y="2223"/>
                        <a:pt x="6247" y="2000"/>
                      </a:cubicBezTo>
                      <a:cubicBezTo>
                        <a:pt x="6693" y="1851"/>
                        <a:pt x="7115" y="1703"/>
                        <a:pt x="7437" y="1380"/>
                      </a:cubicBezTo>
                      <a:cubicBezTo>
                        <a:pt x="7834" y="1009"/>
                        <a:pt x="8032" y="364"/>
                        <a:pt x="7338" y="265"/>
                      </a:cubicBezTo>
                      <a:cubicBezTo>
                        <a:pt x="6569" y="67"/>
                        <a:pt x="5727" y="67"/>
                        <a:pt x="4933" y="17"/>
                      </a:cubicBezTo>
                      <a:cubicBezTo>
                        <a:pt x="4645" y="7"/>
                        <a:pt x="4355" y="0"/>
                        <a:pt x="4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6" name="Google Shape;16386;p51"/>
                <p:cNvSpPr/>
                <p:nvPr/>
              </p:nvSpPr>
              <p:spPr>
                <a:xfrm>
                  <a:off x="3682975" y="1979050"/>
                  <a:ext cx="165500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0" h="2072" extrusionOk="0">
                      <a:moveTo>
                        <a:pt x="4714" y="0"/>
                      </a:moveTo>
                      <a:cubicBezTo>
                        <a:pt x="4289" y="0"/>
                        <a:pt x="3864" y="33"/>
                        <a:pt x="3446" y="88"/>
                      </a:cubicBezTo>
                      <a:cubicBezTo>
                        <a:pt x="2802" y="138"/>
                        <a:pt x="2182" y="237"/>
                        <a:pt x="1562" y="485"/>
                      </a:cubicBezTo>
                      <a:cubicBezTo>
                        <a:pt x="1042" y="683"/>
                        <a:pt x="496" y="981"/>
                        <a:pt x="0" y="1253"/>
                      </a:cubicBezTo>
                      <a:cubicBezTo>
                        <a:pt x="719" y="1204"/>
                        <a:pt x="1438" y="1105"/>
                        <a:pt x="2157" y="1055"/>
                      </a:cubicBezTo>
                      <a:lnTo>
                        <a:pt x="2157" y="1055"/>
                      </a:lnTo>
                      <a:cubicBezTo>
                        <a:pt x="1736" y="1253"/>
                        <a:pt x="1413" y="1551"/>
                        <a:pt x="1116" y="1873"/>
                      </a:cubicBezTo>
                      <a:cubicBezTo>
                        <a:pt x="1711" y="1724"/>
                        <a:pt x="2331" y="1600"/>
                        <a:pt x="2926" y="1452"/>
                      </a:cubicBezTo>
                      <a:lnTo>
                        <a:pt x="2926" y="1452"/>
                      </a:lnTo>
                      <a:cubicBezTo>
                        <a:pt x="2727" y="1700"/>
                        <a:pt x="2479" y="1923"/>
                        <a:pt x="2231" y="2071"/>
                      </a:cubicBezTo>
                      <a:cubicBezTo>
                        <a:pt x="3669" y="1923"/>
                        <a:pt x="5132" y="1675"/>
                        <a:pt x="6272" y="807"/>
                      </a:cubicBezTo>
                      <a:cubicBezTo>
                        <a:pt x="6446" y="683"/>
                        <a:pt x="6619" y="435"/>
                        <a:pt x="6396" y="212"/>
                      </a:cubicBezTo>
                      <a:cubicBezTo>
                        <a:pt x="6247" y="88"/>
                        <a:pt x="5876" y="88"/>
                        <a:pt x="5702" y="63"/>
                      </a:cubicBezTo>
                      <a:cubicBezTo>
                        <a:pt x="5376" y="20"/>
                        <a:pt x="5045" y="0"/>
                        <a:pt x="47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7" name="Google Shape;16387;p51"/>
                <p:cNvSpPr/>
                <p:nvPr/>
              </p:nvSpPr>
              <p:spPr>
                <a:xfrm>
                  <a:off x="3686075" y="2021000"/>
                  <a:ext cx="187800" cy="1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2" h="5931" extrusionOk="0">
                      <a:moveTo>
                        <a:pt x="6503" y="0"/>
                      </a:moveTo>
                      <a:cubicBezTo>
                        <a:pt x="6208" y="0"/>
                        <a:pt x="5885" y="173"/>
                        <a:pt x="5652" y="269"/>
                      </a:cubicBezTo>
                      <a:cubicBezTo>
                        <a:pt x="5181" y="493"/>
                        <a:pt x="4710" y="740"/>
                        <a:pt x="4264" y="988"/>
                      </a:cubicBezTo>
                      <a:cubicBezTo>
                        <a:pt x="3719" y="1261"/>
                        <a:pt x="3223" y="1558"/>
                        <a:pt x="2727" y="1906"/>
                      </a:cubicBezTo>
                      <a:cubicBezTo>
                        <a:pt x="2281" y="2228"/>
                        <a:pt x="1810" y="2525"/>
                        <a:pt x="1364" y="2897"/>
                      </a:cubicBezTo>
                      <a:cubicBezTo>
                        <a:pt x="942" y="3269"/>
                        <a:pt x="620" y="3641"/>
                        <a:pt x="248" y="4112"/>
                      </a:cubicBezTo>
                      <a:cubicBezTo>
                        <a:pt x="149" y="4236"/>
                        <a:pt x="75" y="4360"/>
                        <a:pt x="50" y="4508"/>
                      </a:cubicBezTo>
                      <a:cubicBezTo>
                        <a:pt x="0" y="4657"/>
                        <a:pt x="50" y="4855"/>
                        <a:pt x="174" y="4905"/>
                      </a:cubicBezTo>
                      <a:cubicBezTo>
                        <a:pt x="223" y="4955"/>
                        <a:pt x="323" y="4979"/>
                        <a:pt x="347" y="5029"/>
                      </a:cubicBezTo>
                      <a:cubicBezTo>
                        <a:pt x="447" y="5128"/>
                        <a:pt x="372" y="5326"/>
                        <a:pt x="471" y="5401"/>
                      </a:cubicBezTo>
                      <a:cubicBezTo>
                        <a:pt x="546" y="5475"/>
                        <a:pt x="595" y="5475"/>
                        <a:pt x="670" y="5500"/>
                      </a:cubicBezTo>
                      <a:cubicBezTo>
                        <a:pt x="942" y="5574"/>
                        <a:pt x="1116" y="5822"/>
                        <a:pt x="1413" y="5897"/>
                      </a:cubicBezTo>
                      <a:cubicBezTo>
                        <a:pt x="1472" y="5920"/>
                        <a:pt x="1533" y="5931"/>
                        <a:pt x="1596" y="5931"/>
                      </a:cubicBezTo>
                      <a:cubicBezTo>
                        <a:pt x="2063" y="5931"/>
                        <a:pt x="2620" y="5344"/>
                        <a:pt x="2926" y="5103"/>
                      </a:cubicBezTo>
                      <a:lnTo>
                        <a:pt x="4215" y="4087"/>
                      </a:lnTo>
                      <a:cubicBezTo>
                        <a:pt x="4909" y="3393"/>
                        <a:pt x="5528" y="2773"/>
                        <a:pt x="6074" y="2129"/>
                      </a:cubicBezTo>
                      <a:cubicBezTo>
                        <a:pt x="6371" y="1782"/>
                        <a:pt x="7512" y="369"/>
                        <a:pt x="6743" y="46"/>
                      </a:cubicBezTo>
                      <a:cubicBezTo>
                        <a:pt x="6667" y="14"/>
                        <a:pt x="6586" y="0"/>
                        <a:pt x="65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8" name="Google Shape;16388;p51"/>
                <p:cNvSpPr/>
                <p:nvPr/>
              </p:nvSpPr>
              <p:spPr>
                <a:xfrm>
                  <a:off x="3715825" y="2028850"/>
                  <a:ext cx="141325" cy="10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3" h="4195" extrusionOk="0">
                      <a:moveTo>
                        <a:pt x="5118" y="0"/>
                      </a:moveTo>
                      <a:cubicBezTo>
                        <a:pt x="4940" y="0"/>
                        <a:pt x="4746" y="81"/>
                        <a:pt x="4586" y="154"/>
                      </a:cubicBezTo>
                      <a:cubicBezTo>
                        <a:pt x="3768" y="451"/>
                        <a:pt x="3124" y="947"/>
                        <a:pt x="2479" y="1443"/>
                      </a:cubicBezTo>
                      <a:cubicBezTo>
                        <a:pt x="1488" y="2186"/>
                        <a:pt x="397" y="3029"/>
                        <a:pt x="0" y="4194"/>
                      </a:cubicBezTo>
                      <a:cubicBezTo>
                        <a:pt x="422" y="3922"/>
                        <a:pt x="893" y="3624"/>
                        <a:pt x="1339" y="3352"/>
                      </a:cubicBezTo>
                      <a:lnTo>
                        <a:pt x="1339" y="3352"/>
                      </a:lnTo>
                      <a:cubicBezTo>
                        <a:pt x="1215" y="3599"/>
                        <a:pt x="1116" y="3872"/>
                        <a:pt x="1091" y="4170"/>
                      </a:cubicBezTo>
                      <a:cubicBezTo>
                        <a:pt x="1612" y="3798"/>
                        <a:pt x="2132" y="3426"/>
                        <a:pt x="2628" y="3029"/>
                      </a:cubicBezTo>
                      <a:cubicBezTo>
                        <a:pt x="2628" y="3178"/>
                        <a:pt x="2628" y="3302"/>
                        <a:pt x="2653" y="3451"/>
                      </a:cubicBezTo>
                      <a:cubicBezTo>
                        <a:pt x="3570" y="2732"/>
                        <a:pt x="4487" y="2013"/>
                        <a:pt x="5156" y="1121"/>
                      </a:cubicBezTo>
                      <a:cubicBezTo>
                        <a:pt x="5355" y="873"/>
                        <a:pt x="5652" y="476"/>
                        <a:pt x="5454" y="154"/>
                      </a:cubicBezTo>
                      <a:cubicBezTo>
                        <a:pt x="5361" y="41"/>
                        <a:pt x="5243" y="0"/>
                        <a:pt x="5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9" name="Google Shape;16389;p51"/>
                <p:cNvSpPr/>
                <p:nvPr/>
              </p:nvSpPr>
              <p:spPr>
                <a:xfrm>
                  <a:off x="3788325" y="2036275"/>
                  <a:ext cx="10662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5" h="8564" extrusionOk="0">
                      <a:moveTo>
                        <a:pt x="3538" y="0"/>
                      </a:moveTo>
                      <a:cubicBezTo>
                        <a:pt x="3516" y="0"/>
                        <a:pt x="3494" y="2"/>
                        <a:pt x="3471" y="5"/>
                      </a:cubicBezTo>
                      <a:cubicBezTo>
                        <a:pt x="3174" y="30"/>
                        <a:pt x="2975" y="526"/>
                        <a:pt x="2802" y="774"/>
                      </a:cubicBezTo>
                      <a:cubicBezTo>
                        <a:pt x="2579" y="1047"/>
                        <a:pt x="2356" y="1344"/>
                        <a:pt x="2157" y="1666"/>
                      </a:cubicBezTo>
                      <a:cubicBezTo>
                        <a:pt x="1736" y="2286"/>
                        <a:pt x="1414" y="2931"/>
                        <a:pt x="1116" y="3625"/>
                      </a:cubicBezTo>
                      <a:cubicBezTo>
                        <a:pt x="546" y="4988"/>
                        <a:pt x="199" y="6401"/>
                        <a:pt x="50" y="7889"/>
                      </a:cubicBezTo>
                      <a:cubicBezTo>
                        <a:pt x="1" y="8087"/>
                        <a:pt x="50" y="8360"/>
                        <a:pt x="224" y="8384"/>
                      </a:cubicBezTo>
                      <a:cubicBezTo>
                        <a:pt x="250" y="8397"/>
                        <a:pt x="272" y="8402"/>
                        <a:pt x="293" y="8402"/>
                      </a:cubicBezTo>
                      <a:cubicBezTo>
                        <a:pt x="340" y="8402"/>
                        <a:pt x="379" y="8379"/>
                        <a:pt x="430" y="8379"/>
                      </a:cubicBezTo>
                      <a:cubicBezTo>
                        <a:pt x="443" y="8379"/>
                        <a:pt x="457" y="8381"/>
                        <a:pt x="472" y="8384"/>
                      </a:cubicBezTo>
                      <a:cubicBezTo>
                        <a:pt x="546" y="8434"/>
                        <a:pt x="596" y="8483"/>
                        <a:pt x="670" y="8508"/>
                      </a:cubicBezTo>
                      <a:cubicBezTo>
                        <a:pt x="728" y="8549"/>
                        <a:pt x="787" y="8564"/>
                        <a:pt x="847" y="8564"/>
                      </a:cubicBezTo>
                      <a:cubicBezTo>
                        <a:pt x="1015" y="8564"/>
                        <a:pt x="1192" y="8446"/>
                        <a:pt x="1369" y="8446"/>
                      </a:cubicBezTo>
                      <a:cubicBezTo>
                        <a:pt x="1401" y="8446"/>
                        <a:pt x="1432" y="8450"/>
                        <a:pt x="1463" y="8459"/>
                      </a:cubicBezTo>
                      <a:cubicBezTo>
                        <a:pt x="1587" y="8483"/>
                        <a:pt x="1686" y="8558"/>
                        <a:pt x="1810" y="8558"/>
                      </a:cubicBezTo>
                      <a:cubicBezTo>
                        <a:pt x="1984" y="8558"/>
                        <a:pt x="2108" y="8384"/>
                        <a:pt x="2207" y="8236"/>
                      </a:cubicBezTo>
                      <a:cubicBezTo>
                        <a:pt x="3471" y="6277"/>
                        <a:pt x="3843" y="3848"/>
                        <a:pt x="4140" y="1493"/>
                      </a:cubicBezTo>
                      <a:cubicBezTo>
                        <a:pt x="4215" y="1171"/>
                        <a:pt x="4264" y="824"/>
                        <a:pt x="4165" y="551"/>
                      </a:cubicBezTo>
                      <a:cubicBezTo>
                        <a:pt x="4073" y="297"/>
                        <a:pt x="3830" y="0"/>
                        <a:pt x="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0" name="Google Shape;16390;p51"/>
                <p:cNvSpPr/>
                <p:nvPr/>
              </p:nvSpPr>
              <p:spPr>
                <a:xfrm>
                  <a:off x="3827375" y="2067600"/>
                  <a:ext cx="55800" cy="9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884" extrusionOk="0">
                      <a:moveTo>
                        <a:pt x="1756" y="0"/>
                      </a:moveTo>
                      <a:cubicBezTo>
                        <a:pt x="1574" y="0"/>
                        <a:pt x="1372" y="85"/>
                        <a:pt x="1240" y="190"/>
                      </a:cubicBezTo>
                      <a:cubicBezTo>
                        <a:pt x="843" y="537"/>
                        <a:pt x="595" y="1231"/>
                        <a:pt x="397" y="1702"/>
                      </a:cubicBezTo>
                      <a:cubicBezTo>
                        <a:pt x="174" y="2397"/>
                        <a:pt x="25" y="3115"/>
                        <a:pt x="0" y="3834"/>
                      </a:cubicBezTo>
                      <a:cubicBezTo>
                        <a:pt x="174" y="3215"/>
                        <a:pt x="422" y="2620"/>
                        <a:pt x="794" y="2049"/>
                      </a:cubicBezTo>
                      <a:lnTo>
                        <a:pt x="794" y="2049"/>
                      </a:lnTo>
                      <a:cubicBezTo>
                        <a:pt x="843" y="2620"/>
                        <a:pt x="794" y="3165"/>
                        <a:pt x="769" y="3735"/>
                      </a:cubicBezTo>
                      <a:cubicBezTo>
                        <a:pt x="1091" y="3388"/>
                        <a:pt x="1289" y="2991"/>
                        <a:pt x="1413" y="2545"/>
                      </a:cubicBezTo>
                      <a:cubicBezTo>
                        <a:pt x="1513" y="2991"/>
                        <a:pt x="1537" y="3413"/>
                        <a:pt x="1513" y="3884"/>
                      </a:cubicBezTo>
                      <a:cubicBezTo>
                        <a:pt x="1537" y="3611"/>
                        <a:pt x="1760" y="3264"/>
                        <a:pt x="1835" y="2991"/>
                      </a:cubicBezTo>
                      <a:cubicBezTo>
                        <a:pt x="1909" y="2669"/>
                        <a:pt x="1984" y="2372"/>
                        <a:pt x="2008" y="2025"/>
                      </a:cubicBezTo>
                      <a:cubicBezTo>
                        <a:pt x="2083" y="1727"/>
                        <a:pt x="2107" y="1380"/>
                        <a:pt x="2107" y="1058"/>
                      </a:cubicBezTo>
                      <a:cubicBezTo>
                        <a:pt x="2132" y="860"/>
                        <a:pt x="2231" y="488"/>
                        <a:pt x="2132" y="240"/>
                      </a:cubicBezTo>
                      <a:cubicBezTo>
                        <a:pt x="2063" y="66"/>
                        <a:pt x="1917" y="0"/>
                        <a:pt x="17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1" name="Google Shape;16391;p51"/>
                <p:cNvSpPr/>
                <p:nvPr/>
              </p:nvSpPr>
              <p:spPr>
                <a:xfrm>
                  <a:off x="3886875" y="2051850"/>
                  <a:ext cx="73150" cy="2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8732" extrusionOk="0">
                      <a:moveTo>
                        <a:pt x="1433" y="1"/>
                      </a:moveTo>
                      <a:cubicBezTo>
                        <a:pt x="884" y="1"/>
                        <a:pt x="643" y="1324"/>
                        <a:pt x="570" y="1737"/>
                      </a:cubicBezTo>
                      <a:cubicBezTo>
                        <a:pt x="248" y="3126"/>
                        <a:pt x="0" y="4539"/>
                        <a:pt x="75" y="5976"/>
                      </a:cubicBezTo>
                      <a:cubicBezTo>
                        <a:pt x="99" y="6819"/>
                        <a:pt x="273" y="7637"/>
                        <a:pt x="744" y="8356"/>
                      </a:cubicBezTo>
                      <a:cubicBezTo>
                        <a:pt x="902" y="8614"/>
                        <a:pt x="1192" y="8732"/>
                        <a:pt x="1476" y="8732"/>
                      </a:cubicBezTo>
                      <a:cubicBezTo>
                        <a:pt x="1683" y="8732"/>
                        <a:pt x="1887" y="8669"/>
                        <a:pt x="2033" y="8555"/>
                      </a:cubicBezTo>
                      <a:cubicBezTo>
                        <a:pt x="2083" y="8505"/>
                        <a:pt x="2132" y="8480"/>
                        <a:pt x="2182" y="8480"/>
                      </a:cubicBezTo>
                      <a:cubicBezTo>
                        <a:pt x="2249" y="8480"/>
                        <a:pt x="2337" y="8583"/>
                        <a:pt x="2427" y="8583"/>
                      </a:cubicBezTo>
                      <a:cubicBezTo>
                        <a:pt x="2436" y="8583"/>
                        <a:pt x="2445" y="8582"/>
                        <a:pt x="2454" y="8579"/>
                      </a:cubicBezTo>
                      <a:cubicBezTo>
                        <a:pt x="2504" y="8579"/>
                        <a:pt x="2578" y="8480"/>
                        <a:pt x="2603" y="8431"/>
                      </a:cubicBezTo>
                      <a:cubicBezTo>
                        <a:pt x="2677" y="8257"/>
                        <a:pt x="2727" y="8108"/>
                        <a:pt x="2801" y="7935"/>
                      </a:cubicBezTo>
                      <a:cubicBezTo>
                        <a:pt x="2925" y="7365"/>
                        <a:pt x="2925" y="6770"/>
                        <a:pt x="2876" y="6200"/>
                      </a:cubicBezTo>
                      <a:cubicBezTo>
                        <a:pt x="2826" y="5282"/>
                        <a:pt x="2752" y="4390"/>
                        <a:pt x="2628" y="3522"/>
                      </a:cubicBezTo>
                      <a:cubicBezTo>
                        <a:pt x="2504" y="2704"/>
                        <a:pt x="2454" y="1861"/>
                        <a:pt x="2206" y="1068"/>
                      </a:cubicBezTo>
                      <a:cubicBezTo>
                        <a:pt x="2083" y="696"/>
                        <a:pt x="1884" y="27"/>
                        <a:pt x="1463" y="2"/>
                      </a:cubicBezTo>
                      <a:cubicBezTo>
                        <a:pt x="1453" y="1"/>
                        <a:pt x="1443" y="1"/>
                        <a:pt x="14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2" name="Google Shape;16392;p51"/>
                <p:cNvSpPr/>
                <p:nvPr/>
              </p:nvSpPr>
              <p:spPr>
                <a:xfrm>
                  <a:off x="3899875" y="2073000"/>
                  <a:ext cx="43425" cy="1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4809" extrusionOk="0">
                      <a:moveTo>
                        <a:pt x="946" y="0"/>
                      </a:moveTo>
                      <a:cubicBezTo>
                        <a:pt x="701" y="0"/>
                        <a:pt x="544" y="488"/>
                        <a:pt x="422" y="817"/>
                      </a:cubicBezTo>
                      <a:cubicBezTo>
                        <a:pt x="249" y="1214"/>
                        <a:pt x="150" y="1635"/>
                        <a:pt x="100" y="2032"/>
                      </a:cubicBezTo>
                      <a:cubicBezTo>
                        <a:pt x="50" y="2428"/>
                        <a:pt x="1" y="2875"/>
                        <a:pt x="50" y="3271"/>
                      </a:cubicBezTo>
                      <a:cubicBezTo>
                        <a:pt x="50" y="3494"/>
                        <a:pt x="75" y="3668"/>
                        <a:pt x="100" y="3891"/>
                      </a:cubicBezTo>
                      <a:cubicBezTo>
                        <a:pt x="125" y="4040"/>
                        <a:pt x="249" y="4312"/>
                        <a:pt x="224" y="4436"/>
                      </a:cubicBezTo>
                      <a:cubicBezTo>
                        <a:pt x="323" y="3990"/>
                        <a:pt x="373" y="3519"/>
                        <a:pt x="422" y="3048"/>
                      </a:cubicBezTo>
                      <a:cubicBezTo>
                        <a:pt x="670" y="3643"/>
                        <a:pt x="893" y="4238"/>
                        <a:pt x="1191" y="4808"/>
                      </a:cubicBezTo>
                      <a:cubicBezTo>
                        <a:pt x="1290" y="4065"/>
                        <a:pt x="1315" y="3321"/>
                        <a:pt x="1339" y="2552"/>
                      </a:cubicBezTo>
                      <a:cubicBezTo>
                        <a:pt x="1463" y="2924"/>
                        <a:pt x="1587" y="3296"/>
                        <a:pt x="1686" y="3668"/>
                      </a:cubicBezTo>
                      <a:cubicBezTo>
                        <a:pt x="1736" y="3023"/>
                        <a:pt x="1736" y="2404"/>
                        <a:pt x="1686" y="1759"/>
                      </a:cubicBezTo>
                      <a:cubicBezTo>
                        <a:pt x="1662" y="1263"/>
                        <a:pt x="1563" y="743"/>
                        <a:pt x="1315" y="321"/>
                      </a:cubicBezTo>
                      <a:cubicBezTo>
                        <a:pt x="1173" y="90"/>
                        <a:pt x="1052" y="0"/>
                        <a:pt x="9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3" name="Google Shape;16393;p51"/>
                <p:cNvSpPr/>
                <p:nvPr/>
              </p:nvSpPr>
              <p:spPr>
                <a:xfrm>
                  <a:off x="3946975" y="2050825"/>
                  <a:ext cx="153725" cy="18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7392" extrusionOk="0">
                      <a:moveTo>
                        <a:pt x="550" y="0"/>
                      </a:moveTo>
                      <a:cubicBezTo>
                        <a:pt x="475" y="0"/>
                        <a:pt x="399" y="21"/>
                        <a:pt x="323" y="68"/>
                      </a:cubicBezTo>
                      <a:cubicBezTo>
                        <a:pt x="1" y="242"/>
                        <a:pt x="75" y="613"/>
                        <a:pt x="199" y="936"/>
                      </a:cubicBezTo>
                      <a:cubicBezTo>
                        <a:pt x="571" y="1902"/>
                        <a:pt x="968" y="2844"/>
                        <a:pt x="1414" y="3786"/>
                      </a:cubicBezTo>
                      <a:cubicBezTo>
                        <a:pt x="1662" y="4307"/>
                        <a:pt x="1910" y="4828"/>
                        <a:pt x="2207" y="5323"/>
                      </a:cubicBezTo>
                      <a:cubicBezTo>
                        <a:pt x="2579" y="6017"/>
                        <a:pt x="3025" y="6662"/>
                        <a:pt x="3620" y="7158"/>
                      </a:cubicBezTo>
                      <a:cubicBezTo>
                        <a:pt x="3746" y="7284"/>
                        <a:pt x="3908" y="7392"/>
                        <a:pt x="4090" y="7392"/>
                      </a:cubicBezTo>
                      <a:cubicBezTo>
                        <a:pt x="4123" y="7392"/>
                        <a:pt x="4156" y="7388"/>
                        <a:pt x="4190" y="7381"/>
                      </a:cubicBezTo>
                      <a:cubicBezTo>
                        <a:pt x="4289" y="7331"/>
                        <a:pt x="4389" y="7282"/>
                        <a:pt x="4488" y="7257"/>
                      </a:cubicBezTo>
                      <a:cubicBezTo>
                        <a:pt x="4934" y="7059"/>
                        <a:pt x="5430" y="7257"/>
                        <a:pt x="5405" y="6538"/>
                      </a:cubicBezTo>
                      <a:cubicBezTo>
                        <a:pt x="5405" y="6439"/>
                        <a:pt x="5380" y="6315"/>
                        <a:pt x="5430" y="6265"/>
                      </a:cubicBezTo>
                      <a:cubicBezTo>
                        <a:pt x="5504" y="6166"/>
                        <a:pt x="5628" y="6166"/>
                        <a:pt x="5727" y="6141"/>
                      </a:cubicBezTo>
                      <a:cubicBezTo>
                        <a:pt x="6025" y="6017"/>
                        <a:pt x="6149" y="5621"/>
                        <a:pt x="6099" y="5274"/>
                      </a:cubicBezTo>
                      <a:cubicBezTo>
                        <a:pt x="6000" y="4927"/>
                        <a:pt x="5752" y="4679"/>
                        <a:pt x="5529" y="4406"/>
                      </a:cubicBezTo>
                      <a:cubicBezTo>
                        <a:pt x="5281" y="4084"/>
                        <a:pt x="5058" y="3786"/>
                        <a:pt x="4810" y="3514"/>
                      </a:cubicBezTo>
                      <a:cubicBezTo>
                        <a:pt x="4537" y="3167"/>
                        <a:pt x="4190" y="2894"/>
                        <a:pt x="3893" y="2572"/>
                      </a:cubicBezTo>
                      <a:cubicBezTo>
                        <a:pt x="3075" y="1853"/>
                        <a:pt x="2281" y="1184"/>
                        <a:pt x="1439" y="564"/>
                      </a:cubicBezTo>
                      <a:cubicBezTo>
                        <a:pt x="1178" y="363"/>
                        <a:pt x="868" y="0"/>
                        <a:pt x="5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4" name="Google Shape;16394;p51"/>
                <p:cNvSpPr/>
                <p:nvPr/>
              </p:nvSpPr>
              <p:spPr>
                <a:xfrm>
                  <a:off x="3952550" y="2068250"/>
                  <a:ext cx="744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6" h="3561" extrusionOk="0">
                      <a:moveTo>
                        <a:pt x="888" y="1"/>
                      </a:moveTo>
                      <a:cubicBezTo>
                        <a:pt x="856" y="1"/>
                        <a:pt x="824" y="5"/>
                        <a:pt x="794" y="16"/>
                      </a:cubicBezTo>
                      <a:cubicBezTo>
                        <a:pt x="1" y="288"/>
                        <a:pt x="1092" y="2023"/>
                        <a:pt x="1340" y="2395"/>
                      </a:cubicBezTo>
                      <a:cubicBezTo>
                        <a:pt x="1488" y="2618"/>
                        <a:pt x="1662" y="2817"/>
                        <a:pt x="1835" y="2990"/>
                      </a:cubicBezTo>
                      <a:cubicBezTo>
                        <a:pt x="1934" y="3114"/>
                        <a:pt x="2455" y="3486"/>
                        <a:pt x="2455" y="3560"/>
                      </a:cubicBezTo>
                      <a:cubicBezTo>
                        <a:pt x="2455" y="3387"/>
                        <a:pt x="2405" y="3238"/>
                        <a:pt x="2306" y="3089"/>
                      </a:cubicBezTo>
                      <a:cubicBezTo>
                        <a:pt x="2058" y="2643"/>
                        <a:pt x="1835" y="2222"/>
                        <a:pt x="1587" y="1776"/>
                      </a:cubicBezTo>
                      <a:lnTo>
                        <a:pt x="1587" y="1776"/>
                      </a:lnTo>
                      <a:lnTo>
                        <a:pt x="2976" y="3089"/>
                      </a:lnTo>
                      <a:cubicBezTo>
                        <a:pt x="2728" y="2445"/>
                        <a:pt x="2331" y="1850"/>
                        <a:pt x="1835" y="1329"/>
                      </a:cubicBezTo>
                      <a:lnTo>
                        <a:pt x="1835" y="1329"/>
                      </a:lnTo>
                      <a:cubicBezTo>
                        <a:pt x="2182" y="1577"/>
                        <a:pt x="2554" y="1776"/>
                        <a:pt x="2901" y="2023"/>
                      </a:cubicBezTo>
                      <a:cubicBezTo>
                        <a:pt x="2653" y="1602"/>
                        <a:pt x="2306" y="1156"/>
                        <a:pt x="1959" y="784"/>
                      </a:cubicBezTo>
                      <a:cubicBezTo>
                        <a:pt x="1754" y="602"/>
                        <a:pt x="1256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5" name="Google Shape;16395;p51"/>
                <p:cNvSpPr/>
                <p:nvPr/>
              </p:nvSpPr>
              <p:spPr>
                <a:xfrm>
                  <a:off x="3958750" y="1806500"/>
                  <a:ext cx="200825" cy="1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6970" extrusionOk="0">
                      <a:moveTo>
                        <a:pt x="6973" y="0"/>
                      </a:moveTo>
                      <a:cubicBezTo>
                        <a:pt x="6883" y="0"/>
                        <a:pt x="6786" y="18"/>
                        <a:pt x="6694" y="49"/>
                      </a:cubicBezTo>
                      <a:cubicBezTo>
                        <a:pt x="6322" y="123"/>
                        <a:pt x="6049" y="347"/>
                        <a:pt x="5752" y="545"/>
                      </a:cubicBezTo>
                      <a:cubicBezTo>
                        <a:pt x="5380" y="768"/>
                        <a:pt x="5033" y="966"/>
                        <a:pt x="4686" y="1189"/>
                      </a:cubicBezTo>
                      <a:cubicBezTo>
                        <a:pt x="3298" y="2107"/>
                        <a:pt x="2157" y="3173"/>
                        <a:pt x="1116" y="4511"/>
                      </a:cubicBezTo>
                      <a:cubicBezTo>
                        <a:pt x="596" y="5156"/>
                        <a:pt x="125" y="5899"/>
                        <a:pt x="50" y="6742"/>
                      </a:cubicBezTo>
                      <a:cubicBezTo>
                        <a:pt x="1" y="6792"/>
                        <a:pt x="1" y="6891"/>
                        <a:pt x="75" y="6916"/>
                      </a:cubicBezTo>
                      <a:cubicBezTo>
                        <a:pt x="90" y="6960"/>
                        <a:pt x="132" y="6969"/>
                        <a:pt x="173" y="6969"/>
                      </a:cubicBezTo>
                      <a:cubicBezTo>
                        <a:pt x="201" y="6969"/>
                        <a:pt x="229" y="6965"/>
                        <a:pt x="249" y="6965"/>
                      </a:cubicBezTo>
                      <a:cubicBezTo>
                        <a:pt x="868" y="6817"/>
                        <a:pt x="1538" y="6618"/>
                        <a:pt x="2108" y="6395"/>
                      </a:cubicBezTo>
                      <a:cubicBezTo>
                        <a:pt x="2901" y="6123"/>
                        <a:pt x="3595" y="5726"/>
                        <a:pt x="4265" y="5255"/>
                      </a:cubicBezTo>
                      <a:cubicBezTo>
                        <a:pt x="4810" y="4883"/>
                        <a:pt x="5331" y="4437"/>
                        <a:pt x="5876" y="3966"/>
                      </a:cubicBezTo>
                      <a:cubicBezTo>
                        <a:pt x="6620" y="3321"/>
                        <a:pt x="7239" y="2702"/>
                        <a:pt x="7785" y="1908"/>
                      </a:cubicBezTo>
                      <a:cubicBezTo>
                        <a:pt x="7884" y="1784"/>
                        <a:pt x="7983" y="1611"/>
                        <a:pt x="8008" y="1462"/>
                      </a:cubicBezTo>
                      <a:cubicBezTo>
                        <a:pt x="8033" y="1338"/>
                        <a:pt x="8008" y="1189"/>
                        <a:pt x="7983" y="1065"/>
                      </a:cubicBezTo>
                      <a:cubicBezTo>
                        <a:pt x="7933" y="942"/>
                        <a:pt x="7909" y="818"/>
                        <a:pt x="7859" y="694"/>
                      </a:cubicBezTo>
                      <a:cubicBezTo>
                        <a:pt x="7735" y="545"/>
                        <a:pt x="7537" y="570"/>
                        <a:pt x="7438" y="421"/>
                      </a:cubicBezTo>
                      <a:cubicBezTo>
                        <a:pt x="7388" y="322"/>
                        <a:pt x="7363" y="223"/>
                        <a:pt x="7289" y="123"/>
                      </a:cubicBezTo>
                      <a:cubicBezTo>
                        <a:pt x="7216" y="36"/>
                        <a:pt x="7101" y="0"/>
                        <a:pt x="6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6" name="Google Shape;16396;p51"/>
                <p:cNvSpPr/>
                <p:nvPr/>
              </p:nvSpPr>
              <p:spPr>
                <a:xfrm>
                  <a:off x="3974200" y="1870300"/>
                  <a:ext cx="94900" cy="9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628" extrusionOk="0">
                      <a:moveTo>
                        <a:pt x="3523" y="1"/>
                      </a:moveTo>
                      <a:lnTo>
                        <a:pt x="3523" y="1"/>
                      </a:lnTo>
                      <a:cubicBezTo>
                        <a:pt x="3052" y="224"/>
                        <a:pt x="2605" y="497"/>
                        <a:pt x="2234" y="769"/>
                      </a:cubicBezTo>
                      <a:cubicBezTo>
                        <a:pt x="1539" y="1339"/>
                        <a:pt x="945" y="2034"/>
                        <a:pt x="498" y="2852"/>
                      </a:cubicBezTo>
                      <a:cubicBezTo>
                        <a:pt x="336" y="3153"/>
                        <a:pt x="1" y="3627"/>
                        <a:pt x="464" y="3627"/>
                      </a:cubicBezTo>
                      <a:cubicBezTo>
                        <a:pt x="496" y="3627"/>
                        <a:pt x="532" y="3625"/>
                        <a:pt x="573" y="3620"/>
                      </a:cubicBezTo>
                      <a:cubicBezTo>
                        <a:pt x="1044" y="3571"/>
                        <a:pt x="1539" y="3347"/>
                        <a:pt x="1936" y="3100"/>
                      </a:cubicBezTo>
                      <a:cubicBezTo>
                        <a:pt x="2457" y="2802"/>
                        <a:pt x="2903" y="2356"/>
                        <a:pt x="3349" y="1959"/>
                      </a:cubicBezTo>
                      <a:lnTo>
                        <a:pt x="3349" y="1959"/>
                      </a:lnTo>
                      <a:cubicBezTo>
                        <a:pt x="2952" y="2108"/>
                        <a:pt x="2531" y="2232"/>
                        <a:pt x="2110" y="2381"/>
                      </a:cubicBezTo>
                      <a:cubicBezTo>
                        <a:pt x="2680" y="1835"/>
                        <a:pt x="3225" y="1315"/>
                        <a:pt x="3795" y="745"/>
                      </a:cubicBezTo>
                      <a:lnTo>
                        <a:pt x="3795" y="745"/>
                      </a:lnTo>
                      <a:cubicBezTo>
                        <a:pt x="3275" y="868"/>
                        <a:pt x="2729" y="1092"/>
                        <a:pt x="2283" y="1364"/>
                      </a:cubicBezTo>
                      <a:cubicBezTo>
                        <a:pt x="2680" y="943"/>
                        <a:pt x="3101" y="472"/>
                        <a:pt x="35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7" name="Google Shape;16397;p51"/>
                <p:cNvSpPr/>
                <p:nvPr/>
              </p:nvSpPr>
              <p:spPr>
                <a:xfrm>
                  <a:off x="3976725" y="1951025"/>
                  <a:ext cx="221900" cy="7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6" h="3032" extrusionOk="0">
                      <a:moveTo>
                        <a:pt x="6773" y="0"/>
                      </a:moveTo>
                      <a:cubicBezTo>
                        <a:pt x="4855" y="0"/>
                        <a:pt x="2913" y="463"/>
                        <a:pt x="1091" y="1085"/>
                      </a:cubicBezTo>
                      <a:cubicBezTo>
                        <a:pt x="844" y="1135"/>
                        <a:pt x="224" y="1333"/>
                        <a:pt x="125" y="1631"/>
                      </a:cubicBezTo>
                      <a:cubicBezTo>
                        <a:pt x="1" y="2052"/>
                        <a:pt x="1067" y="2300"/>
                        <a:pt x="1315" y="2374"/>
                      </a:cubicBezTo>
                      <a:cubicBezTo>
                        <a:pt x="2133" y="2697"/>
                        <a:pt x="3174" y="2697"/>
                        <a:pt x="3992" y="2821"/>
                      </a:cubicBezTo>
                      <a:cubicBezTo>
                        <a:pt x="4685" y="2936"/>
                        <a:pt x="5404" y="3032"/>
                        <a:pt x="6112" y="3032"/>
                      </a:cubicBezTo>
                      <a:cubicBezTo>
                        <a:pt x="6772" y="3032"/>
                        <a:pt x="7423" y="2949"/>
                        <a:pt x="8033" y="2721"/>
                      </a:cubicBezTo>
                      <a:cubicBezTo>
                        <a:pt x="8181" y="2672"/>
                        <a:pt x="8305" y="2597"/>
                        <a:pt x="8404" y="2473"/>
                      </a:cubicBezTo>
                      <a:cubicBezTo>
                        <a:pt x="8454" y="2350"/>
                        <a:pt x="8454" y="2226"/>
                        <a:pt x="8528" y="2102"/>
                      </a:cubicBezTo>
                      <a:cubicBezTo>
                        <a:pt x="8578" y="1978"/>
                        <a:pt x="8652" y="1953"/>
                        <a:pt x="8702" y="1854"/>
                      </a:cubicBezTo>
                      <a:cubicBezTo>
                        <a:pt x="8875" y="1631"/>
                        <a:pt x="8801" y="1556"/>
                        <a:pt x="8751" y="1259"/>
                      </a:cubicBezTo>
                      <a:cubicBezTo>
                        <a:pt x="8702" y="1085"/>
                        <a:pt x="8751" y="887"/>
                        <a:pt x="8702" y="713"/>
                      </a:cubicBezTo>
                      <a:cubicBezTo>
                        <a:pt x="8702" y="689"/>
                        <a:pt x="8702" y="614"/>
                        <a:pt x="8677" y="589"/>
                      </a:cubicBezTo>
                      <a:cubicBezTo>
                        <a:pt x="8627" y="391"/>
                        <a:pt x="8429" y="242"/>
                        <a:pt x="8206" y="193"/>
                      </a:cubicBezTo>
                      <a:cubicBezTo>
                        <a:pt x="7958" y="69"/>
                        <a:pt x="7685" y="19"/>
                        <a:pt x="7438" y="19"/>
                      </a:cubicBezTo>
                      <a:cubicBezTo>
                        <a:pt x="7217" y="6"/>
                        <a:pt x="6995" y="0"/>
                        <a:pt x="67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8" name="Google Shape;16398;p51"/>
                <p:cNvSpPr/>
                <p:nvPr/>
              </p:nvSpPr>
              <p:spPr>
                <a:xfrm>
                  <a:off x="3990975" y="1963825"/>
                  <a:ext cx="122750" cy="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0" h="1788" extrusionOk="0">
                      <a:moveTo>
                        <a:pt x="4622" y="0"/>
                      </a:moveTo>
                      <a:cubicBezTo>
                        <a:pt x="3742" y="0"/>
                        <a:pt x="2896" y="129"/>
                        <a:pt x="2009" y="425"/>
                      </a:cubicBezTo>
                      <a:cubicBezTo>
                        <a:pt x="1563" y="573"/>
                        <a:pt x="1141" y="747"/>
                        <a:pt x="745" y="970"/>
                      </a:cubicBezTo>
                      <a:cubicBezTo>
                        <a:pt x="621" y="1069"/>
                        <a:pt x="447" y="1094"/>
                        <a:pt x="323" y="1193"/>
                      </a:cubicBezTo>
                      <a:cubicBezTo>
                        <a:pt x="298" y="1218"/>
                        <a:pt x="1" y="1664"/>
                        <a:pt x="75" y="1664"/>
                      </a:cubicBezTo>
                      <a:cubicBezTo>
                        <a:pt x="518" y="1627"/>
                        <a:pt x="958" y="1607"/>
                        <a:pt x="1396" y="1607"/>
                      </a:cubicBezTo>
                      <a:cubicBezTo>
                        <a:pt x="2136" y="1607"/>
                        <a:pt x="2873" y="1663"/>
                        <a:pt x="3620" y="1788"/>
                      </a:cubicBezTo>
                      <a:cubicBezTo>
                        <a:pt x="3397" y="1490"/>
                        <a:pt x="3124" y="1292"/>
                        <a:pt x="2802" y="1119"/>
                      </a:cubicBezTo>
                      <a:cubicBezTo>
                        <a:pt x="3425" y="963"/>
                        <a:pt x="4069" y="867"/>
                        <a:pt x="4696" y="867"/>
                      </a:cubicBezTo>
                      <a:cubicBezTo>
                        <a:pt x="4767" y="867"/>
                        <a:pt x="4838" y="868"/>
                        <a:pt x="4909" y="871"/>
                      </a:cubicBezTo>
                      <a:cubicBezTo>
                        <a:pt x="4488" y="722"/>
                        <a:pt x="4042" y="573"/>
                        <a:pt x="3595" y="474"/>
                      </a:cubicBezTo>
                      <a:cubicBezTo>
                        <a:pt x="4017" y="325"/>
                        <a:pt x="4413" y="152"/>
                        <a:pt x="4860" y="3"/>
                      </a:cubicBezTo>
                      <a:cubicBezTo>
                        <a:pt x="4780" y="1"/>
                        <a:pt x="4701" y="0"/>
                        <a:pt x="46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9" name="Google Shape;16399;p51"/>
                <p:cNvSpPr/>
                <p:nvPr/>
              </p:nvSpPr>
              <p:spPr>
                <a:xfrm>
                  <a:off x="3965125" y="2018650"/>
                  <a:ext cx="212425" cy="13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7" h="5298" extrusionOk="0">
                      <a:moveTo>
                        <a:pt x="1227" y="0"/>
                      </a:moveTo>
                      <a:cubicBezTo>
                        <a:pt x="682" y="0"/>
                        <a:pt x="0" y="151"/>
                        <a:pt x="366" y="983"/>
                      </a:cubicBezTo>
                      <a:cubicBezTo>
                        <a:pt x="489" y="1231"/>
                        <a:pt x="688" y="1405"/>
                        <a:pt x="861" y="1578"/>
                      </a:cubicBezTo>
                      <a:cubicBezTo>
                        <a:pt x="1184" y="1900"/>
                        <a:pt x="1531" y="2223"/>
                        <a:pt x="1902" y="2495"/>
                      </a:cubicBezTo>
                      <a:cubicBezTo>
                        <a:pt x="3216" y="3561"/>
                        <a:pt x="4704" y="4429"/>
                        <a:pt x="6241" y="5098"/>
                      </a:cubicBezTo>
                      <a:cubicBezTo>
                        <a:pt x="6477" y="5193"/>
                        <a:pt x="6733" y="5297"/>
                        <a:pt x="6984" y="5297"/>
                      </a:cubicBezTo>
                      <a:cubicBezTo>
                        <a:pt x="7128" y="5297"/>
                        <a:pt x="7270" y="5263"/>
                        <a:pt x="7406" y="5173"/>
                      </a:cubicBezTo>
                      <a:cubicBezTo>
                        <a:pt x="7629" y="4999"/>
                        <a:pt x="7778" y="4726"/>
                        <a:pt x="8026" y="4627"/>
                      </a:cubicBezTo>
                      <a:cubicBezTo>
                        <a:pt x="8149" y="4578"/>
                        <a:pt x="8348" y="4578"/>
                        <a:pt x="8422" y="4454"/>
                      </a:cubicBezTo>
                      <a:cubicBezTo>
                        <a:pt x="8497" y="4355"/>
                        <a:pt x="8497" y="4255"/>
                        <a:pt x="8497" y="4131"/>
                      </a:cubicBezTo>
                      <a:lnTo>
                        <a:pt x="8497" y="2768"/>
                      </a:lnTo>
                      <a:cubicBezTo>
                        <a:pt x="8497" y="2371"/>
                        <a:pt x="8174" y="2297"/>
                        <a:pt x="7902" y="2148"/>
                      </a:cubicBezTo>
                      <a:cubicBezTo>
                        <a:pt x="6538" y="1504"/>
                        <a:pt x="5175" y="884"/>
                        <a:pt x="3762" y="438"/>
                      </a:cubicBezTo>
                      <a:cubicBezTo>
                        <a:pt x="3043" y="239"/>
                        <a:pt x="2299" y="91"/>
                        <a:pt x="1555" y="16"/>
                      </a:cubicBezTo>
                      <a:cubicBezTo>
                        <a:pt x="1461" y="7"/>
                        <a:pt x="1348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0" name="Google Shape;16400;p51"/>
                <p:cNvSpPr/>
                <p:nvPr/>
              </p:nvSpPr>
              <p:spPr>
                <a:xfrm>
                  <a:off x="3986650" y="2028800"/>
                  <a:ext cx="113425" cy="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181" extrusionOk="0">
                      <a:moveTo>
                        <a:pt x="546" y="0"/>
                      </a:moveTo>
                      <a:cubicBezTo>
                        <a:pt x="382" y="0"/>
                        <a:pt x="237" y="43"/>
                        <a:pt x="174" y="181"/>
                      </a:cubicBezTo>
                      <a:cubicBezTo>
                        <a:pt x="0" y="453"/>
                        <a:pt x="298" y="825"/>
                        <a:pt x="447" y="999"/>
                      </a:cubicBezTo>
                      <a:cubicBezTo>
                        <a:pt x="818" y="1420"/>
                        <a:pt x="1215" y="1742"/>
                        <a:pt x="1612" y="2065"/>
                      </a:cubicBezTo>
                      <a:cubicBezTo>
                        <a:pt x="2281" y="2511"/>
                        <a:pt x="2975" y="2858"/>
                        <a:pt x="3719" y="3180"/>
                      </a:cubicBezTo>
                      <a:cubicBezTo>
                        <a:pt x="3421" y="2808"/>
                        <a:pt x="3049" y="2511"/>
                        <a:pt x="2653" y="2312"/>
                      </a:cubicBezTo>
                      <a:lnTo>
                        <a:pt x="2653" y="2312"/>
                      </a:lnTo>
                      <a:cubicBezTo>
                        <a:pt x="3297" y="2362"/>
                        <a:pt x="3917" y="2461"/>
                        <a:pt x="4537" y="2610"/>
                      </a:cubicBezTo>
                      <a:cubicBezTo>
                        <a:pt x="3892" y="2089"/>
                        <a:pt x="3223" y="1618"/>
                        <a:pt x="2479" y="1222"/>
                      </a:cubicBezTo>
                      <a:cubicBezTo>
                        <a:pt x="2901" y="1197"/>
                        <a:pt x="3273" y="1172"/>
                        <a:pt x="3669" y="1098"/>
                      </a:cubicBezTo>
                      <a:cubicBezTo>
                        <a:pt x="3570" y="1098"/>
                        <a:pt x="3198" y="825"/>
                        <a:pt x="3099" y="800"/>
                      </a:cubicBezTo>
                      <a:cubicBezTo>
                        <a:pt x="2925" y="701"/>
                        <a:pt x="2702" y="602"/>
                        <a:pt x="2479" y="503"/>
                      </a:cubicBezTo>
                      <a:cubicBezTo>
                        <a:pt x="2058" y="329"/>
                        <a:pt x="1612" y="205"/>
                        <a:pt x="1165" y="106"/>
                      </a:cubicBezTo>
                      <a:cubicBezTo>
                        <a:pt x="1023" y="78"/>
                        <a:pt x="767" y="0"/>
                        <a:pt x="5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1" name="Google Shape;16401;p51"/>
                <p:cNvSpPr/>
                <p:nvPr/>
              </p:nvSpPr>
              <p:spPr>
                <a:xfrm>
                  <a:off x="3821100" y="1921800"/>
                  <a:ext cx="190350" cy="1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4" h="6871" extrusionOk="0">
                      <a:moveTo>
                        <a:pt x="3831" y="0"/>
                      </a:moveTo>
                      <a:cubicBezTo>
                        <a:pt x="2908" y="0"/>
                        <a:pt x="2038" y="314"/>
                        <a:pt x="1367" y="1040"/>
                      </a:cubicBezTo>
                      <a:cubicBezTo>
                        <a:pt x="1020" y="1436"/>
                        <a:pt x="747" y="1907"/>
                        <a:pt x="598" y="2403"/>
                      </a:cubicBezTo>
                      <a:cubicBezTo>
                        <a:pt x="0" y="4508"/>
                        <a:pt x="1798" y="6870"/>
                        <a:pt x="3939" y="6870"/>
                      </a:cubicBezTo>
                      <a:cubicBezTo>
                        <a:pt x="4194" y="6870"/>
                        <a:pt x="4453" y="6837"/>
                        <a:pt x="4714" y="6766"/>
                      </a:cubicBezTo>
                      <a:cubicBezTo>
                        <a:pt x="5308" y="6617"/>
                        <a:pt x="5804" y="6320"/>
                        <a:pt x="6300" y="5948"/>
                      </a:cubicBezTo>
                      <a:cubicBezTo>
                        <a:pt x="6870" y="5502"/>
                        <a:pt x="7242" y="4832"/>
                        <a:pt x="7366" y="4113"/>
                      </a:cubicBezTo>
                      <a:cubicBezTo>
                        <a:pt x="7614" y="2800"/>
                        <a:pt x="7069" y="1114"/>
                        <a:pt x="5854" y="445"/>
                      </a:cubicBezTo>
                      <a:cubicBezTo>
                        <a:pt x="5556" y="296"/>
                        <a:pt x="5209" y="172"/>
                        <a:pt x="4862" y="122"/>
                      </a:cubicBezTo>
                      <a:cubicBezTo>
                        <a:pt x="4516" y="42"/>
                        <a:pt x="4170" y="0"/>
                        <a:pt x="38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2" name="Google Shape;16402;p51"/>
                <p:cNvSpPr/>
                <p:nvPr/>
              </p:nvSpPr>
              <p:spPr>
                <a:xfrm>
                  <a:off x="3845975" y="1933800"/>
                  <a:ext cx="146275" cy="1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" h="5797" extrusionOk="0">
                      <a:moveTo>
                        <a:pt x="2690" y="1"/>
                      </a:moveTo>
                      <a:cubicBezTo>
                        <a:pt x="2499" y="1"/>
                        <a:pt x="2311" y="20"/>
                        <a:pt x="2132" y="64"/>
                      </a:cubicBezTo>
                      <a:cubicBezTo>
                        <a:pt x="1289" y="262"/>
                        <a:pt x="372" y="684"/>
                        <a:pt x="99" y="1551"/>
                      </a:cubicBezTo>
                      <a:cubicBezTo>
                        <a:pt x="0" y="1824"/>
                        <a:pt x="25" y="2146"/>
                        <a:pt x="174" y="2394"/>
                      </a:cubicBezTo>
                      <a:cubicBezTo>
                        <a:pt x="273" y="2518"/>
                        <a:pt x="421" y="2568"/>
                        <a:pt x="521" y="2691"/>
                      </a:cubicBezTo>
                      <a:cubicBezTo>
                        <a:pt x="868" y="3162"/>
                        <a:pt x="347" y="3807"/>
                        <a:pt x="545" y="4352"/>
                      </a:cubicBezTo>
                      <a:cubicBezTo>
                        <a:pt x="769" y="4774"/>
                        <a:pt x="1388" y="4848"/>
                        <a:pt x="1735" y="5170"/>
                      </a:cubicBezTo>
                      <a:cubicBezTo>
                        <a:pt x="1859" y="5294"/>
                        <a:pt x="1909" y="5443"/>
                        <a:pt x="2082" y="5592"/>
                      </a:cubicBezTo>
                      <a:cubicBezTo>
                        <a:pt x="2256" y="5741"/>
                        <a:pt x="2479" y="5765"/>
                        <a:pt x="2727" y="5790"/>
                      </a:cubicBezTo>
                      <a:cubicBezTo>
                        <a:pt x="2781" y="5794"/>
                        <a:pt x="2835" y="5797"/>
                        <a:pt x="2888" y="5797"/>
                      </a:cubicBezTo>
                      <a:cubicBezTo>
                        <a:pt x="3450" y="5797"/>
                        <a:pt x="3989" y="5570"/>
                        <a:pt x="4487" y="5344"/>
                      </a:cubicBezTo>
                      <a:cubicBezTo>
                        <a:pt x="4735" y="5245"/>
                        <a:pt x="4958" y="5146"/>
                        <a:pt x="5132" y="4972"/>
                      </a:cubicBezTo>
                      <a:cubicBezTo>
                        <a:pt x="5355" y="4749"/>
                        <a:pt x="5454" y="4427"/>
                        <a:pt x="5454" y="4154"/>
                      </a:cubicBezTo>
                      <a:cubicBezTo>
                        <a:pt x="5454" y="3832"/>
                        <a:pt x="5429" y="3559"/>
                        <a:pt x="5355" y="3262"/>
                      </a:cubicBezTo>
                      <a:cubicBezTo>
                        <a:pt x="5330" y="3162"/>
                        <a:pt x="5330" y="3063"/>
                        <a:pt x="5330" y="2989"/>
                      </a:cubicBezTo>
                      <a:cubicBezTo>
                        <a:pt x="5355" y="2741"/>
                        <a:pt x="5677" y="2568"/>
                        <a:pt x="5751" y="2320"/>
                      </a:cubicBezTo>
                      <a:cubicBezTo>
                        <a:pt x="5850" y="2072"/>
                        <a:pt x="5702" y="1824"/>
                        <a:pt x="5553" y="1650"/>
                      </a:cubicBezTo>
                      <a:cubicBezTo>
                        <a:pt x="5355" y="1452"/>
                        <a:pt x="5181" y="1303"/>
                        <a:pt x="5057" y="1080"/>
                      </a:cubicBezTo>
                      <a:cubicBezTo>
                        <a:pt x="4983" y="956"/>
                        <a:pt x="4958" y="832"/>
                        <a:pt x="4859" y="733"/>
                      </a:cubicBezTo>
                      <a:cubicBezTo>
                        <a:pt x="4809" y="659"/>
                        <a:pt x="4710" y="634"/>
                        <a:pt x="4611" y="560"/>
                      </a:cubicBezTo>
                      <a:cubicBezTo>
                        <a:pt x="4088" y="250"/>
                        <a:pt x="3369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FFB9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3" name="Google Shape;16403;p51"/>
                <p:cNvSpPr/>
                <p:nvPr/>
              </p:nvSpPr>
              <p:spPr>
                <a:xfrm>
                  <a:off x="3889350" y="1984075"/>
                  <a:ext cx="13650" cy="1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531" extrusionOk="0">
                      <a:moveTo>
                        <a:pt x="273" y="1"/>
                      </a:moveTo>
                      <a:cubicBezTo>
                        <a:pt x="185" y="1"/>
                        <a:pt x="100" y="51"/>
                        <a:pt x="50" y="135"/>
                      </a:cubicBezTo>
                      <a:cubicBezTo>
                        <a:pt x="0" y="234"/>
                        <a:pt x="25" y="408"/>
                        <a:pt x="149" y="482"/>
                      </a:cubicBezTo>
                      <a:cubicBezTo>
                        <a:pt x="149" y="482"/>
                        <a:pt x="174" y="482"/>
                        <a:pt x="174" y="507"/>
                      </a:cubicBezTo>
                      <a:cubicBezTo>
                        <a:pt x="213" y="523"/>
                        <a:pt x="257" y="531"/>
                        <a:pt x="301" y="531"/>
                      </a:cubicBezTo>
                      <a:cubicBezTo>
                        <a:pt x="395" y="531"/>
                        <a:pt x="487" y="492"/>
                        <a:pt x="521" y="408"/>
                      </a:cubicBezTo>
                      <a:cubicBezTo>
                        <a:pt x="546" y="309"/>
                        <a:pt x="546" y="135"/>
                        <a:pt x="422" y="61"/>
                      </a:cubicBezTo>
                      <a:cubicBezTo>
                        <a:pt x="422" y="61"/>
                        <a:pt x="397" y="61"/>
                        <a:pt x="397" y="36"/>
                      </a:cubicBezTo>
                      <a:cubicBezTo>
                        <a:pt x="357" y="12"/>
                        <a:pt x="315" y="1"/>
                        <a:pt x="2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4" name="Google Shape;16404;p51"/>
                <p:cNvSpPr/>
                <p:nvPr/>
              </p:nvSpPr>
              <p:spPr>
                <a:xfrm>
                  <a:off x="3920325" y="19589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1" y="447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5" name="Google Shape;16405;p51"/>
                <p:cNvSpPr/>
                <p:nvPr/>
              </p:nvSpPr>
              <p:spPr>
                <a:xfrm>
                  <a:off x="3891825" y="19546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0"/>
                      </a:moveTo>
                      <a:cubicBezTo>
                        <a:pt x="0" y="0"/>
                        <a:pt x="0" y="471"/>
                        <a:pt x="298" y="471"/>
                      </a:cubicBezTo>
                      <a:cubicBezTo>
                        <a:pt x="620" y="471"/>
                        <a:pt x="620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6" name="Google Shape;16406;p51"/>
                <p:cNvSpPr/>
                <p:nvPr/>
              </p:nvSpPr>
              <p:spPr>
                <a:xfrm>
                  <a:off x="3925900" y="19930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6"/>
                        <a:pt x="298" y="446"/>
                      </a:cubicBezTo>
                      <a:cubicBezTo>
                        <a:pt x="621" y="446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7" name="Google Shape;16407;p51"/>
                <p:cNvSpPr/>
                <p:nvPr/>
              </p:nvSpPr>
              <p:spPr>
                <a:xfrm>
                  <a:off x="3958750" y="198125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8" name="Google Shape;16408;p51"/>
                <p:cNvSpPr/>
                <p:nvPr/>
              </p:nvSpPr>
              <p:spPr>
                <a:xfrm>
                  <a:off x="3949450" y="2020900"/>
                  <a:ext cx="149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47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596" y="447"/>
                        <a:pt x="59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9" name="Google Shape;16409;p51"/>
                <p:cNvSpPr/>
                <p:nvPr/>
              </p:nvSpPr>
              <p:spPr>
                <a:xfrm>
                  <a:off x="3898025" y="20438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0" name="Google Shape;16410;p51"/>
                <p:cNvSpPr/>
                <p:nvPr/>
              </p:nvSpPr>
              <p:spPr>
                <a:xfrm>
                  <a:off x="3861450" y="20153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621" y="472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1" name="Google Shape;16411;p51"/>
                <p:cNvSpPr/>
                <p:nvPr/>
              </p:nvSpPr>
              <p:spPr>
                <a:xfrm>
                  <a:off x="3860850" y="1971950"/>
                  <a:ext cx="155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47" extrusionOk="0">
                      <a:moveTo>
                        <a:pt x="297" y="0"/>
                      </a:moveTo>
                      <a:cubicBezTo>
                        <a:pt x="0" y="0"/>
                        <a:pt x="0" y="447"/>
                        <a:pt x="297" y="447"/>
                      </a:cubicBezTo>
                      <a:cubicBezTo>
                        <a:pt x="620" y="447"/>
                        <a:pt x="62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2" name="Google Shape;16412;p51"/>
                <p:cNvSpPr/>
                <p:nvPr/>
              </p:nvSpPr>
              <p:spPr>
                <a:xfrm>
                  <a:off x="3899250" y="20165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3" name="Google Shape;16413;p51"/>
                <p:cNvSpPr/>
                <p:nvPr/>
              </p:nvSpPr>
              <p:spPr>
                <a:xfrm>
                  <a:off x="3929000" y="2047550"/>
                  <a:ext cx="15525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3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306" y="472"/>
                        <a:pt x="314" y="473"/>
                        <a:pt x="321" y="473"/>
                      </a:cubicBezTo>
                      <a:cubicBezTo>
                        <a:pt x="620" y="473"/>
                        <a:pt x="613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4" name="Google Shape;16414;p51"/>
                <p:cNvSpPr/>
                <p:nvPr/>
              </p:nvSpPr>
              <p:spPr>
                <a:xfrm>
                  <a:off x="3941400" y="19651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0" y="447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5" name="Google Shape;16415;p51"/>
                <p:cNvSpPr/>
                <p:nvPr/>
              </p:nvSpPr>
              <p:spPr>
                <a:xfrm>
                  <a:off x="3909175" y="1940950"/>
                  <a:ext cx="151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451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336" y="449"/>
                        <a:pt x="348" y="451"/>
                        <a:pt x="360" y="451"/>
                      </a:cubicBezTo>
                      <a:cubicBezTo>
                        <a:pt x="597" y="451"/>
                        <a:pt x="60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6" name="Google Shape;16416;p51"/>
                <p:cNvSpPr/>
                <p:nvPr/>
              </p:nvSpPr>
              <p:spPr>
                <a:xfrm>
                  <a:off x="3967425" y="20041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7" name="Google Shape;16417;p51"/>
                <p:cNvSpPr/>
                <p:nvPr/>
              </p:nvSpPr>
              <p:spPr>
                <a:xfrm>
                  <a:off x="3867025" y="2036400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7"/>
                        <a:pt x="298" y="447"/>
                      </a:cubicBezTo>
                      <a:cubicBezTo>
                        <a:pt x="621" y="447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8" name="Google Shape;16418;p51"/>
                <p:cNvSpPr/>
                <p:nvPr/>
              </p:nvSpPr>
              <p:spPr>
                <a:xfrm>
                  <a:off x="3862700" y="19936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3"/>
                        <a:pt x="337" y="473"/>
                        <a:pt x="344" y="473"/>
                      </a:cubicBezTo>
                      <a:cubicBezTo>
                        <a:pt x="620" y="473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9" name="Google Shape;16419;p51"/>
                <p:cNvSpPr/>
                <p:nvPr/>
              </p:nvSpPr>
              <p:spPr>
                <a:xfrm>
                  <a:off x="3927775" y="20215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2"/>
                        <a:pt x="337" y="472"/>
                        <a:pt x="344" y="472"/>
                      </a:cubicBezTo>
                      <a:cubicBezTo>
                        <a:pt x="620" y="472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0" name="Google Shape;16420;p51"/>
                <p:cNvSpPr/>
                <p:nvPr/>
              </p:nvSpPr>
              <p:spPr>
                <a:xfrm>
                  <a:off x="3955050" y="204632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322" y="0"/>
                      </a:moveTo>
                      <a:cubicBezTo>
                        <a:pt x="0" y="0"/>
                        <a:pt x="0" y="471"/>
                        <a:pt x="322" y="471"/>
                      </a:cubicBezTo>
                      <a:cubicBezTo>
                        <a:pt x="620" y="471"/>
                        <a:pt x="620" y="0"/>
                        <a:pt x="3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1" name="Google Shape;16421;p51"/>
                <p:cNvSpPr/>
                <p:nvPr/>
              </p:nvSpPr>
              <p:spPr>
                <a:xfrm>
                  <a:off x="3957525" y="195087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2" name="Google Shape;16422;p51"/>
                <p:cNvSpPr/>
                <p:nvPr/>
              </p:nvSpPr>
              <p:spPr>
                <a:xfrm>
                  <a:off x="3912275" y="20587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1"/>
                      </a:moveTo>
                      <a:cubicBezTo>
                        <a:pt x="1" y="1"/>
                        <a:pt x="1" y="472"/>
                        <a:pt x="323" y="472"/>
                      </a:cubicBezTo>
                      <a:cubicBezTo>
                        <a:pt x="620" y="472"/>
                        <a:pt x="62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423" name="Google Shape;16423;p51"/>
              <p:cNvGrpSpPr/>
              <p:nvPr/>
            </p:nvGrpSpPr>
            <p:grpSpPr>
              <a:xfrm rot="-550122">
                <a:off x="1329923" y="712084"/>
                <a:ext cx="1043604" cy="773451"/>
                <a:chOff x="3748050" y="180275"/>
                <a:chExt cx="394800" cy="292600"/>
              </a:xfrm>
            </p:grpSpPr>
            <p:sp>
              <p:nvSpPr>
                <p:cNvPr id="16424" name="Google Shape;16424;p51"/>
                <p:cNvSpPr/>
                <p:nvPr/>
              </p:nvSpPr>
              <p:spPr>
                <a:xfrm>
                  <a:off x="3896775" y="358500"/>
                  <a:ext cx="66975" cy="1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575" extrusionOk="0">
                      <a:moveTo>
                        <a:pt x="2292" y="1"/>
                      </a:moveTo>
                      <a:cubicBezTo>
                        <a:pt x="2137" y="1"/>
                        <a:pt x="1948" y="192"/>
                        <a:pt x="1860" y="333"/>
                      </a:cubicBezTo>
                      <a:cubicBezTo>
                        <a:pt x="1736" y="557"/>
                        <a:pt x="1711" y="755"/>
                        <a:pt x="1662" y="978"/>
                      </a:cubicBezTo>
                      <a:cubicBezTo>
                        <a:pt x="1463" y="1474"/>
                        <a:pt x="1116" y="2044"/>
                        <a:pt x="720" y="2565"/>
                      </a:cubicBezTo>
                      <a:cubicBezTo>
                        <a:pt x="546" y="2812"/>
                        <a:pt x="348" y="3060"/>
                        <a:pt x="199" y="3308"/>
                      </a:cubicBezTo>
                      <a:cubicBezTo>
                        <a:pt x="75" y="3556"/>
                        <a:pt x="1" y="3854"/>
                        <a:pt x="75" y="4101"/>
                      </a:cubicBezTo>
                      <a:cubicBezTo>
                        <a:pt x="174" y="4349"/>
                        <a:pt x="447" y="4572"/>
                        <a:pt x="794" y="4572"/>
                      </a:cubicBezTo>
                      <a:cubicBezTo>
                        <a:pt x="815" y="4574"/>
                        <a:pt x="836" y="4575"/>
                        <a:pt x="857" y="4575"/>
                      </a:cubicBezTo>
                      <a:cubicBezTo>
                        <a:pt x="1163" y="4575"/>
                        <a:pt x="1504" y="4409"/>
                        <a:pt x="1736" y="4201"/>
                      </a:cubicBezTo>
                      <a:cubicBezTo>
                        <a:pt x="1984" y="3978"/>
                        <a:pt x="2108" y="3705"/>
                        <a:pt x="2207" y="3457"/>
                      </a:cubicBezTo>
                      <a:cubicBezTo>
                        <a:pt x="2455" y="2788"/>
                        <a:pt x="2554" y="2094"/>
                        <a:pt x="2604" y="1449"/>
                      </a:cubicBezTo>
                      <a:cubicBezTo>
                        <a:pt x="2653" y="978"/>
                        <a:pt x="2678" y="507"/>
                        <a:pt x="2455" y="110"/>
                      </a:cubicBezTo>
                      <a:cubicBezTo>
                        <a:pt x="2412" y="32"/>
                        <a:pt x="2355" y="1"/>
                        <a:pt x="22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5" name="Google Shape;16425;p51"/>
                <p:cNvSpPr/>
                <p:nvPr/>
              </p:nvSpPr>
              <p:spPr>
                <a:xfrm>
                  <a:off x="3920325" y="370950"/>
                  <a:ext cx="41550" cy="5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2117" extrusionOk="0">
                      <a:moveTo>
                        <a:pt x="1327" y="0"/>
                      </a:moveTo>
                      <a:cubicBezTo>
                        <a:pt x="1115" y="0"/>
                        <a:pt x="937" y="151"/>
                        <a:pt x="893" y="282"/>
                      </a:cubicBezTo>
                      <a:cubicBezTo>
                        <a:pt x="794" y="530"/>
                        <a:pt x="695" y="777"/>
                        <a:pt x="571" y="1050"/>
                      </a:cubicBezTo>
                      <a:cubicBezTo>
                        <a:pt x="422" y="1422"/>
                        <a:pt x="249" y="1744"/>
                        <a:pt x="1" y="2116"/>
                      </a:cubicBezTo>
                      <a:cubicBezTo>
                        <a:pt x="373" y="1843"/>
                        <a:pt x="596" y="1496"/>
                        <a:pt x="794" y="1125"/>
                      </a:cubicBezTo>
                      <a:cubicBezTo>
                        <a:pt x="844" y="1372"/>
                        <a:pt x="868" y="1596"/>
                        <a:pt x="868" y="1843"/>
                      </a:cubicBezTo>
                      <a:cubicBezTo>
                        <a:pt x="918" y="1521"/>
                        <a:pt x="1042" y="1224"/>
                        <a:pt x="1240" y="951"/>
                      </a:cubicBezTo>
                      <a:cubicBezTo>
                        <a:pt x="1315" y="1125"/>
                        <a:pt x="1414" y="1348"/>
                        <a:pt x="1563" y="1496"/>
                      </a:cubicBezTo>
                      <a:cubicBezTo>
                        <a:pt x="1414" y="1323"/>
                        <a:pt x="1488" y="951"/>
                        <a:pt x="1513" y="728"/>
                      </a:cubicBezTo>
                      <a:cubicBezTo>
                        <a:pt x="1513" y="579"/>
                        <a:pt x="1662" y="83"/>
                        <a:pt x="1414" y="9"/>
                      </a:cubicBezTo>
                      <a:cubicBezTo>
                        <a:pt x="1384" y="3"/>
                        <a:pt x="1355" y="0"/>
                        <a:pt x="1327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6" name="Google Shape;16426;p51"/>
                <p:cNvSpPr/>
                <p:nvPr/>
              </p:nvSpPr>
              <p:spPr>
                <a:xfrm>
                  <a:off x="3832950" y="360775"/>
                  <a:ext cx="114675" cy="9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3867" extrusionOk="0">
                      <a:moveTo>
                        <a:pt x="4371" y="0"/>
                      </a:moveTo>
                      <a:cubicBezTo>
                        <a:pt x="4333" y="0"/>
                        <a:pt x="4296" y="7"/>
                        <a:pt x="4264" y="19"/>
                      </a:cubicBezTo>
                      <a:cubicBezTo>
                        <a:pt x="4240" y="19"/>
                        <a:pt x="4215" y="44"/>
                        <a:pt x="4165" y="44"/>
                      </a:cubicBezTo>
                      <a:cubicBezTo>
                        <a:pt x="3967" y="168"/>
                        <a:pt x="3744" y="267"/>
                        <a:pt x="3570" y="416"/>
                      </a:cubicBezTo>
                      <a:cubicBezTo>
                        <a:pt x="3397" y="590"/>
                        <a:pt x="3174" y="763"/>
                        <a:pt x="3000" y="912"/>
                      </a:cubicBezTo>
                      <a:cubicBezTo>
                        <a:pt x="2603" y="1284"/>
                        <a:pt x="2157" y="1606"/>
                        <a:pt x="1736" y="1879"/>
                      </a:cubicBezTo>
                      <a:cubicBezTo>
                        <a:pt x="1190" y="2226"/>
                        <a:pt x="645" y="2523"/>
                        <a:pt x="273" y="2969"/>
                      </a:cubicBezTo>
                      <a:cubicBezTo>
                        <a:pt x="124" y="3143"/>
                        <a:pt x="0" y="3366"/>
                        <a:pt x="75" y="3564"/>
                      </a:cubicBezTo>
                      <a:cubicBezTo>
                        <a:pt x="149" y="3688"/>
                        <a:pt x="273" y="3738"/>
                        <a:pt x="422" y="3812"/>
                      </a:cubicBezTo>
                      <a:cubicBezTo>
                        <a:pt x="535" y="3850"/>
                        <a:pt x="659" y="3867"/>
                        <a:pt x="788" y="3867"/>
                      </a:cubicBezTo>
                      <a:cubicBezTo>
                        <a:pt x="1085" y="3867"/>
                        <a:pt x="1410" y="3777"/>
                        <a:pt x="1686" y="3639"/>
                      </a:cubicBezTo>
                      <a:cubicBezTo>
                        <a:pt x="2108" y="3465"/>
                        <a:pt x="2405" y="3192"/>
                        <a:pt x="2678" y="2895"/>
                      </a:cubicBezTo>
                      <a:cubicBezTo>
                        <a:pt x="3223" y="2399"/>
                        <a:pt x="3645" y="1854"/>
                        <a:pt x="3992" y="1259"/>
                      </a:cubicBezTo>
                      <a:cubicBezTo>
                        <a:pt x="4165" y="986"/>
                        <a:pt x="4264" y="664"/>
                        <a:pt x="4413" y="391"/>
                      </a:cubicBezTo>
                      <a:cubicBezTo>
                        <a:pt x="4463" y="342"/>
                        <a:pt x="4587" y="242"/>
                        <a:pt x="4587" y="143"/>
                      </a:cubicBezTo>
                      <a:cubicBezTo>
                        <a:pt x="4587" y="51"/>
                        <a:pt x="4477" y="0"/>
                        <a:pt x="437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7" name="Google Shape;16427;p51"/>
                <p:cNvSpPr/>
                <p:nvPr/>
              </p:nvSpPr>
              <p:spPr>
                <a:xfrm>
                  <a:off x="3886875" y="368075"/>
                  <a:ext cx="58275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1" h="2083" extrusionOk="0">
                      <a:moveTo>
                        <a:pt x="2206" y="0"/>
                      </a:moveTo>
                      <a:cubicBezTo>
                        <a:pt x="1711" y="74"/>
                        <a:pt x="1190" y="471"/>
                        <a:pt x="843" y="793"/>
                      </a:cubicBezTo>
                      <a:cubicBezTo>
                        <a:pt x="570" y="1041"/>
                        <a:pt x="273" y="1240"/>
                        <a:pt x="0" y="1487"/>
                      </a:cubicBezTo>
                      <a:cubicBezTo>
                        <a:pt x="322" y="1339"/>
                        <a:pt x="620" y="1165"/>
                        <a:pt x="942" y="967"/>
                      </a:cubicBezTo>
                      <a:lnTo>
                        <a:pt x="942" y="967"/>
                      </a:lnTo>
                      <a:cubicBezTo>
                        <a:pt x="645" y="1314"/>
                        <a:pt x="372" y="1611"/>
                        <a:pt x="75" y="1958"/>
                      </a:cubicBezTo>
                      <a:cubicBezTo>
                        <a:pt x="397" y="1686"/>
                        <a:pt x="744" y="1438"/>
                        <a:pt x="1116" y="1190"/>
                      </a:cubicBezTo>
                      <a:lnTo>
                        <a:pt x="1116" y="1190"/>
                      </a:lnTo>
                      <a:cubicBezTo>
                        <a:pt x="1017" y="1487"/>
                        <a:pt x="868" y="1785"/>
                        <a:pt x="719" y="2082"/>
                      </a:cubicBezTo>
                      <a:cubicBezTo>
                        <a:pt x="1388" y="1487"/>
                        <a:pt x="1859" y="793"/>
                        <a:pt x="2306" y="74"/>
                      </a:cubicBezTo>
                      <a:cubicBezTo>
                        <a:pt x="2306" y="74"/>
                        <a:pt x="2330" y="50"/>
                        <a:pt x="2306" y="50"/>
                      </a:cubicBezTo>
                      <a:cubicBezTo>
                        <a:pt x="2306" y="0"/>
                        <a:pt x="2231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8" name="Google Shape;16428;p51"/>
                <p:cNvSpPr/>
                <p:nvPr/>
              </p:nvSpPr>
              <p:spPr>
                <a:xfrm>
                  <a:off x="3971150" y="346325"/>
                  <a:ext cx="98575" cy="7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3" h="3077" extrusionOk="0">
                      <a:moveTo>
                        <a:pt x="666" y="1"/>
                      </a:moveTo>
                      <a:cubicBezTo>
                        <a:pt x="651" y="1"/>
                        <a:pt x="636" y="1"/>
                        <a:pt x="620" y="2"/>
                      </a:cubicBezTo>
                      <a:cubicBezTo>
                        <a:pt x="1" y="27"/>
                        <a:pt x="620" y="1168"/>
                        <a:pt x="719" y="1341"/>
                      </a:cubicBezTo>
                      <a:cubicBezTo>
                        <a:pt x="819" y="1564"/>
                        <a:pt x="943" y="1812"/>
                        <a:pt x="1091" y="2035"/>
                      </a:cubicBezTo>
                      <a:cubicBezTo>
                        <a:pt x="1414" y="2432"/>
                        <a:pt x="1860" y="2779"/>
                        <a:pt x="2430" y="2952"/>
                      </a:cubicBezTo>
                      <a:cubicBezTo>
                        <a:pt x="2603" y="3027"/>
                        <a:pt x="2802" y="3076"/>
                        <a:pt x="3025" y="3076"/>
                      </a:cubicBezTo>
                      <a:cubicBezTo>
                        <a:pt x="3198" y="3076"/>
                        <a:pt x="3446" y="3052"/>
                        <a:pt x="3595" y="2928"/>
                      </a:cubicBezTo>
                      <a:cubicBezTo>
                        <a:pt x="3893" y="2704"/>
                        <a:pt x="3942" y="2407"/>
                        <a:pt x="3818" y="2159"/>
                      </a:cubicBezTo>
                      <a:cubicBezTo>
                        <a:pt x="3694" y="1886"/>
                        <a:pt x="3446" y="1713"/>
                        <a:pt x="3198" y="1564"/>
                      </a:cubicBezTo>
                      <a:cubicBezTo>
                        <a:pt x="2901" y="1316"/>
                        <a:pt x="2579" y="1093"/>
                        <a:pt x="2207" y="920"/>
                      </a:cubicBezTo>
                      <a:cubicBezTo>
                        <a:pt x="1934" y="697"/>
                        <a:pt x="1661" y="498"/>
                        <a:pt x="1339" y="325"/>
                      </a:cubicBezTo>
                      <a:cubicBezTo>
                        <a:pt x="1151" y="207"/>
                        <a:pt x="941" y="1"/>
                        <a:pt x="66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9" name="Google Shape;16429;p51"/>
                <p:cNvSpPr/>
                <p:nvPr/>
              </p:nvSpPr>
              <p:spPr>
                <a:xfrm>
                  <a:off x="3960000" y="353700"/>
                  <a:ext cx="59525" cy="8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491" extrusionOk="0">
                      <a:moveTo>
                        <a:pt x="623" y="0"/>
                      </a:moveTo>
                      <a:cubicBezTo>
                        <a:pt x="394" y="0"/>
                        <a:pt x="269" y="236"/>
                        <a:pt x="248" y="402"/>
                      </a:cubicBezTo>
                      <a:cubicBezTo>
                        <a:pt x="199" y="699"/>
                        <a:pt x="149" y="1021"/>
                        <a:pt x="124" y="1319"/>
                      </a:cubicBezTo>
                      <a:cubicBezTo>
                        <a:pt x="50" y="1765"/>
                        <a:pt x="0" y="2236"/>
                        <a:pt x="124" y="2633"/>
                      </a:cubicBezTo>
                      <a:cubicBezTo>
                        <a:pt x="248" y="3029"/>
                        <a:pt x="620" y="3401"/>
                        <a:pt x="1165" y="3475"/>
                      </a:cubicBezTo>
                      <a:cubicBezTo>
                        <a:pt x="1238" y="3485"/>
                        <a:pt x="1307" y="3490"/>
                        <a:pt x="1373" y="3490"/>
                      </a:cubicBezTo>
                      <a:cubicBezTo>
                        <a:pt x="1487" y="3490"/>
                        <a:pt x="1592" y="3473"/>
                        <a:pt x="1686" y="3426"/>
                      </a:cubicBezTo>
                      <a:cubicBezTo>
                        <a:pt x="2008" y="3351"/>
                        <a:pt x="2256" y="3104"/>
                        <a:pt x="2306" y="2856"/>
                      </a:cubicBezTo>
                      <a:cubicBezTo>
                        <a:pt x="2380" y="2608"/>
                        <a:pt x="2306" y="2360"/>
                        <a:pt x="2231" y="2137"/>
                      </a:cubicBezTo>
                      <a:cubicBezTo>
                        <a:pt x="1984" y="1567"/>
                        <a:pt x="1513" y="1145"/>
                        <a:pt x="1190" y="625"/>
                      </a:cubicBezTo>
                      <a:cubicBezTo>
                        <a:pt x="1116" y="426"/>
                        <a:pt x="1017" y="129"/>
                        <a:pt x="769" y="30"/>
                      </a:cubicBezTo>
                      <a:cubicBezTo>
                        <a:pt x="716" y="9"/>
                        <a:pt x="667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0" name="Google Shape;16430;p51"/>
                <p:cNvSpPr/>
                <p:nvPr/>
              </p:nvSpPr>
              <p:spPr>
                <a:xfrm>
                  <a:off x="3964325" y="361875"/>
                  <a:ext cx="34750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711" extrusionOk="0">
                      <a:moveTo>
                        <a:pt x="348" y="0"/>
                      </a:moveTo>
                      <a:cubicBezTo>
                        <a:pt x="100" y="25"/>
                        <a:pt x="100" y="223"/>
                        <a:pt x="75" y="347"/>
                      </a:cubicBezTo>
                      <a:cubicBezTo>
                        <a:pt x="1" y="719"/>
                        <a:pt x="1" y="1066"/>
                        <a:pt x="100" y="1413"/>
                      </a:cubicBezTo>
                      <a:cubicBezTo>
                        <a:pt x="125" y="1537"/>
                        <a:pt x="199" y="1661"/>
                        <a:pt x="323" y="1711"/>
                      </a:cubicBezTo>
                      <a:cubicBezTo>
                        <a:pt x="323" y="1463"/>
                        <a:pt x="323" y="1190"/>
                        <a:pt x="348" y="917"/>
                      </a:cubicBezTo>
                      <a:cubicBezTo>
                        <a:pt x="497" y="1165"/>
                        <a:pt x="695" y="1413"/>
                        <a:pt x="893" y="1611"/>
                      </a:cubicBezTo>
                      <a:cubicBezTo>
                        <a:pt x="992" y="1314"/>
                        <a:pt x="745" y="1066"/>
                        <a:pt x="769" y="744"/>
                      </a:cubicBezTo>
                      <a:lnTo>
                        <a:pt x="769" y="744"/>
                      </a:lnTo>
                      <a:cubicBezTo>
                        <a:pt x="968" y="967"/>
                        <a:pt x="1191" y="1190"/>
                        <a:pt x="1389" y="1364"/>
                      </a:cubicBezTo>
                      <a:cubicBezTo>
                        <a:pt x="1265" y="992"/>
                        <a:pt x="1092" y="620"/>
                        <a:pt x="819" y="322"/>
                      </a:cubicBezTo>
                      <a:cubicBezTo>
                        <a:pt x="720" y="198"/>
                        <a:pt x="596" y="50"/>
                        <a:pt x="348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1" name="Google Shape;16431;p51"/>
                <p:cNvSpPr/>
                <p:nvPr/>
              </p:nvSpPr>
              <p:spPr>
                <a:xfrm>
                  <a:off x="3748050" y="320350"/>
                  <a:ext cx="191525" cy="6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1" h="2703" extrusionOk="0">
                      <a:moveTo>
                        <a:pt x="7660" y="0"/>
                      </a:moveTo>
                      <a:lnTo>
                        <a:pt x="7660" y="0"/>
                      </a:lnTo>
                      <a:cubicBezTo>
                        <a:pt x="5892" y="489"/>
                        <a:pt x="3992" y="1174"/>
                        <a:pt x="2207" y="1174"/>
                      </a:cubicBezTo>
                      <a:cubicBezTo>
                        <a:pt x="2091" y="1174"/>
                        <a:pt x="1975" y="1171"/>
                        <a:pt x="1860" y="1165"/>
                      </a:cubicBezTo>
                      <a:cubicBezTo>
                        <a:pt x="1661" y="1165"/>
                        <a:pt x="1452" y="1143"/>
                        <a:pt x="1239" y="1143"/>
                      </a:cubicBezTo>
                      <a:cubicBezTo>
                        <a:pt x="1132" y="1143"/>
                        <a:pt x="1025" y="1149"/>
                        <a:pt x="918" y="1165"/>
                      </a:cubicBezTo>
                      <a:cubicBezTo>
                        <a:pt x="570" y="1240"/>
                        <a:pt x="223" y="1413"/>
                        <a:pt x="99" y="1661"/>
                      </a:cubicBezTo>
                      <a:cubicBezTo>
                        <a:pt x="0" y="1859"/>
                        <a:pt x="75" y="2083"/>
                        <a:pt x="199" y="2207"/>
                      </a:cubicBezTo>
                      <a:cubicBezTo>
                        <a:pt x="323" y="2355"/>
                        <a:pt x="496" y="2454"/>
                        <a:pt x="694" y="2504"/>
                      </a:cubicBezTo>
                      <a:cubicBezTo>
                        <a:pt x="1025" y="2636"/>
                        <a:pt x="1344" y="2702"/>
                        <a:pt x="1704" y="2702"/>
                      </a:cubicBezTo>
                      <a:cubicBezTo>
                        <a:pt x="1884" y="2702"/>
                        <a:pt x="2074" y="2686"/>
                        <a:pt x="2281" y="2653"/>
                      </a:cubicBezTo>
                      <a:cubicBezTo>
                        <a:pt x="2802" y="2628"/>
                        <a:pt x="3322" y="2504"/>
                        <a:pt x="3818" y="2355"/>
                      </a:cubicBezTo>
                      <a:cubicBezTo>
                        <a:pt x="3843" y="2355"/>
                        <a:pt x="3843" y="2355"/>
                        <a:pt x="3867" y="2330"/>
                      </a:cubicBezTo>
                      <a:cubicBezTo>
                        <a:pt x="4933" y="1983"/>
                        <a:pt x="5950" y="1488"/>
                        <a:pt x="6842" y="868"/>
                      </a:cubicBezTo>
                      <a:cubicBezTo>
                        <a:pt x="7214" y="620"/>
                        <a:pt x="7586" y="347"/>
                        <a:pt x="76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2" name="Google Shape;16432;p51"/>
                <p:cNvSpPr/>
                <p:nvPr/>
              </p:nvSpPr>
              <p:spPr>
                <a:xfrm>
                  <a:off x="3821800" y="339700"/>
                  <a:ext cx="91750" cy="3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15" extrusionOk="0">
                      <a:moveTo>
                        <a:pt x="3231" y="0"/>
                      </a:moveTo>
                      <a:cubicBezTo>
                        <a:pt x="2812" y="0"/>
                        <a:pt x="2303" y="122"/>
                        <a:pt x="1983" y="193"/>
                      </a:cubicBezTo>
                      <a:cubicBezTo>
                        <a:pt x="1314" y="317"/>
                        <a:pt x="645" y="515"/>
                        <a:pt x="25" y="763"/>
                      </a:cubicBezTo>
                      <a:cubicBezTo>
                        <a:pt x="521" y="763"/>
                        <a:pt x="1017" y="714"/>
                        <a:pt x="1512" y="639"/>
                      </a:cubicBezTo>
                      <a:lnTo>
                        <a:pt x="1512" y="639"/>
                      </a:lnTo>
                      <a:cubicBezTo>
                        <a:pt x="1017" y="862"/>
                        <a:pt x="521" y="1085"/>
                        <a:pt x="0" y="1309"/>
                      </a:cubicBezTo>
                      <a:cubicBezTo>
                        <a:pt x="52" y="1313"/>
                        <a:pt x="105" y="1315"/>
                        <a:pt x="157" y="1315"/>
                      </a:cubicBezTo>
                      <a:cubicBezTo>
                        <a:pt x="703" y="1315"/>
                        <a:pt x="1263" y="1091"/>
                        <a:pt x="1760" y="887"/>
                      </a:cubicBezTo>
                      <a:cubicBezTo>
                        <a:pt x="2380" y="639"/>
                        <a:pt x="3099" y="391"/>
                        <a:pt x="3669" y="69"/>
                      </a:cubicBezTo>
                      <a:cubicBezTo>
                        <a:pt x="3549" y="20"/>
                        <a:pt x="3397" y="0"/>
                        <a:pt x="3231" y="0"/>
                      </a:cubicBezTo>
                      <a:close/>
                    </a:path>
                  </a:pathLst>
                </a:custGeom>
                <a:solidFill>
                  <a:srgbClr val="CADC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3" name="Google Shape;16433;p51"/>
                <p:cNvSpPr/>
                <p:nvPr/>
              </p:nvSpPr>
              <p:spPr>
                <a:xfrm>
                  <a:off x="3787700" y="336450"/>
                  <a:ext cx="158675" cy="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3859" extrusionOk="0">
                      <a:moveTo>
                        <a:pt x="6347" y="1"/>
                      </a:moveTo>
                      <a:cubicBezTo>
                        <a:pt x="5876" y="224"/>
                        <a:pt x="5380" y="397"/>
                        <a:pt x="4934" y="621"/>
                      </a:cubicBezTo>
                      <a:cubicBezTo>
                        <a:pt x="4463" y="868"/>
                        <a:pt x="4017" y="1116"/>
                        <a:pt x="3521" y="1339"/>
                      </a:cubicBezTo>
                      <a:cubicBezTo>
                        <a:pt x="2629" y="1686"/>
                        <a:pt x="1711" y="1959"/>
                        <a:pt x="844" y="2331"/>
                      </a:cubicBezTo>
                      <a:cubicBezTo>
                        <a:pt x="521" y="2455"/>
                        <a:pt x="224" y="2628"/>
                        <a:pt x="100" y="2876"/>
                      </a:cubicBezTo>
                      <a:cubicBezTo>
                        <a:pt x="1" y="3050"/>
                        <a:pt x="26" y="3223"/>
                        <a:pt x="100" y="3422"/>
                      </a:cubicBezTo>
                      <a:cubicBezTo>
                        <a:pt x="150" y="3570"/>
                        <a:pt x="249" y="3719"/>
                        <a:pt x="422" y="3818"/>
                      </a:cubicBezTo>
                      <a:cubicBezTo>
                        <a:pt x="502" y="3847"/>
                        <a:pt x="590" y="3859"/>
                        <a:pt x="683" y="3859"/>
                      </a:cubicBezTo>
                      <a:cubicBezTo>
                        <a:pt x="1079" y="3859"/>
                        <a:pt x="1563" y="3637"/>
                        <a:pt x="1885" y="3496"/>
                      </a:cubicBezTo>
                      <a:cubicBezTo>
                        <a:pt x="2356" y="3323"/>
                        <a:pt x="2827" y="3099"/>
                        <a:pt x="3273" y="2852"/>
                      </a:cubicBezTo>
                      <a:cubicBezTo>
                        <a:pt x="4141" y="2381"/>
                        <a:pt x="4959" y="1810"/>
                        <a:pt x="5603" y="1191"/>
                      </a:cubicBezTo>
                      <a:cubicBezTo>
                        <a:pt x="5975" y="819"/>
                        <a:pt x="6322" y="397"/>
                        <a:pt x="6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4" name="Google Shape;16434;p51"/>
                <p:cNvSpPr/>
                <p:nvPr/>
              </p:nvSpPr>
              <p:spPr>
                <a:xfrm>
                  <a:off x="3853400" y="354275"/>
                  <a:ext cx="74025" cy="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1" h="1842" extrusionOk="0">
                      <a:moveTo>
                        <a:pt x="2754" y="0"/>
                      </a:moveTo>
                      <a:cubicBezTo>
                        <a:pt x="2734" y="0"/>
                        <a:pt x="2709" y="2"/>
                        <a:pt x="2678" y="7"/>
                      </a:cubicBezTo>
                      <a:cubicBezTo>
                        <a:pt x="2108" y="56"/>
                        <a:pt x="1463" y="552"/>
                        <a:pt x="992" y="800"/>
                      </a:cubicBezTo>
                      <a:cubicBezTo>
                        <a:pt x="819" y="899"/>
                        <a:pt x="298" y="1246"/>
                        <a:pt x="1" y="1246"/>
                      </a:cubicBezTo>
                      <a:cubicBezTo>
                        <a:pt x="29" y="1248"/>
                        <a:pt x="58" y="1249"/>
                        <a:pt x="87" y="1249"/>
                      </a:cubicBezTo>
                      <a:cubicBezTo>
                        <a:pt x="501" y="1249"/>
                        <a:pt x="895" y="1086"/>
                        <a:pt x="1290" y="924"/>
                      </a:cubicBezTo>
                      <a:lnTo>
                        <a:pt x="1290" y="924"/>
                      </a:lnTo>
                      <a:cubicBezTo>
                        <a:pt x="918" y="1246"/>
                        <a:pt x="546" y="1519"/>
                        <a:pt x="174" y="1841"/>
                      </a:cubicBezTo>
                      <a:cubicBezTo>
                        <a:pt x="719" y="1668"/>
                        <a:pt x="1215" y="1395"/>
                        <a:pt x="1661" y="1097"/>
                      </a:cubicBezTo>
                      <a:cubicBezTo>
                        <a:pt x="1959" y="850"/>
                        <a:pt x="2232" y="602"/>
                        <a:pt x="2529" y="329"/>
                      </a:cubicBezTo>
                      <a:cubicBezTo>
                        <a:pt x="2642" y="216"/>
                        <a:pt x="2961" y="0"/>
                        <a:pt x="275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5" name="Google Shape;16435;p51"/>
                <p:cNvSpPr/>
                <p:nvPr/>
              </p:nvSpPr>
              <p:spPr>
                <a:xfrm>
                  <a:off x="3982300" y="331650"/>
                  <a:ext cx="1388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4" h="2285" extrusionOk="0">
                      <a:moveTo>
                        <a:pt x="579" y="0"/>
                      </a:moveTo>
                      <a:cubicBezTo>
                        <a:pt x="496" y="0"/>
                        <a:pt x="417" y="13"/>
                        <a:pt x="348" y="44"/>
                      </a:cubicBezTo>
                      <a:cubicBezTo>
                        <a:pt x="1" y="193"/>
                        <a:pt x="224" y="515"/>
                        <a:pt x="397" y="664"/>
                      </a:cubicBezTo>
                      <a:cubicBezTo>
                        <a:pt x="794" y="1011"/>
                        <a:pt x="1265" y="1308"/>
                        <a:pt x="1761" y="1556"/>
                      </a:cubicBezTo>
                      <a:cubicBezTo>
                        <a:pt x="2331" y="1829"/>
                        <a:pt x="2951" y="2077"/>
                        <a:pt x="3620" y="2201"/>
                      </a:cubicBezTo>
                      <a:cubicBezTo>
                        <a:pt x="3825" y="2257"/>
                        <a:pt x="4043" y="2284"/>
                        <a:pt x="4265" y="2284"/>
                      </a:cubicBezTo>
                      <a:cubicBezTo>
                        <a:pt x="4339" y="2284"/>
                        <a:pt x="4413" y="2281"/>
                        <a:pt x="4488" y="2275"/>
                      </a:cubicBezTo>
                      <a:cubicBezTo>
                        <a:pt x="4810" y="2250"/>
                        <a:pt x="5083" y="2151"/>
                        <a:pt x="5256" y="1953"/>
                      </a:cubicBezTo>
                      <a:cubicBezTo>
                        <a:pt x="5355" y="1878"/>
                        <a:pt x="5430" y="1755"/>
                        <a:pt x="5455" y="1655"/>
                      </a:cubicBezTo>
                      <a:cubicBezTo>
                        <a:pt x="5479" y="1531"/>
                        <a:pt x="5554" y="1383"/>
                        <a:pt x="5504" y="1259"/>
                      </a:cubicBezTo>
                      <a:cubicBezTo>
                        <a:pt x="5479" y="1036"/>
                        <a:pt x="5306" y="837"/>
                        <a:pt x="5083" y="713"/>
                      </a:cubicBezTo>
                      <a:cubicBezTo>
                        <a:pt x="4835" y="565"/>
                        <a:pt x="4562" y="515"/>
                        <a:pt x="4265" y="441"/>
                      </a:cubicBezTo>
                      <a:cubicBezTo>
                        <a:pt x="3323" y="267"/>
                        <a:pt x="2257" y="317"/>
                        <a:pt x="1290" y="143"/>
                      </a:cubicBezTo>
                      <a:cubicBezTo>
                        <a:pt x="1105" y="106"/>
                        <a:pt x="823" y="0"/>
                        <a:pt x="57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6" name="Google Shape;16436;p51"/>
                <p:cNvSpPr/>
                <p:nvPr/>
              </p:nvSpPr>
              <p:spPr>
                <a:xfrm>
                  <a:off x="3995325" y="338950"/>
                  <a:ext cx="8927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1389" extrusionOk="0">
                      <a:moveTo>
                        <a:pt x="3570" y="521"/>
                      </a:moveTo>
                      <a:cubicBezTo>
                        <a:pt x="3539" y="521"/>
                        <a:pt x="3508" y="521"/>
                        <a:pt x="3477" y="521"/>
                      </a:cubicBezTo>
                      <a:lnTo>
                        <a:pt x="3477" y="521"/>
                      </a:lnTo>
                      <a:cubicBezTo>
                        <a:pt x="3493" y="522"/>
                        <a:pt x="3509" y="523"/>
                        <a:pt x="3525" y="523"/>
                      </a:cubicBezTo>
                      <a:cubicBezTo>
                        <a:pt x="3540" y="523"/>
                        <a:pt x="3555" y="522"/>
                        <a:pt x="3570" y="521"/>
                      </a:cubicBezTo>
                      <a:close/>
                      <a:moveTo>
                        <a:pt x="687" y="1"/>
                      </a:moveTo>
                      <a:cubicBezTo>
                        <a:pt x="492" y="1"/>
                        <a:pt x="296" y="9"/>
                        <a:pt x="100" y="25"/>
                      </a:cubicBezTo>
                      <a:lnTo>
                        <a:pt x="75" y="25"/>
                      </a:lnTo>
                      <a:cubicBezTo>
                        <a:pt x="0" y="50"/>
                        <a:pt x="25" y="124"/>
                        <a:pt x="75" y="173"/>
                      </a:cubicBezTo>
                      <a:cubicBezTo>
                        <a:pt x="223" y="372"/>
                        <a:pt x="347" y="545"/>
                        <a:pt x="595" y="669"/>
                      </a:cubicBezTo>
                      <a:cubicBezTo>
                        <a:pt x="769" y="768"/>
                        <a:pt x="1017" y="868"/>
                        <a:pt x="1240" y="967"/>
                      </a:cubicBezTo>
                      <a:cubicBezTo>
                        <a:pt x="1463" y="1041"/>
                        <a:pt x="1636" y="1140"/>
                        <a:pt x="1860" y="1215"/>
                      </a:cubicBezTo>
                      <a:cubicBezTo>
                        <a:pt x="1991" y="1258"/>
                        <a:pt x="2295" y="1283"/>
                        <a:pt x="2433" y="1356"/>
                      </a:cubicBezTo>
                      <a:lnTo>
                        <a:pt x="2433" y="1356"/>
                      </a:lnTo>
                      <a:cubicBezTo>
                        <a:pt x="2198" y="1190"/>
                        <a:pt x="1942" y="1006"/>
                        <a:pt x="1686" y="843"/>
                      </a:cubicBezTo>
                      <a:lnTo>
                        <a:pt x="1686" y="843"/>
                      </a:lnTo>
                      <a:cubicBezTo>
                        <a:pt x="2132" y="967"/>
                        <a:pt x="2603" y="1041"/>
                        <a:pt x="3099" y="1140"/>
                      </a:cubicBezTo>
                      <a:cubicBezTo>
                        <a:pt x="2702" y="917"/>
                        <a:pt x="2331" y="744"/>
                        <a:pt x="1934" y="521"/>
                      </a:cubicBezTo>
                      <a:lnTo>
                        <a:pt x="1934" y="521"/>
                      </a:lnTo>
                      <a:cubicBezTo>
                        <a:pt x="2107" y="529"/>
                        <a:pt x="2284" y="532"/>
                        <a:pt x="2463" y="532"/>
                      </a:cubicBezTo>
                      <a:cubicBezTo>
                        <a:pt x="2792" y="532"/>
                        <a:pt x="3130" y="522"/>
                        <a:pt x="3477" y="521"/>
                      </a:cubicBezTo>
                      <a:lnTo>
                        <a:pt x="3477" y="521"/>
                      </a:lnTo>
                      <a:cubicBezTo>
                        <a:pt x="3258" y="501"/>
                        <a:pt x="2964" y="359"/>
                        <a:pt x="2727" y="273"/>
                      </a:cubicBezTo>
                      <a:cubicBezTo>
                        <a:pt x="2455" y="223"/>
                        <a:pt x="2207" y="173"/>
                        <a:pt x="1934" y="124"/>
                      </a:cubicBezTo>
                      <a:cubicBezTo>
                        <a:pt x="1527" y="39"/>
                        <a:pt x="1109" y="1"/>
                        <a:pt x="687" y="1"/>
                      </a:cubicBezTo>
                      <a:close/>
                      <a:moveTo>
                        <a:pt x="2433" y="1356"/>
                      </a:moveTo>
                      <a:cubicBezTo>
                        <a:pt x="2449" y="1367"/>
                        <a:pt x="2464" y="1377"/>
                        <a:pt x="2479" y="1388"/>
                      </a:cubicBezTo>
                      <a:cubicBezTo>
                        <a:pt x="2467" y="1376"/>
                        <a:pt x="2452" y="1366"/>
                        <a:pt x="2433" y="1356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7" name="Google Shape;16437;p51"/>
                <p:cNvSpPr/>
                <p:nvPr/>
              </p:nvSpPr>
              <p:spPr>
                <a:xfrm>
                  <a:off x="3966200" y="285650"/>
                  <a:ext cx="176650" cy="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6" h="2033" extrusionOk="0">
                      <a:moveTo>
                        <a:pt x="6099" y="0"/>
                      </a:moveTo>
                      <a:cubicBezTo>
                        <a:pt x="5355" y="0"/>
                        <a:pt x="4611" y="174"/>
                        <a:pt x="3867" y="372"/>
                      </a:cubicBezTo>
                      <a:cubicBezTo>
                        <a:pt x="3272" y="545"/>
                        <a:pt x="2653" y="694"/>
                        <a:pt x="2058" y="892"/>
                      </a:cubicBezTo>
                      <a:cubicBezTo>
                        <a:pt x="1686" y="1016"/>
                        <a:pt x="0" y="1537"/>
                        <a:pt x="1041" y="1760"/>
                      </a:cubicBezTo>
                      <a:cubicBezTo>
                        <a:pt x="1364" y="1810"/>
                        <a:pt x="1661" y="1884"/>
                        <a:pt x="1934" y="1909"/>
                      </a:cubicBezTo>
                      <a:cubicBezTo>
                        <a:pt x="2479" y="1983"/>
                        <a:pt x="3000" y="2033"/>
                        <a:pt x="3545" y="2033"/>
                      </a:cubicBezTo>
                      <a:cubicBezTo>
                        <a:pt x="4165" y="2033"/>
                        <a:pt x="4785" y="2008"/>
                        <a:pt x="5404" y="1810"/>
                      </a:cubicBezTo>
                      <a:cubicBezTo>
                        <a:pt x="6024" y="1636"/>
                        <a:pt x="6619" y="1289"/>
                        <a:pt x="6892" y="868"/>
                      </a:cubicBezTo>
                      <a:cubicBezTo>
                        <a:pt x="6991" y="744"/>
                        <a:pt x="7065" y="570"/>
                        <a:pt x="7016" y="421"/>
                      </a:cubicBezTo>
                      <a:cubicBezTo>
                        <a:pt x="6966" y="124"/>
                        <a:pt x="6495" y="0"/>
                        <a:pt x="60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8" name="Google Shape;16438;p51"/>
                <p:cNvSpPr/>
                <p:nvPr/>
              </p:nvSpPr>
              <p:spPr>
                <a:xfrm>
                  <a:off x="4002150" y="298650"/>
                  <a:ext cx="7935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1280" extrusionOk="0">
                      <a:moveTo>
                        <a:pt x="3173" y="1"/>
                      </a:moveTo>
                      <a:lnTo>
                        <a:pt x="3173" y="1"/>
                      </a:lnTo>
                      <a:cubicBezTo>
                        <a:pt x="2950" y="50"/>
                        <a:pt x="2653" y="50"/>
                        <a:pt x="2454" y="125"/>
                      </a:cubicBezTo>
                      <a:cubicBezTo>
                        <a:pt x="1686" y="249"/>
                        <a:pt x="818" y="546"/>
                        <a:pt x="124" y="893"/>
                      </a:cubicBezTo>
                      <a:cubicBezTo>
                        <a:pt x="99" y="893"/>
                        <a:pt x="74" y="918"/>
                        <a:pt x="50" y="967"/>
                      </a:cubicBezTo>
                      <a:cubicBezTo>
                        <a:pt x="0" y="1017"/>
                        <a:pt x="99" y="1042"/>
                        <a:pt x="174" y="1091"/>
                      </a:cubicBezTo>
                      <a:cubicBezTo>
                        <a:pt x="595" y="1240"/>
                        <a:pt x="1116" y="1240"/>
                        <a:pt x="1611" y="1265"/>
                      </a:cubicBezTo>
                      <a:cubicBezTo>
                        <a:pt x="1766" y="1274"/>
                        <a:pt x="1923" y="1280"/>
                        <a:pt x="2083" y="1280"/>
                      </a:cubicBezTo>
                      <a:cubicBezTo>
                        <a:pt x="2359" y="1280"/>
                        <a:pt x="2642" y="1262"/>
                        <a:pt x="2925" y="1215"/>
                      </a:cubicBezTo>
                      <a:cubicBezTo>
                        <a:pt x="2429" y="1141"/>
                        <a:pt x="1958" y="1091"/>
                        <a:pt x="1537" y="967"/>
                      </a:cubicBezTo>
                      <a:cubicBezTo>
                        <a:pt x="2033" y="843"/>
                        <a:pt x="2529" y="720"/>
                        <a:pt x="3024" y="546"/>
                      </a:cubicBezTo>
                      <a:lnTo>
                        <a:pt x="3024" y="546"/>
                      </a:lnTo>
                      <a:cubicBezTo>
                        <a:pt x="2779" y="568"/>
                        <a:pt x="2544" y="581"/>
                        <a:pt x="2315" y="581"/>
                      </a:cubicBezTo>
                      <a:cubicBezTo>
                        <a:pt x="2033" y="581"/>
                        <a:pt x="1760" y="562"/>
                        <a:pt x="1487" y="521"/>
                      </a:cubicBezTo>
                      <a:cubicBezTo>
                        <a:pt x="2058" y="348"/>
                        <a:pt x="2603" y="174"/>
                        <a:pt x="3173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9" name="Google Shape;16439;p51"/>
                <p:cNvSpPr/>
                <p:nvPr/>
              </p:nvSpPr>
              <p:spPr>
                <a:xfrm>
                  <a:off x="3902350" y="193300"/>
                  <a:ext cx="53325" cy="1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4516" extrusionOk="0">
                      <a:moveTo>
                        <a:pt x="1340" y="0"/>
                      </a:moveTo>
                      <a:cubicBezTo>
                        <a:pt x="1191" y="0"/>
                        <a:pt x="993" y="50"/>
                        <a:pt x="869" y="149"/>
                      </a:cubicBezTo>
                      <a:cubicBezTo>
                        <a:pt x="348" y="496"/>
                        <a:pt x="26" y="992"/>
                        <a:pt x="1" y="1488"/>
                      </a:cubicBezTo>
                      <a:cubicBezTo>
                        <a:pt x="1" y="1711"/>
                        <a:pt x="75" y="1909"/>
                        <a:pt x="125" y="2132"/>
                      </a:cubicBezTo>
                      <a:cubicBezTo>
                        <a:pt x="348" y="2777"/>
                        <a:pt x="720" y="3347"/>
                        <a:pt x="1067" y="3892"/>
                      </a:cubicBezTo>
                      <a:cubicBezTo>
                        <a:pt x="1191" y="4066"/>
                        <a:pt x="1364" y="4487"/>
                        <a:pt x="1687" y="4512"/>
                      </a:cubicBezTo>
                      <a:cubicBezTo>
                        <a:pt x="1701" y="4514"/>
                        <a:pt x="1714" y="4515"/>
                        <a:pt x="1727" y="4515"/>
                      </a:cubicBezTo>
                      <a:cubicBezTo>
                        <a:pt x="2017" y="4515"/>
                        <a:pt x="2108" y="4009"/>
                        <a:pt x="2108" y="3843"/>
                      </a:cubicBezTo>
                      <a:cubicBezTo>
                        <a:pt x="2133" y="3644"/>
                        <a:pt x="2058" y="3471"/>
                        <a:pt x="2009" y="3273"/>
                      </a:cubicBezTo>
                      <a:cubicBezTo>
                        <a:pt x="1885" y="2777"/>
                        <a:pt x="1984" y="2281"/>
                        <a:pt x="2009" y="1760"/>
                      </a:cubicBezTo>
                      <a:cubicBezTo>
                        <a:pt x="2058" y="1240"/>
                        <a:pt x="2058" y="719"/>
                        <a:pt x="1761" y="273"/>
                      </a:cubicBezTo>
                      <a:cubicBezTo>
                        <a:pt x="1711" y="149"/>
                        <a:pt x="1563" y="0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0" name="Google Shape;16440;p51"/>
                <p:cNvSpPr/>
                <p:nvPr/>
              </p:nvSpPr>
              <p:spPr>
                <a:xfrm>
                  <a:off x="3907950" y="216225"/>
                  <a:ext cx="440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3176" extrusionOk="0">
                      <a:moveTo>
                        <a:pt x="719" y="1"/>
                      </a:moveTo>
                      <a:cubicBezTo>
                        <a:pt x="521" y="298"/>
                        <a:pt x="471" y="596"/>
                        <a:pt x="496" y="918"/>
                      </a:cubicBezTo>
                      <a:cubicBezTo>
                        <a:pt x="298" y="720"/>
                        <a:pt x="149" y="571"/>
                        <a:pt x="0" y="372"/>
                      </a:cubicBezTo>
                      <a:lnTo>
                        <a:pt x="0" y="372"/>
                      </a:lnTo>
                      <a:cubicBezTo>
                        <a:pt x="174" y="918"/>
                        <a:pt x="347" y="1414"/>
                        <a:pt x="521" y="1934"/>
                      </a:cubicBezTo>
                      <a:cubicBezTo>
                        <a:pt x="620" y="2232"/>
                        <a:pt x="719" y="2529"/>
                        <a:pt x="892" y="2802"/>
                      </a:cubicBezTo>
                      <a:cubicBezTo>
                        <a:pt x="1010" y="2966"/>
                        <a:pt x="1217" y="3176"/>
                        <a:pt x="1492" y="3176"/>
                      </a:cubicBezTo>
                      <a:cubicBezTo>
                        <a:pt x="1506" y="3176"/>
                        <a:pt x="1522" y="3175"/>
                        <a:pt x="1537" y="3174"/>
                      </a:cubicBezTo>
                      <a:cubicBezTo>
                        <a:pt x="1611" y="3174"/>
                        <a:pt x="1661" y="3149"/>
                        <a:pt x="1711" y="3099"/>
                      </a:cubicBezTo>
                      <a:cubicBezTo>
                        <a:pt x="1760" y="3050"/>
                        <a:pt x="1760" y="2975"/>
                        <a:pt x="1760" y="2926"/>
                      </a:cubicBezTo>
                      <a:cubicBezTo>
                        <a:pt x="1735" y="2529"/>
                        <a:pt x="1711" y="2108"/>
                        <a:pt x="1587" y="1711"/>
                      </a:cubicBezTo>
                      <a:cubicBezTo>
                        <a:pt x="1487" y="1314"/>
                        <a:pt x="1512" y="843"/>
                        <a:pt x="1487" y="422"/>
                      </a:cubicBezTo>
                      <a:cubicBezTo>
                        <a:pt x="1487" y="298"/>
                        <a:pt x="1463" y="125"/>
                        <a:pt x="1339" y="75"/>
                      </a:cubicBezTo>
                      <a:cubicBezTo>
                        <a:pt x="1165" y="323"/>
                        <a:pt x="1091" y="596"/>
                        <a:pt x="992" y="843"/>
                      </a:cubicBezTo>
                      <a:cubicBezTo>
                        <a:pt x="868" y="670"/>
                        <a:pt x="793" y="447"/>
                        <a:pt x="769" y="224"/>
                      </a:cubicBezTo>
                      <a:cubicBezTo>
                        <a:pt x="769" y="174"/>
                        <a:pt x="744" y="75"/>
                        <a:pt x="719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1" name="Google Shape;16441;p51"/>
                <p:cNvSpPr/>
                <p:nvPr/>
              </p:nvSpPr>
              <p:spPr>
                <a:xfrm>
                  <a:off x="3930250" y="180275"/>
                  <a:ext cx="7192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" h="4853" extrusionOk="0">
                      <a:moveTo>
                        <a:pt x="1711" y="1"/>
                      </a:moveTo>
                      <a:cubicBezTo>
                        <a:pt x="1587" y="26"/>
                        <a:pt x="1488" y="75"/>
                        <a:pt x="1438" y="174"/>
                      </a:cubicBezTo>
                      <a:cubicBezTo>
                        <a:pt x="323" y="1414"/>
                        <a:pt x="0" y="3000"/>
                        <a:pt x="620" y="4240"/>
                      </a:cubicBezTo>
                      <a:cubicBezTo>
                        <a:pt x="710" y="4374"/>
                        <a:pt x="820" y="4852"/>
                        <a:pt x="1059" y="4852"/>
                      </a:cubicBezTo>
                      <a:cubicBezTo>
                        <a:pt x="1085" y="4852"/>
                        <a:pt x="1112" y="4847"/>
                        <a:pt x="1141" y="4835"/>
                      </a:cubicBezTo>
                      <a:cubicBezTo>
                        <a:pt x="1438" y="4736"/>
                        <a:pt x="1637" y="4339"/>
                        <a:pt x="1761" y="4141"/>
                      </a:cubicBezTo>
                      <a:cubicBezTo>
                        <a:pt x="2256" y="3298"/>
                        <a:pt x="2752" y="2430"/>
                        <a:pt x="2851" y="1538"/>
                      </a:cubicBezTo>
                      <a:cubicBezTo>
                        <a:pt x="2876" y="1240"/>
                        <a:pt x="2851" y="893"/>
                        <a:pt x="2727" y="621"/>
                      </a:cubicBezTo>
                      <a:cubicBezTo>
                        <a:pt x="2579" y="323"/>
                        <a:pt x="2306" y="75"/>
                        <a:pt x="19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2" name="Google Shape;16442;p51"/>
                <p:cNvSpPr/>
                <p:nvPr/>
              </p:nvSpPr>
              <p:spPr>
                <a:xfrm>
                  <a:off x="3944500" y="206925"/>
                  <a:ext cx="47750" cy="9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0" h="3633" extrusionOk="0">
                      <a:moveTo>
                        <a:pt x="1414" y="1"/>
                      </a:moveTo>
                      <a:lnTo>
                        <a:pt x="1414" y="1"/>
                      </a:lnTo>
                      <a:cubicBezTo>
                        <a:pt x="1166" y="348"/>
                        <a:pt x="918" y="695"/>
                        <a:pt x="744" y="1042"/>
                      </a:cubicBezTo>
                      <a:cubicBezTo>
                        <a:pt x="695" y="720"/>
                        <a:pt x="645" y="447"/>
                        <a:pt x="620" y="125"/>
                      </a:cubicBezTo>
                      <a:cubicBezTo>
                        <a:pt x="620" y="199"/>
                        <a:pt x="447" y="373"/>
                        <a:pt x="397" y="472"/>
                      </a:cubicBezTo>
                      <a:cubicBezTo>
                        <a:pt x="323" y="596"/>
                        <a:pt x="273" y="720"/>
                        <a:pt x="249" y="844"/>
                      </a:cubicBezTo>
                      <a:cubicBezTo>
                        <a:pt x="149" y="1067"/>
                        <a:pt x="75" y="1315"/>
                        <a:pt x="50" y="1563"/>
                      </a:cubicBezTo>
                      <a:cubicBezTo>
                        <a:pt x="1" y="1984"/>
                        <a:pt x="25" y="2430"/>
                        <a:pt x="125" y="2827"/>
                      </a:cubicBezTo>
                      <a:cubicBezTo>
                        <a:pt x="174" y="3025"/>
                        <a:pt x="224" y="3223"/>
                        <a:pt x="323" y="3422"/>
                      </a:cubicBezTo>
                      <a:cubicBezTo>
                        <a:pt x="375" y="3527"/>
                        <a:pt x="416" y="3632"/>
                        <a:pt x="505" y="3632"/>
                      </a:cubicBezTo>
                      <a:cubicBezTo>
                        <a:pt x="542" y="3632"/>
                        <a:pt x="587" y="3614"/>
                        <a:pt x="645" y="3570"/>
                      </a:cubicBezTo>
                      <a:cubicBezTo>
                        <a:pt x="819" y="3422"/>
                        <a:pt x="943" y="3050"/>
                        <a:pt x="1042" y="2827"/>
                      </a:cubicBezTo>
                      <a:cubicBezTo>
                        <a:pt x="1166" y="2579"/>
                        <a:pt x="1290" y="2331"/>
                        <a:pt x="1389" y="2083"/>
                      </a:cubicBezTo>
                      <a:cubicBezTo>
                        <a:pt x="1587" y="1563"/>
                        <a:pt x="1785" y="1067"/>
                        <a:pt x="1909" y="546"/>
                      </a:cubicBezTo>
                      <a:lnTo>
                        <a:pt x="1909" y="546"/>
                      </a:lnTo>
                      <a:cubicBezTo>
                        <a:pt x="1686" y="670"/>
                        <a:pt x="1513" y="819"/>
                        <a:pt x="1314" y="992"/>
                      </a:cubicBezTo>
                      <a:cubicBezTo>
                        <a:pt x="1364" y="695"/>
                        <a:pt x="1389" y="348"/>
                        <a:pt x="141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3" name="Google Shape;16443;p51"/>
                <p:cNvSpPr/>
                <p:nvPr/>
              </p:nvSpPr>
              <p:spPr>
                <a:xfrm>
                  <a:off x="3761675" y="297625"/>
                  <a:ext cx="14567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7" h="1951" extrusionOk="0">
                      <a:moveTo>
                        <a:pt x="853" y="0"/>
                      </a:moveTo>
                      <a:cubicBezTo>
                        <a:pt x="740" y="0"/>
                        <a:pt x="627" y="18"/>
                        <a:pt x="521" y="66"/>
                      </a:cubicBezTo>
                      <a:cubicBezTo>
                        <a:pt x="249" y="190"/>
                        <a:pt x="25" y="513"/>
                        <a:pt x="25" y="761"/>
                      </a:cubicBezTo>
                      <a:cubicBezTo>
                        <a:pt x="1" y="1008"/>
                        <a:pt x="149" y="1207"/>
                        <a:pt x="323" y="1331"/>
                      </a:cubicBezTo>
                      <a:cubicBezTo>
                        <a:pt x="521" y="1455"/>
                        <a:pt x="769" y="1554"/>
                        <a:pt x="1017" y="1628"/>
                      </a:cubicBezTo>
                      <a:cubicBezTo>
                        <a:pt x="1736" y="1802"/>
                        <a:pt x="2504" y="1950"/>
                        <a:pt x="3298" y="1950"/>
                      </a:cubicBezTo>
                      <a:cubicBezTo>
                        <a:pt x="3645" y="1950"/>
                        <a:pt x="5727" y="1826"/>
                        <a:pt x="5777" y="1331"/>
                      </a:cubicBezTo>
                      <a:cubicBezTo>
                        <a:pt x="5826" y="1033"/>
                        <a:pt x="5206" y="1033"/>
                        <a:pt x="4983" y="1033"/>
                      </a:cubicBezTo>
                      <a:cubicBezTo>
                        <a:pt x="4413" y="1008"/>
                        <a:pt x="3917" y="934"/>
                        <a:pt x="3471" y="810"/>
                      </a:cubicBezTo>
                      <a:cubicBezTo>
                        <a:pt x="2728" y="637"/>
                        <a:pt x="2033" y="339"/>
                        <a:pt x="1364" y="91"/>
                      </a:cubicBezTo>
                      <a:cubicBezTo>
                        <a:pt x="1212" y="46"/>
                        <a:pt x="1033" y="0"/>
                        <a:pt x="8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4" name="Google Shape;16444;p51"/>
                <p:cNvSpPr/>
                <p:nvPr/>
              </p:nvSpPr>
              <p:spPr>
                <a:xfrm>
                  <a:off x="3824900" y="320350"/>
                  <a:ext cx="75000" cy="1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790" extrusionOk="0">
                      <a:moveTo>
                        <a:pt x="25" y="0"/>
                      </a:moveTo>
                      <a:cubicBezTo>
                        <a:pt x="347" y="174"/>
                        <a:pt x="719" y="347"/>
                        <a:pt x="1116" y="471"/>
                      </a:cubicBezTo>
                      <a:cubicBezTo>
                        <a:pt x="744" y="496"/>
                        <a:pt x="372" y="496"/>
                        <a:pt x="0" y="521"/>
                      </a:cubicBezTo>
                      <a:cubicBezTo>
                        <a:pt x="573" y="689"/>
                        <a:pt x="1111" y="789"/>
                        <a:pt x="1701" y="789"/>
                      </a:cubicBezTo>
                      <a:cubicBezTo>
                        <a:pt x="1979" y="789"/>
                        <a:pt x="2268" y="767"/>
                        <a:pt x="2578" y="719"/>
                      </a:cubicBezTo>
                      <a:cubicBezTo>
                        <a:pt x="2677" y="670"/>
                        <a:pt x="2752" y="670"/>
                        <a:pt x="2851" y="620"/>
                      </a:cubicBezTo>
                      <a:cubicBezTo>
                        <a:pt x="2950" y="595"/>
                        <a:pt x="3000" y="496"/>
                        <a:pt x="2975" y="422"/>
                      </a:cubicBezTo>
                      <a:cubicBezTo>
                        <a:pt x="2950" y="347"/>
                        <a:pt x="2826" y="298"/>
                        <a:pt x="2702" y="273"/>
                      </a:cubicBezTo>
                      <a:cubicBezTo>
                        <a:pt x="2454" y="223"/>
                        <a:pt x="2256" y="174"/>
                        <a:pt x="2058" y="174"/>
                      </a:cubicBezTo>
                      <a:lnTo>
                        <a:pt x="1934" y="174"/>
                      </a:lnTo>
                      <a:cubicBezTo>
                        <a:pt x="1826" y="190"/>
                        <a:pt x="1722" y="196"/>
                        <a:pt x="1619" y="196"/>
                      </a:cubicBezTo>
                      <a:cubicBezTo>
                        <a:pt x="1413" y="196"/>
                        <a:pt x="1215" y="174"/>
                        <a:pt x="1017" y="174"/>
                      </a:cubicBezTo>
                      <a:cubicBezTo>
                        <a:pt x="694" y="149"/>
                        <a:pt x="347" y="99"/>
                        <a:pt x="25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5" name="Google Shape;16445;p51"/>
                <p:cNvSpPr/>
                <p:nvPr/>
              </p:nvSpPr>
              <p:spPr>
                <a:xfrm>
                  <a:off x="3820550" y="232725"/>
                  <a:ext cx="100425" cy="7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7" h="3184" extrusionOk="0">
                      <a:moveTo>
                        <a:pt x="572" y="0"/>
                      </a:moveTo>
                      <a:cubicBezTo>
                        <a:pt x="485" y="0"/>
                        <a:pt x="402" y="15"/>
                        <a:pt x="323" y="60"/>
                      </a:cubicBezTo>
                      <a:cubicBezTo>
                        <a:pt x="273" y="84"/>
                        <a:pt x="199" y="159"/>
                        <a:pt x="174" y="208"/>
                      </a:cubicBezTo>
                      <a:cubicBezTo>
                        <a:pt x="50" y="407"/>
                        <a:pt x="1" y="654"/>
                        <a:pt x="25" y="828"/>
                      </a:cubicBezTo>
                      <a:cubicBezTo>
                        <a:pt x="75" y="1051"/>
                        <a:pt x="249" y="1249"/>
                        <a:pt x="397" y="1423"/>
                      </a:cubicBezTo>
                      <a:cubicBezTo>
                        <a:pt x="1042" y="2117"/>
                        <a:pt x="1934" y="2613"/>
                        <a:pt x="2975" y="2985"/>
                      </a:cubicBezTo>
                      <a:cubicBezTo>
                        <a:pt x="3104" y="3017"/>
                        <a:pt x="3501" y="3184"/>
                        <a:pt x="3766" y="3184"/>
                      </a:cubicBezTo>
                      <a:cubicBezTo>
                        <a:pt x="3911" y="3184"/>
                        <a:pt x="4017" y="3134"/>
                        <a:pt x="4017" y="2985"/>
                      </a:cubicBezTo>
                      <a:cubicBezTo>
                        <a:pt x="4017" y="2786"/>
                        <a:pt x="3769" y="2638"/>
                        <a:pt x="3670" y="2514"/>
                      </a:cubicBezTo>
                      <a:lnTo>
                        <a:pt x="3223" y="1944"/>
                      </a:lnTo>
                      <a:cubicBezTo>
                        <a:pt x="2901" y="1572"/>
                        <a:pt x="2604" y="1150"/>
                        <a:pt x="2182" y="778"/>
                      </a:cubicBezTo>
                      <a:cubicBezTo>
                        <a:pt x="1860" y="431"/>
                        <a:pt x="1438" y="159"/>
                        <a:pt x="893" y="35"/>
                      </a:cubicBezTo>
                      <a:cubicBezTo>
                        <a:pt x="785" y="21"/>
                        <a:pt x="676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6" name="Google Shape;16446;p51"/>
                <p:cNvSpPr/>
                <p:nvPr/>
              </p:nvSpPr>
              <p:spPr>
                <a:xfrm>
                  <a:off x="3851550" y="255900"/>
                  <a:ext cx="64475" cy="5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9" h="2077" extrusionOk="0">
                      <a:moveTo>
                        <a:pt x="546" y="0"/>
                      </a:moveTo>
                      <a:cubicBezTo>
                        <a:pt x="546" y="347"/>
                        <a:pt x="793" y="645"/>
                        <a:pt x="1017" y="942"/>
                      </a:cubicBezTo>
                      <a:cubicBezTo>
                        <a:pt x="645" y="769"/>
                        <a:pt x="298" y="595"/>
                        <a:pt x="0" y="372"/>
                      </a:cubicBezTo>
                      <a:lnTo>
                        <a:pt x="0" y="372"/>
                      </a:lnTo>
                      <a:cubicBezTo>
                        <a:pt x="50" y="843"/>
                        <a:pt x="397" y="1240"/>
                        <a:pt x="818" y="1512"/>
                      </a:cubicBezTo>
                      <a:cubicBezTo>
                        <a:pt x="994" y="1610"/>
                        <a:pt x="1862" y="2077"/>
                        <a:pt x="2295" y="2077"/>
                      </a:cubicBezTo>
                      <a:cubicBezTo>
                        <a:pt x="2412" y="2077"/>
                        <a:pt x="2497" y="2043"/>
                        <a:pt x="2529" y="1959"/>
                      </a:cubicBezTo>
                      <a:cubicBezTo>
                        <a:pt x="2578" y="1735"/>
                        <a:pt x="2256" y="1463"/>
                        <a:pt x="2083" y="1314"/>
                      </a:cubicBezTo>
                      <a:cubicBezTo>
                        <a:pt x="1884" y="1091"/>
                        <a:pt x="1636" y="843"/>
                        <a:pt x="1388" y="620"/>
                      </a:cubicBezTo>
                      <a:cubicBezTo>
                        <a:pt x="1264" y="496"/>
                        <a:pt x="1091" y="397"/>
                        <a:pt x="942" y="273"/>
                      </a:cubicBezTo>
                      <a:cubicBezTo>
                        <a:pt x="917" y="248"/>
                        <a:pt x="546" y="75"/>
                        <a:pt x="54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7" name="Google Shape;16447;p51"/>
                <p:cNvSpPr/>
                <p:nvPr/>
              </p:nvSpPr>
              <p:spPr>
                <a:xfrm>
                  <a:off x="3788325" y="253150"/>
                  <a:ext cx="1270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3" h="2773" extrusionOk="0">
                      <a:moveTo>
                        <a:pt x="949" y="0"/>
                      </a:moveTo>
                      <a:cubicBezTo>
                        <a:pt x="608" y="0"/>
                        <a:pt x="227" y="125"/>
                        <a:pt x="100" y="358"/>
                      </a:cubicBezTo>
                      <a:cubicBezTo>
                        <a:pt x="1" y="507"/>
                        <a:pt x="1" y="705"/>
                        <a:pt x="75" y="854"/>
                      </a:cubicBezTo>
                      <a:cubicBezTo>
                        <a:pt x="249" y="1275"/>
                        <a:pt x="744" y="1598"/>
                        <a:pt x="1215" y="1870"/>
                      </a:cubicBezTo>
                      <a:cubicBezTo>
                        <a:pt x="1686" y="2118"/>
                        <a:pt x="2133" y="2366"/>
                        <a:pt x="2628" y="2515"/>
                      </a:cubicBezTo>
                      <a:cubicBezTo>
                        <a:pt x="2975" y="2639"/>
                        <a:pt x="3322" y="2713"/>
                        <a:pt x="3694" y="2738"/>
                      </a:cubicBezTo>
                      <a:cubicBezTo>
                        <a:pt x="3823" y="2750"/>
                        <a:pt x="4023" y="2772"/>
                        <a:pt x="4224" y="2772"/>
                      </a:cubicBezTo>
                      <a:cubicBezTo>
                        <a:pt x="4450" y="2772"/>
                        <a:pt x="4679" y="2744"/>
                        <a:pt x="4810" y="2639"/>
                      </a:cubicBezTo>
                      <a:cubicBezTo>
                        <a:pt x="5083" y="2440"/>
                        <a:pt x="4686" y="2217"/>
                        <a:pt x="4488" y="2118"/>
                      </a:cubicBezTo>
                      <a:cubicBezTo>
                        <a:pt x="4190" y="1969"/>
                        <a:pt x="3917" y="1746"/>
                        <a:pt x="3595" y="1548"/>
                      </a:cubicBezTo>
                      <a:cubicBezTo>
                        <a:pt x="3075" y="1176"/>
                        <a:pt x="2579" y="804"/>
                        <a:pt x="2058" y="457"/>
                      </a:cubicBezTo>
                      <a:cubicBezTo>
                        <a:pt x="1785" y="259"/>
                        <a:pt x="1488" y="85"/>
                        <a:pt x="1116" y="11"/>
                      </a:cubicBezTo>
                      <a:cubicBezTo>
                        <a:pt x="1062" y="4"/>
                        <a:pt x="1006" y="0"/>
                        <a:pt x="9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8" name="Google Shape;16448;p51"/>
                <p:cNvSpPr/>
                <p:nvPr/>
              </p:nvSpPr>
              <p:spPr>
                <a:xfrm>
                  <a:off x="3832950" y="279450"/>
                  <a:ext cx="71650" cy="4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639" extrusionOk="0">
                      <a:moveTo>
                        <a:pt x="571" y="0"/>
                      </a:moveTo>
                      <a:cubicBezTo>
                        <a:pt x="670" y="322"/>
                        <a:pt x="893" y="645"/>
                        <a:pt x="1190" y="868"/>
                      </a:cubicBezTo>
                      <a:cubicBezTo>
                        <a:pt x="769" y="793"/>
                        <a:pt x="323" y="645"/>
                        <a:pt x="0" y="446"/>
                      </a:cubicBezTo>
                      <a:lnTo>
                        <a:pt x="0" y="446"/>
                      </a:lnTo>
                      <a:cubicBezTo>
                        <a:pt x="149" y="669"/>
                        <a:pt x="298" y="893"/>
                        <a:pt x="546" y="1041"/>
                      </a:cubicBezTo>
                      <a:cubicBezTo>
                        <a:pt x="744" y="1165"/>
                        <a:pt x="942" y="1240"/>
                        <a:pt x="1166" y="1314"/>
                      </a:cubicBezTo>
                      <a:cubicBezTo>
                        <a:pt x="1562" y="1438"/>
                        <a:pt x="2008" y="1562"/>
                        <a:pt x="2430" y="1636"/>
                      </a:cubicBezTo>
                      <a:cubicBezTo>
                        <a:pt x="2449" y="1638"/>
                        <a:pt x="2467" y="1638"/>
                        <a:pt x="2485" y="1638"/>
                      </a:cubicBezTo>
                      <a:cubicBezTo>
                        <a:pt x="2809" y="1638"/>
                        <a:pt x="2866" y="1429"/>
                        <a:pt x="2678" y="1264"/>
                      </a:cubicBezTo>
                      <a:cubicBezTo>
                        <a:pt x="2430" y="1017"/>
                        <a:pt x="1984" y="818"/>
                        <a:pt x="1661" y="645"/>
                      </a:cubicBezTo>
                      <a:cubicBezTo>
                        <a:pt x="1314" y="422"/>
                        <a:pt x="942" y="198"/>
                        <a:pt x="571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9" name="Google Shape;16449;p51"/>
                <p:cNvSpPr/>
                <p:nvPr/>
              </p:nvSpPr>
              <p:spPr>
                <a:xfrm>
                  <a:off x="3863925" y="210375"/>
                  <a:ext cx="76875" cy="9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3960" extrusionOk="0">
                      <a:moveTo>
                        <a:pt x="735" y="0"/>
                      </a:moveTo>
                      <a:cubicBezTo>
                        <a:pt x="673" y="0"/>
                        <a:pt x="609" y="11"/>
                        <a:pt x="546" y="36"/>
                      </a:cubicBezTo>
                      <a:cubicBezTo>
                        <a:pt x="422" y="86"/>
                        <a:pt x="323" y="210"/>
                        <a:pt x="274" y="309"/>
                      </a:cubicBezTo>
                      <a:cubicBezTo>
                        <a:pt x="1" y="805"/>
                        <a:pt x="1" y="1201"/>
                        <a:pt x="174" y="1672"/>
                      </a:cubicBezTo>
                      <a:cubicBezTo>
                        <a:pt x="546" y="2540"/>
                        <a:pt x="1364" y="3383"/>
                        <a:pt x="2381" y="3879"/>
                      </a:cubicBezTo>
                      <a:cubicBezTo>
                        <a:pt x="2467" y="3913"/>
                        <a:pt x="2589" y="3960"/>
                        <a:pt x="2714" y="3960"/>
                      </a:cubicBezTo>
                      <a:cubicBezTo>
                        <a:pt x="2769" y="3960"/>
                        <a:pt x="2824" y="3951"/>
                        <a:pt x="2877" y="3928"/>
                      </a:cubicBezTo>
                      <a:cubicBezTo>
                        <a:pt x="3075" y="3829"/>
                        <a:pt x="3025" y="3581"/>
                        <a:pt x="3025" y="3432"/>
                      </a:cubicBezTo>
                      <a:cubicBezTo>
                        <a:pt x="3001" y="2937"/>
                        <a:pt x="2777" y="2416"/>
                        <a:pt x="2530" y="1945"/>
                      </a:cubicBezTo>
                      <a:cubicBezTo>
                        <a:pt x="2430" y="1772"/>
                        <a:pt x="2356" y="1598"/>
                        <a:pt x="2257" y="1425"/>
                      </a:cubicBezTo>
                      <a:cubicBezTo>
                        <a:pt x="2009" y="954"/>
                        <a:pt x="1736" y="557"/>
                        <a:pt x="1240" y="185"/>
                      </a:cubicBezTo>
                      <a:cubicBezTo>
                        <a:pt x="1093" y="93"/>
                        <a:pt x="917" y="0"/>
                        <a:pt x="7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0" name="Google Shape;16450;p51"/>
                <p:cNvSpPr/>
                <p:nvPr/>
              </p:nvSpPr>
              <p:spPr>
                <a:xfrm>
                  <a:off x="3887475" y="245350"/>
                  <a:ext cx="45625" cy="5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345" extrusionOk="0">
                      <a:moveTo>
                        <a:pt x="1" y="620"/>
                      </a:moveTo>
                      <a:lnTo>
                        <a:pt x="1" y="620"/>
                      </a:lnTo>
                      <a:cubicBezTo>
                        <a:pt x="6" y="623"/>
                        <a:pt x="11" y="626"/>
                        <a:pt x="16" y="629"/>
                      </a:cubicBezTo>
                      <a:lnTo>
                        <a:pt x="16" y="629"/>
                      </a:lnTo>
                      <a:cubicBezTo>
                        <a:pt x="11" y="625"/>
                        <a:pt x="6" y="622"/>
                        <a:pt x="1" y="620"/>
                      </a:cubicBezTo>
                      <a:close/>
                      <a:moveTo>
                        <a:pt x="670" y="1"/>
                      </a:moveTo>
                      <a:lnTo>
                        <a:pt x="670" y="1"/>
                      </a:lnTo>
                      <a:cubicBezTo>
                        <a:pt x="695" y="397"/>
                        <a:pt x="720" y="794"/>
                        <a:pt x="918" y="1166"/>
                      </a:cubicBezTo>
                      <a:cubicBezTo>
                        <a:pt x="601" y="995"/>
                        <a:pt x="309" y="801"/>
                        <a:pt x="16" y="629"/>
                      </a:cubicBezTo>
                      <a:lnTo>
                        <a:pt x="16" y="629"/>
                      </a:lnTo>
                      <a:cubicBezTo>
                        <a:pt x="75" y="681"/>
                        <a:pt x="77" y="897"/>
                        <a:pt x="100" y="943"/>
                      </a:cubicBezTo>
                      <a:cubicBezTo>
                        <a:pt x="125" y="1067"/>
                        <a:pt x="199" y="1166"/>
                        <a:pt x="249" y="1265"/>
                      </a:cubicBezTo>
                      <a:cubicBezTo>
                        <a:pt x="373" y="1488"/>
                        <a:pt x="546" y="1662"/>
                        <a:pt x="720" y="1860"/>
                      </a:cubicBezTo>
                      <a:cubicBezTo>
                        <a:pt x="918" y="2033"/>
                        <a:pt x="1117" y="2182"/>
                        <a:pt x="1414" y="2306"/>
                      </a:cubicBezTo>
                      <a:cubicBezTo>
                        <a:pt x="1477" y="2332"/>
                        <a:pt x="1532" y="2344"/>
                        <a:pt x="1579" y="2344"/>
                      </a:cubicBezTo>
                      <a:cubicBezTo>
                        <a:pt x="1756" y="2344"/>
                        <a:pt x="1825" y="2179"/>
                        <a:pt x="1786" y="1984"/>
                      </a:cubicBezTo>
                      <a:cubicBezTo>
                        <a:pt x="1612" y="1240"/>
                        <a:pt x="1216" y="546"/>
                        <a:pt x="670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1" name="Google Shape;16451;p51"/>
                <p:cNvSpPr/>
                <p:nvPr/>
              </p:nvSpPr>
              <p:spPr>
                <a:xfrm>
                  <a:off x="3943275" y="194050"/>
                  <a:ext cx="132650" cy="11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6" h="4685" extrusionOk="0">
                      <a:moveTo>
                        <a:pt x="4819" y="1"/>
                      </a:moveTo>
                      <a:cubicBezTo>
                        <a:pt x="4640" y="1"/>
                        <a:pt x="4445" y="47"/>
                        <a:pt x="4264" y="119"/>
                      </a:cubicBezTo>
                      <a:cubicBezTo>
                        <a:pt x="3595" y="367"/>
                        <a:pt x="3074" y="838"/>
                        <a:pt x="2653" y="1309"/>
                      </a:cubicBezTo>
                      <a:cubicBezTo>
                        <a:pt x="2330" y="1607"/>
                        <a:pt x="0" y="4581"/>
                        <a:pt x="719" y="4680"/>
                      </a:cubicBezTo>
                      <a:cubicBezTo>
                        <a:pt x="735" y="4683"/>
                        <a:pt x="751" y="4684"/>
                        <a:pt x="767" y="4684"/>
                      </a:cubicBezTo>
                      <a:cubicBezTo>
                        <a:pt x="900" y="4684"/>
                        <a:pt x="1033" y="4601"/>
                        <a:pt x="1165" y="4556"/>
                      </a:cubicBezTo>
                      <a:cubicBezTo>
                        <a:pt x="2727" y="3714"/>
                        <a:pt x="4041" y="2573"/>
                        <a:pt x="4933" y="1309"/>
                      </a:cubicBezTo>
                      <a:cubicBezTo>
                        <a:pt x="5057" y="1111"/>
                        <a:pt x="5181" y="937"/>
                        <a:pt x="5231" y="739"/>
                      </a:cubicBezTo>
                      <a:cubicBezTo>
                        <a:pt x="5305" y="565"/>
                        <a:pt x="5305" y="342"/>
                        <a:pt x="5181" y="194"/>
                      </a:cubicBezTo>
                      <a:cubicBezTo>
                        <a:pt x="5156" y="119"/>
                        <a:pt x="5082" y="70"/>
                        <a:pt x="5008" y="20"/>
                      </a:cubicBezTo>
                      <a:cubicBezTo>
                        <a:pt x="4948" y="7"/>
                        <a:pt x="4884" y="1"/>
                        <a:pt x="481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2" name="Google Shape;16452;p51"/>
                <p:cNvSpPr/>
                <p:nvPr/>
              </p:nvSpPr>
              <p:spPr>
                <a:xfrm>
                  <a:off x="3964725" y="229875"/>
                  <a:ext cx="65325" cy="7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2977" extrusionOk="0">
                      <a:moveTo>
                        <a:pt x="2464" y="0"/>
                      </a:moveTo>
                      <a:lnTo>
                        <a:pt x="2464" y="0"/>
                      </a:lnTo>
                      <a:cubicBezTo>
                        <a:pt x="2365" y="124"/>
                        <a:pt x="2092" y="273"/>
                        <a:pt x="1993" y="397"/>
                      </a:cubicBezTo>
                      <a:cubicBezTo>
                        <a:pt x="1819" y="521"/>
                        <a:pt x="1695" y="669"/>
                        <a:pt x="1547" y="793"/>
                      </a:cubicBezTo>
                      <a:cubicBezTo>
                        <a:pt x="1249" y="1066"/>
                        <a:pt x="1001" y="1363"/>
                        <a:pt x="753" y="1661"/>
                      </a:cubicBezTo>
                      <a:cubicBezTo>
                        <a:pt x="505" y="1934"/>
                        <a:pt x="332" y="2206"/>
                        <a:pt x="134" y="2529"/>
                      </a:cubicBezTo>
                      <a:cubicBezTo>
                        <a:pt x="36" y="2684"/>
                        <a:pt x="0" y="2976"/>
                        <a:pt x="204" y="2976"/>
                      </a:cubicBezTo>
                      <a:cubicBezTo>
                        <a:pt x="260" y="2976"/>
                        <a:pt x="335" y="2954"/>
                        <a:pt x="431" y="2900"/>
                      </a:cubicBezTo>
                      <a:cubicBezTo>
                        <a:pt x="1224" y="2429"/>
                        <a:pt x="1943" y="1884"/>
                        <a:pt x="2538" y="1264"/>
                      </a:cubicBezTo>
                      <a:lnTo>
                        <a:pt x="2538" y="1264"/>
                      </a:lnTo>
                      <a:cubicBezTo>
                        <a:pt x="2216" y="1388"/>
                        <a:pt x="1869" y="1512"/>
                        <a:pt x="1571" y="1636"/>
                      </a:cubicBezTo>
                      <a:cubicBezTo>
                        <a:pt x="1943" y="1314"/>
                        <a:pt x="2315" y="967"/>
                        <a:pt x="2613" y="645"/>
                      </a:cubicBezTo>
                      <a:lnTo>
                        <a:pt x="2613" y="645"/>
                      </a:lnTo>
                      <a:cubicBezTo>
                        <a:pt x="2216" y="818"/>
                        <a:pt x="1844" y="1041"/>
                        <a:pt x="1497" y="1264"/>
                      </a:cubicBezTo>
                      <a:cubicBezTo>
                        <a:pt x="1869" y="868"/>
                        <a:pt x="2191" y="421"/>
                        <a:pt x="246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3" name="Google Shape;16453;p51"/>
                <p:cNvSpPr/>
                <p:nvPr/>
              </p:nvSpPr>
              <p:spPr>
                <a:xfrm>
                  <a:off x="3979825" y="219250"/>
                  <a:ext cx="136375" cy="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5" h="3844" extrusionOk="0">
                      <a:moveTo>
                        <a:pt x="4664" y="1"/>
                      </a:moveTo>
                      <a:cubicBezTo>
                        <a:pt x="4639" y="1"/>
                        <a:pt x="4614" y="2"/>
                        <a:pt x="4587" y="4"/>
                      </a:cubicBezTo>
                      <a:cubicBezTo>
                        <a:pt x="4240" y="53"/>
                        <a:pt x="4041" y="177"/>
                        <a:pt x="3793" y="375"/>
                      </a:cubicBezTo>
                      <a:cubicBezTo>
                        <a:pt x="3099" y="946"/>
                        <a:pt x="2430" y="1491"/>
                        <a:pt x="1761" y="2061"/>
                      </a:cubicBezTo>
                      <a:lnTo>
                        <a:pt x="744" y="2904"/>
                      </a:lnTo>
                      <a:cubicBezTo>
                        <a:pt x="496" y="3102"/>
                        <a:pt x="1" y="3350"/>
                        <a:pt x="75" y="3672"/>
                      </a:cubicBezTo>
                      <a:cubicBezTo>
                        <a:pt x="87" y="3804"/>
                        <a:pt x="208" y="3843"/>
                        <a:pt x="355" y="3843"/>
                      </a:cubicBezTo>
                      <a:cubicBezTo>
                        <a:pt x="514" y="3843"/>
                        <a:pt x="703" y="3797"/>
                        <a:pt x="819" y="3772"/>
                      </a:cubicBezTo>
                      <a:cubicBezTo>
                        <a:pt x="2058" y="3449"/>
                        <a:pt x="3223" y="2954"/>
                        <a:pt x="4240" y="2309"/>
                      </a:cubicBezTo>
                      <a:cubicBezTo>
                        <a:pt x="4537" y="2111"/>
                        <a:pt x="4810" y="1937"/>
                        <a:pt x="5033" y="1714"/>
                      </a:cubicBezTo>
                      <a:cubicBezTo>
                        <a:pt x="5454" y="1293"/>
                        <a:pt x="5430" y="822"/>
                        <a:pt x="5206" y="375"/>
                      </a:cubicBezTo>
                      <a:cubicBezTo>
                        <a:pt x="5114" y="146"/>
                        <a:pt x="4980" y="1"/>
                        <a:pt x="46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4" name="Google Shape;16454;p51"/>
                <p:cNvSpPr/>
                <p:nvPr/>
              </p:nvSpPr>
              <p:spPr>
                <a:xfrm>
                  <a:off x="3983900" y="256500"/>
                  <a:ext cx="86425" cy="5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7" h="2226" extrusionOk="0">
                      <a:moveTo>
                        <a:pt x="2961" y="1"/>
                      </a:moveTo>
                      <a:lnTo>
                        <a:pt x="2961" y="1"/>
                      </a:lnTo>
                      <a:cubicBezTo>
                        <a:pt x="2193" y="373"/>
                        <a:pt x="1523" y="869"/>
                        <a:pt x="804" y="1364"/>
                      </a:cubicBezTo>
                      <a:cubicBezTo>
                        <a:pt x="606" y="1538"/>
                        <a:pt x="110" y="1786"/>
                        <a:pt x="61" y="1959"/>
                      </a:cubicBezTo>
                      <a:cubicBezTo>
                        <a:pt x="1" y="2170"/>
                        <a:pt x="168" y="2225"/>
                        <a:pt x="365" y="2225"/>
                      </a:cubicBezTo>
                      <a:cubicBezTo>
                        <a:pt x="493" y="2225"/>
                        <a:pt x="633" y="2202"/>
                        <a:pt x="730" y="2182"/>
                      </a:cubicBezTo>
                      <a:cubicBezTo>
                        <a:pt x="1697" y="1860"/>
                        <a:pt x="2564" y="1439"/>
                        <a:pt x="3457" y="993"/>
                      </a:cubicBezTo>
                      <a:lnTo>
                        <a:pt x="3457" y="993"/>
                      </a:lnTo>
                      <a:cubicBezTo>
                        <a:pt x="2912" y="1092"/>
                        <a:pt x="2341" y="1216"/>
                        <a:pt x="1796" y="1364"/>
                      </a:cubicBezTo>
                      <a:cubicBezTo>
                        <a:pt x="2267" y="1092"/>
                        <a:pt x="2688" y="794"/>
                        <a:pt x="3135" y="472"/>
                      </a:cubicBezTo>
                      <a:lnTo>
                        <a:pt x="3135" y="472"/>
                      </a:lnTo>
                      <a:cubicBezTo>
                        <a:pt x="2589" y="720"/>
                        <a:pt x="2069" y="968"/>
                        <a:pt x="1523" y="1191"/>
                      </a:cubicBezTo>
                      <a:cubicBezTo>
                        <a:pt x="2019" y="794"/>
                        <a:pt x="2465" y="422"/>
                        <a:pt x="2961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5" name="Google Shape;16455;p51"/>
                <p:cNvSpPr/>
                <p:nvPr/>
              </p:nvSpPr>
              <p:spPr>
                <a:xfrm>
                  <a:off x="3881300" y="287075"/>
                  <a:ext cx="138825" cy="9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" h="3671" extrusionOk="0">
                      <a:moveTo>
                        <a:pt x="3255" y="0"/>
                      </a:moveTo>
                      <a:cubicBezTo>
                        <a:pt x="3149" y="0"/>
                        <a:pt x="3039" y="6"/>
                        <a:pt x="2925" y="17"/>
                      </a:cubicBezTo>
                      <a:cubicBezTo>
                        <a:pt x="2801" y="17"/>
                        <a:pt x="2677" y="67"/>
                        <a:pt x="2553" y="92"/>
                      </a:cubicBezTo>
                      <a:cubicBezTo>
                        <a:pt x="2033" y="191"/>
                        <a:pt x="1537" y="389"/>
                        <a:pt x="1165" y="712"/>
                      </a:cubicBezTo>
                      <a:cubicBezTo>
                        <a:pt x="744" y="984"/>
                        <a:pt x="446" y="1381"/>
                        <a:pt x="248" y="1728"/>
                      </a:cubicBezTo>
                      <a:cubicBezTo>
                        <a:pt x="74" y="2075"/>
                        <a:pt x="0" y="2447"/>
                        <a:pt x="174" y="2744"/>
                      </a:cubicBezTo>
                      <a:cubicBezTo>
                        <a:pt x="372" y="3190"/>
                        <a:pt x="868" y="3488"/>
                        <a:pt x="1463" y="3612"/>
                      </a:cubicBezTo>
                      <a:cubicBezTo>
                        <a:pt x="1660" y="3651"/>
                        <a:pt x="1878" y="3671"/>
                        <a:pt x="2102" y="3671"/>
                      </a:cubicBezTo>
                      <a:cubicBezTo>
                        <a:pt x="2579" y="3671"/>
                        <a:pt x="3082" y="3582"/>
                        <a:pt x="3471" y="3414"/>
                      </a:cubicBezTo>
                      <a:cubicBezTo>
                        <a:pt x="3768" y="3290"/>
                        <a:pt x="4016" y="3116"/>
                        <a:pt x="4264" y="2967"/>
                      </a:cubicBezTo>
                      <a:cubicBezTo>
                        <a:pt x="4661" y="2719"/>
                        <a:pt x="5032" y="2397"/>
                        <a:pt x="5280" y="2075"/>
                      </a:cubicBezTo>
                      <a:cubicBezTo>
                        <a:pt x="5503" y="1753"/>
                        <a:pt x="5553" y="1430"/>
                        <a:pt x="5454" y="1108"/>
                      </a:cubicBezTo>
                      <a:cubicBezTo>
                        <a:pt x="5330" y="811"/>
                        <a:pt x="5082" y="513"/>
                        <a:pt x="4760" y="364"/>
                      </a:cubicBezTo>
                      <a:cubicBezTo>
                        <a:pt x="4280" y="156"/>
                        <a:pt x="3818" y="0"/>
                        <a:pt x="32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6" name="Google Shape;16456;p51"/>
                <p:cNvSpPr/>
                <p:nvPr/>
              </p:nvSpPr>
              <p:spPr>
                <a:xfrm>
                  <a:off x="3892450" y="289975"/>
                  <a:ext cx="115300" cy="7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3145" extrusionOk="0">
                      <a:moveTo>
                        <a:pt x="2727" y="1"/>
                      </a:moveTo>
                      <a:cubicBezTo>
                        <a:pt x="2107" y="75"/>
                        <a:pt x="1661" y="323"/>
                        <a:pt x="1141" y="571"/>
                      </a:cubicBezTo>
                      <a:cubicBezTo>
                        <a:pt x="595" y="843"/>
                        <a:pt x="347" y="1240"/>
                        <a:pt x="124" y="1686"/>
                      </a:cubicBezTo>
                      <a:cubicBezTo>
                        <a:pt x="50" y="1810"/>
                        <a:pt x="0" y="1959"/>
                        <a:pt x="99" y="2058"/>
                      </a:cubicBezTo>
                      <a:cubicBezTo>
                        <a:pt x="149" y="2108"/>
                        <a:pt x="248" y="2132"/>
                        <a:pt x="273" y="2207"/>
                      </a:cubicBezTo>
                      <a:cubicBezTo>
                        <a:pt x="273" y="2256"/>
                        <a:pt x="273" y="2306"/>
                        <a:pt x="248" y="2331"/>
                      </a:cubicBezTo>
                      <a:cubicBezTo>
                        <a:pt x="174" y="2455"/>
                        <a:pt x="149" y="2603"/>
                        <a:pt x="298" y="2678"/>
                      </a:cubicBezTo>
                      <a:cubicBezTo>
                        <a:pt x="340" y="2699"/>
                        <a:pt x="390" y="2706"/>
                        <a:pt x="444" y="2706"/>
                      </a:cubicBezTo>
                      <a:cubicBezTo>
                        <a:pt x="518" y="2706"/>
                        <a:pt x="598" y="2692"/>
                        <a:pt x="670" y="2678"/>
                      </a:cubicBezTo>
                      <a:cubicBezTo>
                        <a:pt x="732" y="2678"/>
                        <a:pt x="806" y="2665"/>
                        <a:pt x="871" y="2665"/>
                      </a:cubicBezTo>
                      <a:cubicBezTo>
                        <a:pt x="936" y="2665"/>
                        <a:pt x="992" y="2678"/>
                        <a:pt x="1017" y="2727"/>
                      </a:cubicBezTo>
                      <a:cubicBezTo>
                        <a:pt x="1116" y="2827"/>
                        <a:pt x="1017" y="2951"/>
                        <a:pt x="1041" y="3050"/>
                      </a:cubicBezTo>
                      <a:cubicBezTo>
                        <a:pt x="1077" y="3103"/>
                        <a:pt x="1190" y="3144"/>
                        <a:pt x="1325" y="3144"/>
                      </a:cubicBezTo>
                      <a:cubicBezTo>
                        <a:pt x="1377" y="3144"/>
                        <a:pt x="1432" y="3138"/>
                        <a:pt x="1488" y="3124"/>
                      </a:cubicBezTo>
                      <a:cubicBezTo>
                        <a:pt x="2479" y="3000"/>
                        <a:pt x="3446" y="2579"/>
                        <a:pt x="4239" y="2058"/>
                      </a:cubicBezTo>
                      <a:cubicBezTo>
                        <a:pt x="4388" y="1959"/>
                        <a:pt x="4562" y="1810"/>
                        <a:pt x="4487" y="1686"/>
                      </a:cubicBezTo>
                      <a:cubicBezTo>
                        <a:pt x="4462" y="1612"/>
                        <a:pt x="4338" y="1587"/>
                        <a:pt x="4215" y="1562"/>
                      </a:cubicBezTo>
                      <a:cubicBezTo>
                        <a:pt x="4091" y="1513"/>
                        <a:pt x="3967" y="1488"/>
                        <a:pt x="3967" y="1389"/>
                      </a:cubicBezTo>
                      <a:cubicBezTo>
                        <a:pt x="3967" y="1314"/>
                        <a:pt x="4066" y="1240"/>
                        <a:pt x="4190" y="1190"/>
                      </a:cubicBezTo>
                      <a:cubicBezTo>
                        <a:pt x="4314" y="1141"/>
                        <a:pt x="4438" y="1116"/>
                        <a:pt x="4512" y="1017"/>
                      </a:cubicBezTo>
                      <a:cubicBezTo>
                        <a:pt x="4611" y="943"/>
                        <a:pt x="4586" y="769"/>
                        <a:pt x="4487" y="719"/>
                      </a:cubicBezTo>
                      <a:cubicBezTo>
                        <a:pt x="4438" y="695"/>
                        <a:pt x="4363" y="645"/>
                        <a:pt x="4314" y="645"/>
                      </a:cubicBezTo>
                      <a:cubicBezTo>
                        <a:pt x="4091" y="620"/>
                        <a:pt x="3892" y="571"/>
                        <a:pt x="3719" y="521"/>
                      </a:cubicBezTo>
                      <a:cubicBezTo>
                        <a:pt x="3644" y="521"/>
                        <a:pt x="3595" y="496"/>
                        <a:pt x="3595" y="472"/>
                      </a:cubicBezTo>
                      <a:cubicBezTo>
                        <a:pt x="3545" y="397"/>
                        <a:pt x="3744" y="348"/>
                        <a:pt x="3818" y="248"/>
                      </a:cubicBezTo>
                      <a:cubicBezTo>
                        <a:pt x="3843" y="149"/>
                        <a:pt x="3719" y="100"/>
                        <a:pt x="3595" y="75"/>
                      </a:cubicBezTo>
                      <a:cubicBezTo>
                        <a:pt x="3273" y="1"/>
                        <a:pt x="2975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7" name="Google Shape;16457;p51"/>
                <p:cNvSpPr/>
                <p:nvPr/>
              </p:nvSpPr>
              <p:spPr>
                <a:xfrm>
                  <a:off x="3935925" y="302250"/>
                  <a:ext cx="4275" cy="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32" extrusionOk="0">
                      <a:moveTo>
                        <a:pt x="93" y="1"/>
                      </a:moveTo>
                      <a:cubicBezTo>
                        <a:pt x="48" y="1"/>
                        <a:pt x="1" y="45"/>
                        <a:pt x="21" y="107"/>
                      </a:cubicBezTo>
                      <a:cubicBezTo>
                        <a:pt x="46" y="107"/>
                        <a:pt x="46" y="131"/>
                        <a:pt x="121" y="131"/>
                      </a:cubicBezTo>
                      <a:cubicBezTo>
                        <a:pt x="170" y="107"/>
                        <a:pt x="170" y="7"/>
                        <a:pt x="121" y="7"/>
                      </a:cubicBezTo>
                      <a:cubicBezTo>
                        <a:pt x="112" y="3"/>
                        <a:pt x="102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8" name="Google Shape;16458;p51"/>
                <p:cNvSpPr/>
                <p:nvPr/>
              </p:nvSpPr>
              <p:spPr>
                <a:xfrm>
                  <a:off x="3905100" y="326475"/>
                  <a:ext cx="3875" cy="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98" extrusionOk="0">
                      <a:moveTo>
                        <a:pt x="73" y="1"/>
                      </a:moveTo>
                      <a:cubicBezTo>
                        <a:pt x="48" y="1"/>
                        <a:pt x="24" y="9"/>
                        <a:pt x="15" y="28"/>
                      </a:cubicBezTo>
                      <a:cubicBezTo>
                        <a:pt x="0" y="71"/>
                        <a:pt x="36" y="98"/>
                        <a:pt x="74" y="98"/>
                      </a:cubicBezTo>
                      <a:cubicBezTo>
                        <a:pt x="101" y="98"/>
                        <a:pt x="128" y="84"/>
                        <a:pt x="139" y="53"/>
                      </a:cubicBezTo>
                      <a:cubicBezTo>
                        <a:pt x="154" y="22"/>
                        <a:pt x="113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9" name="Google Shape;16459;p51"/>
                <p:cNvSpPr/>
                <p:nvPr/>
              </p:nvSpPr>
              <p:spPr>
                <a:xfrm>
                  <a:off x="3958750" y="300775"/>
                  <a:ext cx="124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296" extrusionOk="0">
                      <a:moveTo>
                        <a:pt x="263" y="0"/>
                      </a:moveTo>
                      <a:cubicBezTo>
                        <a:pt x="172" y="0"/>
                        <a:pt x="94" y="53"/>
                        <a:pt x="75" y="91"/>
                      </a:cubicBezTo>
                      <a:cubicBezTo>
                        <a:pt x="1" y="166"/>
                        <a:pt x="75" y="265"/>
                        <a:pt x="174" y="289"/>
                      </a:cubicBezTo>
                      <a:cubicBezTo>
                        <a:pt x="196" y="294"/>
                        <a:pt x="218" y="296"/>
                        <a:pt x="240" y="296"/>
                      </a:cubicBezTo>
                      <a:cubicBezTo>
                        <a:pt x="339" y="296"/>
                        <a:pt x="427" y="252"/>
                        <a:pt x="447" y="190"/>
                      </a:cubicBezTo>
                      <a:cubicBezTo>
                        <a:pt x="497" y="91"/>
                        <a:pt x="447" y="42"/>
                        <a:pt x="348" y="17"/>
                      </a:cubicBezTo>
                      <a:cubicBezTo>
                        <a:pt x="319" y="5"/>
                        <a:pt x="290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0" name="Google Shape;16460;p51"/>
                <p:cNvSpPr/>
                <p:nvPr/>
              </p:nvSpPr>
              <p:spPr>
                <a:xfrm>
                  <a:off x="3915725" y="334075"/>
                  <a:ext cx="12350" cy="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" h="284" extrusionOk="0">
                      <a:moveTo>
                        <a:pt x="267" y="1"/>
                      </a:moveTo>
                      <a:cubicBezTo>
                        <a:pt x="190" y="1"/>
                        <a:pt x="109" y="31"/>
                        <a:pt x="61" y="98"/>
                      </a:cubicBezTo>
                      <a:cubicBezTo>
                        <a:pt x="1" y="218"/>
                        <a:pt x="113" y="283"/>
                        <a:pt x="234" y="283"/>
                      </a:cubicBezTo>
                      <a:cubicBezTo>
                        <a:pt x="312" y="283"/>
                        <a:pt x="394" y="256"/>
                        <a:pt x="433" y="197"/>
                      </a:cubicBezTo>
                      <a:cubicBezTo>
                        <a:pt x="493" y="75"/>
                        <a:pt x="387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1" name="Google Shape;16461;p51"/>
                <p:cNvSpPr/>
                <p:nvPr/>
              </p:nvSpPr>
              <p:spPr>
                <a:xfrm>
                  <a:off x="3914125" y="309100"/>
                  <a:ext cx="8700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2" extrusionOk="0">
                      <a:moveTo>
                        <a:pt x="188" y="0"/>
                      </a:moveTo>
                      <a:cubicBezTo>
                        <a:pt x="176" y="0"/>
                        <a:pt x="163" y="1"/>
                        <a:pt x="150" y="4"/>
                      </a:cubicBezTo>
                      <a:cubicBezTo>
                        <a:pt x="51" y="54"/>
                        <a:pt x="1" y="103"/>
                        <a:pt x="1" y="178"/>
                      </a:cubicBezTo>
                      <a:cubicBezTo>
                        <a:pt x="19" y="231"/>
                        <a:pt x="75" y="272"/>
                        <a:pt x="143" y="272"/>
                      </a:cubicBezTo>
                      <a:cubicBezTo>
                        <a:pt x="169" y="272"/>
                        <a:pt x="196" y="266"/>
                        <a:pt x="224" y="252"/>
                      </a:cubicBezTo>
                      <a:cubicBezTo>
                        <a:pt x="274" y="227"/>
                        <a:pt x="348" y="202"/>
                        <a:pt x="348" y="128"/>
                      </a:cubicBezTo>
                      <a:cubicBezTo>
                        <a:pt x="348" y="84"/>
                        <a:pt x="289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2" name="Google Shape;16462;p51"/>
                <p:cNvSpPr/>
                <p:nvPr/>
              </p:nvSpPr>
              <p:spPr>
                <a:xfrm>
                  <a:off x="3949850" y="324525"/>
                  <a:ext cx="98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34" extrusionOk="0">
                      <a:moveTo>
                        <a:pt x="224" y="1"/>
                      </a:moveTo>
                      <a:cubicBezTo>
                        <a:pt x="164" y="1"/>
                        <a:pt x="98" y="25"/>
                        <a:pt x="59" y="83"/>
                      </a:cubicBezTo>
                      <a:cubicBezTo>
                        <a:pt x="1" y="171"/>
                        <a:pt x="89" y="233"/>
                        <a:pt x="182" y="233"/>
                      </a:cubicBezTo>
                      <a:cubicBezTo>
                        <a:pt x="246" y="233"/>
                        <a:pt x="312" y="204"/>
                        <a:pt x="332" y="133"/>
                      </a:cubicBezTo>
                      <a:cubicBezTo>
                        <a:pt x="392" y="58"/>
                        <a:pt x="316" y="1"/>
                        <a:pt x="2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3" name="Google Shape;16463;p51"/>
                <p:cNvSpPr/>
                <p:nvPr/>
              </p:nvSpPr>
              <p:spPr>
                <a:xfrm>
                  <a:off x="3987650" y="319600"/>
                  <a:ext cx="107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45" extrusionOk="0">
                      <a:moveTo>
                        <a:pt x="228" y="1"/>
                      </a:moveTo>
                      <a:cubicBezTo>
                        <a:pt x="164" y="1"/>
                        <a:pt x="97" y="25"/>
                        <a:pt x="59" y="82"/>
                      </a:cubicBezTo>
                      <a:cubicBezTo>
                        <a:pt x="1" y="185"/>
                        <a:pt x="99" y="244"/>
                        <a:pt x="204" y="244"/>
                      </a:cubicBezTo>
                      <a:cubicBezTo>
                        <a:pt x="276" y="244"/>
                        <a:pt x="352" y="217"/>
                        <a:pt x="382" y="156"/>
                      </a:cubicBezTo>
                      <a:cubicBezTo>
                        <a:pt x="428" y="64"/>
                        <a:pt x="332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4" name="Google Shape;16464;p51"/>
                <p:cNvSpPr/>
                <p:nvPr/>
              </p:nvSpPr>
              <p:spPr>
                <a:xfrm>
                  <a:off x="3951475" y="347500"/>
                  <a:ext cx="10700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62" extrusionOk="0">
                      <a:moveTo>
                        <a:pt x="219" y="0"/>
                      </a:moveTo>
                      <a:cubicBezTo>
                        <a:pt x="152" y="0"/>
                        <a:pt x="82" y="25"/>
                        <a:pt x="44" y="81"/>
                      </a:cubicBezTo>
                      <a:cubicBezTo>
                        <a:pt x="1" y="197"/>
                        <a:pt x="83" y="262"/>
                        <a:pt x="179" y="262"/>
                      </a:cubicBezTo>
                      <a:cubicBezTo>
                        <a:pt x="249" y="262"/>
                        <a:pt x="325" y="228"/>
                        <a:pt x="366" y="156"/>
                      </a:cubicBezTo>
                      <a:cubicBezTo>
                        <a:pt x="427" y="64"/>
                        <a:pt x="328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5" name="Google Shape;16465;p51"/>
                <p:cNvSpPr/>
                <p:nvPr/>
              </p:nvSpPr>
              <p:spPr>
                <a:xfrm>
                  <a:off x="3934325" y="338725"/>
                  <a:ext cx="12700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95" extrusionOk="0">
                      <a:moveTo>
                        <a:pt x="275" y="1"/>
                      </a:moveTo>
                      <a:cubicBezTo>
                        <a:pt x="195" y="1"/>
                        <a:pt x="109" y="33"/>
                        <a:pt x="61" y="110"/>
                      </a:cubicBezTo>
                      <a:cubicBezTo>
                        <a:pt x="0" y="216"/>
                        <a:pt x="115" y="294"/>
                        <a:pt x="236" y="294"/>
                      </a:cubicBezTo>
                      <a:cubicBezTo>
                        <a:pt x="313" y="294"/>
                        <a:pt x="394" y="262"/>
                        <a:pt x="432" y="184"/>
                      </a:cubicBezTo>
                      <a:cubicBezTo>
                        <a:pt x="508" y="79"/>
                        <a:pt x="399" y="1"/>
                        <a:pt x="27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6" name="Google Shape;16466;p51"/>
                <p:cNvSpPr/>
                <p:nvPr/>
              </p:nvSpPr>
              <p:spPr>
                <a:xfrm>
                  <a:off x="3970375" y="334075"/>
                  <a:ext cx="1162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271" extrusionOk="0">
                      <a:moveTo>
                        <a:pt x="249" y="1"/>
                      </a:moveTo>
                      <a:cubicBezTo>
                        <a:pt x="180" y="1"/>
                        <a:pt x="110" y="31"/>
                        <a:pt x="81" y="98"/>
                      </a:cubicBezTo>
                      <a:cubicBezTo>
                        <a:pt x="0" y="195"/>
                        <a:pt x="109" y="271"/>
                        <a:pt x="229" y="271"/>
                      </a:cubicBezTo>
                      <a:cubicBezTo>
                        <a:pt x="293" y="271"/>
                        <a:pt x="360" y="249"/>
                        <a:pt x="403" y="197"/>
                      </a:cubicBezTo>
                      <a:cubicBezTo>
                        <a:pt x="464" y="75"/>
                        <a:pt x="3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7" name="Google Shape;16467;p51"/>
                <p:cNvSpPr/>
                <p:nvPr/>
              </p:nvSpPr>
              <p:spPr>
                <a:xfrm>
                  <a:off x="3922800" y="363375"/>
                  <a:ext cx="1057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96" extrusionOk="0">
                      <a:moveTo>
                        <a:pt x="229" y="0"/>
                      </a:moveTo>
                      <a:cubicBezTo>
                        <a:pt x="148" y="0"/>
                        <a:pt x="70" y="58"/>
                        <a:pt x="51" y="116"/>
                      </a:cubicBezTo>
                      <a:cubicBezTo>
                        <a:pt x="1" y="165"/>
                        <a:pt x="51" y="264"/>
                        <a:pt x="150" y="289"/>
                      </a:cubicBezTo>
                      <a:cubicBezTo>
                        <a:pt x="167" y="294"/>
                        <a:pt x="186" y="296"/>
                        <a:pt x="204" y="296"/>
                      </a:cubicBezTo>
                      <a:cubicBezTo>
                        <a:pt x="290" y="296"/>
                        <a:pt x="377" y="251"/>
                        <a:pt x="398" y="190"/>
                      </a:cubicBezTo>
                      <a:cubicBezTo>
                        <a:pt x="422" y="116"/>
                        <a:pt x="398" y="41"/>
                        <a:pt x="298" y="17"/>
                      </a:cubicBezTo>
                      <a:cubicBezTo>
                        <a:pt x="276" y="5"/>
                        <a:pt x="252" y="0"/>
                        <a:pt x="2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468" name="Google Shape;16468;p51"/>
            <p:cNvGrpSpPr/>
            <p:nvPr/>
          </p:nvGrpSpPr>
          <p:grpSpPr>
            <a:xfrm>
              <a:off x="1602577" y="2032065"/>
              <a:ext cx="712398" cy="726230"/>
              <a:chOff x="3646250" y="1707050"/>
              <a:chExt cx="552375" cy="563100"/>
            </a:xfrm>
          </p:grpSpPr>
          <p:sp>
            <p:nvSpPr>
              <p:cNvPr id="16469" name="Google Shape;16469;p5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0" name="Google Shape;16470;p5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1" name="Google Shape;16471;p5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2" name="Google Shape;16472;p5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3" name="Google Shape;16473;p5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4" name="Google Shape;16474;p5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5" name="Google Shape;16475;p5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6" name="Google Shape;16476;p5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7" name="Google Shape;16477;p5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8" name="Google Shape;16478;p5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9" name="Google Shape;16479;p5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0" name="Google Shape;16480;p5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1" name="Google Shape;16481;p5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2" name="Google Shape;16482;p5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3" name="Google Shape;16483;p5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4" name="Google Shape;16484;p5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5" name="Google Shape;16485;p5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6" name="Google Shape;16486;p5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7" name="Google Shape;16487;p5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8" name="Google Shape;16488;p5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9" name="Google Shape;16489;p5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0" name="Google Shape;16490;p5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1" name="Google Shape;16491;p5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2" name="Google Shape;16492;p5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3" name="Google Shape;16493;p5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4" name="Google Shape;16494;p5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5" name="Google Shape;16495;p5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6" name="Google Shape;16496;p5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7" name="Google Shape;16497;p5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8" name="Google Shape;16498;p5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9" name="Google Shape;16499;p5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0" name="Google Shape;16500;p5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1" name="Google Shape;16501;p5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2" name="Google Shape;16502;p5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3" name="Google Shape;16503;p5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4" name="Google Shape;16504;p5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5" name="Google Shape;16505;p5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6" name="Google Shape;16506;p5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7" name="Google Shape;16507;p5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8" name="Google Shape;16508;p5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9" name="Google Shape;16509;p5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0" name="Google Shape;16510;p5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1" name="Google Shape;16511;p5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2" name="Google Shape;16512;p5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3" name="Google Shape;16513;p5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4" name="Google Shape;16514;p5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5" name="Google Shape;16515;p5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6" name="Google Shape;16516;p5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7" name="Google Shape;16517;p5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8" name="Google Shape;16518;p5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9" name="Google Shape;16519;p5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0" name="Google Shape;16520;p5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1" name="Google Shape;16521;p5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2" name="Google Shape;16522;p5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3" name="Google Shape;16523;p5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4" name="Google Shape;16524;p5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5" name="Google Shape;16525;p5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6" name="Google Shape;16526;p5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7" name="Google Shape;16527;p5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8" name="Google Shape;16528;p5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9" name="Google Shape;16529;p5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0" name="Google Shape;16530;p5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1" name="Google Shape;16531;p5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2" name="Google Shape;16532;p5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3" name="Google Shape;16533;p5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4" name="Google Shape;16534;p5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5" name="Google Shape;16535;p5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6" name="Google Shape;16536;p5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7" name="Google Shape;16537;p5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8" name="Google Shape;16538;p5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9" name="Google Shape;16539;p5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0" name="Google Shape;16540;p5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1" name="Google Shape;16541;p5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2" name="Google Shape;16542;p5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3" name="Google Shape;16543;p5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4" name="Google Shape;16544;p5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5" name="Google Shape;16545;p5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6" name="Google Shape;16546;p5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7" name="Google Shape;16547;p5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8" name="Google Shape;16548;p5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9" name="Google Shape;16549;p5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0" name="Google Shape;16550;p5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1" name="Google Shape;16551;p5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2" name="Google Shape;16552;p5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3" name="Google Shape;16553;p5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4" name="Google Shape;16554;p5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5" name="Google Shape;16555;p5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6" name="Google Shape;16556;p5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57" name="Google Shape;16557;p51"/>
            <p:cNvGrpSpPr/>
            <p:nvPr/>
          </p:nvGrpSpPr>
          <p:grpSpPr>
            <a:xfrm rot="2031634">
              <a:off x="2182413" y="1574907"/>
              <a:ext cx="816846" cy="605393"/>
              <a:chOff x="3748050" y="180275"/>
              <a:chExt cx="394800" cy="292600"/>
            </a:xfrm>
          </p:grpSpPr>
          <p:sp>
            <p:nvSpPr>
              <p:cNvPr id="16558" name="Google Shape;16558;p5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9" name="Google Shape;16559;p5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0" name="Google Shape;16560;p5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1" name="Google Shape;16561;p5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2" name="Google Shape;16562;p5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3" name="Google Shape;16563;p5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4" name="Google Shape;16564;p5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5" name="Google Shape;16565;p5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6" name="Google Shape;16566;p5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7" name="Google Shape;16567;p5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8" name="Google Shape;16568;p5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9" name="Google Shape;16569;p5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0" name="Google Shape;16570;p5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1" name="Google Shape;16571;p5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2" name="Google Shape;16572;p5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3" name="Google Shape;16573;p5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4" name="Google Shape;16574;p5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5" name="Google Shape;16575;p5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6" name="Google Shape;16576;p5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7" name="Google Shape;16577;p5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8" name="Google Shape;16578;p5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9" name="Google Shape;16579;p5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0" name="Google Shape;16580;p5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1" name="Google Shape;16581;p5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2" name="Google Shape;16582;p5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3" name="Google Shape;16583;p5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4" name="Google Shape;16584;p5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5" name="Google Shape;16585;p5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6" name="Google Shape;16586;p5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7" name="Google Shape;16587;p5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8" name="Google Shape;16588;p5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9" name="Google Shape;16589;p5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0" name="Google Shape;16590;p5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1" name="Google Shape;16591;p5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2" name="Google Shape;16592;p5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3" name="Google Shape;16593;p5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4" name="Google Shape;16594;p5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5" name="Google Shape;16595;p5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6" name="Google Shape;16596;p5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7" name="Google Shape;16597;p5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8" name="Google Shape;16598;p5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9" name="Google Shape;16599;p5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0" name="Google Shape;16600;p5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1" name="Google Shape;16601;p5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02" name="Google Shape;16602;p51"/>
            <p:cNvGrpSpPr/>
            <p:nvPr/>
          </p:nvGrpSpPr>
          <p:grpSpPr>
            <a:xfrm rot="-8400688">
              <a:off x="1957220" y="2713827"/>
              <a:ext cx="816835" cy="605385"/>
              <a:chOff x="3748050" y="180275"/>
              <a:chExt cx="394800" cy="292600"/>
            </a:xfrm>
          </p:grpSpPr>
          <p:sp>
            <p:nvSpPr>
              <p:cNvPr id="16603" name="Google Shape;16603;p5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4" name="Google Shape;16604;p5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5" name="Google Shape;16605;p5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6" name="Google Shape;16606;p5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7" name="Google Shape;16607;p5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8" name="Google Shape;16608;p5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9" name="Google Shape;16609;p5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0" name="Google Shape;16610;p5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1" name="Google Shape;16611;p5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2" name="Google Shape;16612;p5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3" name="Google Shape;16613;p5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4" name="Google Shape;16614;p5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5" name="Google Shape;16615;p5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6" name="Google Shape;16616;p5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7" name="Google Shape;16617;p5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8" name="Google Shape;16618;p5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9" name="Google Shape;16619;p5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0" name="Google Shape;16620;p5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1" name="Google Shape;16621;p5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2" name="Google Shape;16622;p5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3" name="Google Shape;16623;p5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4" name="Google Shape;16624;p5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5" name="Google Shape;16625;p5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6" name="Google Shape;16626;p5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7" name="Google Shape;16627;p5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8" name="Google Shape;16628;p5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9" name="Google Shape;16629;p5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0" name="Google Shape;16630;p5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1" name="Google Shape;16631;p5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2" name="Google Shape;16632;p5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3" name="Google Shape;16633;p5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4" name="Google Shape;16634;p5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5" name="Google Shape;16635;p5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6" name="Google Shape;16636;p5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7" name="Google Shape;16637;p5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8" name="Google Shape;16638;p5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9" name="Google Shape;16639;p5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0" name="Google Shape;16640;p5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1" name="Google Shape;16641;p5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2" name="Google Shape;16642;p5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3" name="Google Shape;16643;p5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4" name="Google Shape;16644;p5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5" name="Google Shape;16645;p5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6" name="Google Shape;16646;p5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47" name="Google Shape;16647;p51"/>
            <p:cNvGrpSpPr/>
            <p:nvPr/>
          </p:nvGrpSpPr>
          <p:grpSpPr>
            <a:xfrm>
              <a:off x="1692992" y="1356226"/>
              <a:ext cx="466757" cy="475819"/>
              <a:chOff x="3646250" y="1707050"/>
              <a:chExt cx="552375" cy="563100"/>
            </a:xfrm>
          </p:grpSpPr>
          <p:sp>
            <p:nvSpPr>
              <p:cNvPr id="16648" name="Google Shape;16648;p5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9" name="Google Shape;16649;p5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0" name="Google Shape;16650;p5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1" name="Google Shape;16651;p5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2" name="Google Shape;16652;p5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3" name="Google Shape;16653;p5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4" name="Google Shape;16654;p5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5" name="Google Shape;16655;p5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6" name="Google Shape;16656;p5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7" name="Google Shape;16657;p5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8" name="Google Shape;16658;p5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9" name="Google Shape;16659;p5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0" name="Google Shape;16660;p5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1" name="Google Shape;16661;p5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2" name="Google Shape;16662;p5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3" name="Google Shape;16663;p5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4" name="Google Shape;16664;p5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5" name="Google Shape;16665;p5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6" name="Google Shape;16666;p5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7" name="Google Shape;16667;p5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8" name="Google Shape;16668;p5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9" name="Google Shape;16669;p5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0" name="Google Shape;16670;p5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1" name="Google Shape;16671;p5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2" name="Google Shape;16672;p5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3" name="Google Shape;16673;p5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4" name="Google Shape;16674;p5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5" name="Google Shape;16675;p5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6" name="Google Shape;16676;p5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7" name="Google Shape;16677;p5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8" name="Google Shape;16678;p5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9" name="Google Shape;16679;p5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0" name="Google Shape;16680;p5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1" name="Google Shape;16681;p5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2" name="Google Shape;16682;p5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3" name="Google Shape;16683;p5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4" name="Google Shape;16684;p5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5" name="Google Shape;16685;p5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6" name="Google Shape;16686;p5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7" name="Google Shape;16687;p5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8" name="Google Shape;16688;p5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9" name="Google Shape;16689;p5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0" name="Google Shape;16690;p5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1" name="Google Shape;16691;p5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2" name="Google Shape;16692;p5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3" name="Google Shape;16693;p5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4" name="Google Shape;16694;p5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5" name="Google Shape;16695;p5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6" name="Google Shape;16696;p5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7" name="Google Shape;16697;p5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8" name="Google Shape;16698;p5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9" name="Google Shape;16699;p5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0" name="Google Shape;16700;p5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1" name="Google Shape;16701;p5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2" name="Google Shape;16702;p5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3" name="Google Shape;16703;p5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4" name="Google Shape;16704;p5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5" name="Google Shape;16705;p5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6" name="Google Shape;16706;p5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7" name="Google Shape;16707;p5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8" name="Google Shape;16708;p5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9" name="Google Shape;16709;p5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0" name="Google Shape;16710;p5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1" name="Google Shape;16711;p5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2" name="Google Shape;16712;p5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3" name="Google Shape;16713;p5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4" name="Google Shape;16714;p5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5" name="Google Shape;16715;p5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6" name="Google Shape;16716;p5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7" name="Google Shape;16717;p5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8" name="Google Shape;16718;p5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9" name="Google Shape;16719;p5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0" name="Google Shape;16720;p5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1" name="Google Shape;16721;p5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2" name="Google Shape;16722;p5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3" name="Google Shape;16723;p5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4" name="Google Shape;16724;p5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5" name="Google Shape;16725;p5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6" name="Google Shape;16726;p5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7" name="Google Shape;16727;p5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8" name="Google Shape;16728;p5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9" name="Google Shape;16729;p5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0" name="Google Shape;16730;p5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1" name="Google Shape;16731;p5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2" name="Google Shape;16732;p5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3" name="Google Shape;16733;p5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4" name="Google Shape;16734;p5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5" name="Google Shape;16735;p5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36" name="Google Shape;16736;p51"/>
            <p:cNvGrpSpPr/>
            <p:nvPr/>
          </p:nvGrpSpPr>
          <p:grpSpPr>
            <a:xfrm rot="3123824">
              <a:off x="2901384" y="2110295"/>
              <a:ext cx="621562" cy="460661"/>
              <a:chOff x="3748050" y="180275"/>
              <a:chExt cx="394800" cy="292600"/>
            </a:xfrm>
          </p:grpSpPr>
          <p:sp>
            <p:nvSpPr>
              <p:cNvPr id="16737" name="Google Shape;16737;p5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8" name="Google Shape;16738;p5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9" name="Google Shape;16739;p5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0" name="Google Shape;16740;p5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1" name="Google Shape;16741;p5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2" name="Google Shape;16742;p5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3" name="Google Shape;16743;p5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4" name="Google Shape;16744;p5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5" name="Google Shape;16745;p5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6" name="Google Shape;16746;p5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7" name="Google Shape;16747;p5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8" name="Google Shape;16748;p5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9" name="Google Shape;16749;p5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0" name="Google Shape;16750;p5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1" name="Google Shape;16751;p5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2" name="Google Shape;16752;p5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3" name="Google Shape;16753;p5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4" name="Google Shape;16754;p5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5" name="Google Shape;16755;p5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6" name="Google Shape;16756;p5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7" name="Google Shape;16757;p5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8" name="Google Shape;16758;p5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9" name="Google Shape;16759;p5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0" name="Google Shape;16760;p5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1" name="Google Shape;16761;p5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2" name="Google Shape;16762;p5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3" name="Google Shape;16763;p5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4" name="Google Shape;16764;p5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5" name="Google Shape;16765;p5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6" name="Google Shape;16766;p5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7" name="Google Shape;16767;p5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8" name="Google Shape;16768;p5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9" name="Google Shape;16769;p5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0" name="Google Shape;16770;p5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1" name="Google Shape;16771;p5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2" name="Google Shape;16772;p5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3" name="Google Shape;16773;p5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4" name="Google Shape;16774;p5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5" name="Google Shape;16775;p5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6" name="Google Shape;16776;p5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7" name="Google Shape;16777;p5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8" name="Google Shape;16778;p5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9" name="Google Shape;16779;p5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0" name="Google Shape;16780;p5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81" name="Google Shape;16781;p51"/>
            <p:cNvGrpSpPr/>
            <p:nvPr/>
          </p:nvGrpSpPr>
          <p:grpSpPr>
            <a:xfrm>
              <a:off x="2701400" y="2332775"/>
              <a:ext cx="552375" cy="563100"/>
              <a:chOff x="3646250" y="1707050"/>
              <a:chExt cx="552375" cy="563100"/>
            </a:xfrm>
          </p:grpSpPr>
          <p:sp>
            <p:nvSpPr>
              <p:cNvPr id="16782" name="Google Shape;16782;p5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3" name="Google Shape;16783;p5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4" name="Google Shape;16784;p5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5" name="Google Shape;16785;p5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6" name="Google Shape;16786;p5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7" name="Google Shape;16787;p5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8" name="Google Shape;16788;p5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9" name="Google Shape;16789;p5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0" name="Google Shape;16790;p5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1" name="Google Shape;16791;p5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2" name="Google Shape;16792;p5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3" name="Google Shape;16793;p5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4" name="Google Shape;16794;p5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5" name="Google Shape;16795;p5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6" name="Google Shape;16796;p5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7" name="Google Shape;16797;p5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8" name="Google Shape;16798;p5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9" name="Google Shape;16799;p5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0" name="Google Shape;16800;p5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1" name="Google Shape;16801;p5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2" name="Google Shape;16802;p5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3" name="Google Shape;16803;p5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4" name="Google Shape;16804;p5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5" name="Google Shape;16805;p5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6" name="Google Shape;16806;p5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7" name="Google Shape;16807;p5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8" name="Google Shape;16808;p5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9" name="Google Shape;16809;p5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0" name="Google Shape;16810;p5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1" name="Google Shape;16811;p5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2" name="Google Shape;16812;p5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3" name="Google Shape;16813;p5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4" name="Google Shape;16814;p5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5" name="Google Shape;16815;p5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6" name="Google Shape;16816;p5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7" name="Google Shape;16817;p5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8" name="Google Shape;16818;p5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9" name="Google Shape;16819;p5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0" name="Google Shape;16820;p5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1" name="Google Shape;16821;p5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2" name="Google Shape;16822;p5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3" name="Google Shape;16823;p5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4" name="Google Shape;16824;p5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5" name="Google Shape;16825;p5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6" name="Google Shape;16826;p5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7" name="Google Shape;16827;p5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8" name="Google Shape;16828;p5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9" name="Google Shape;16829;p5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0" name="Google Shape;16830;p5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1" name="Google Shape;16831;p5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2" name="Google Shape;16832;p5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3" name="Google Shape;16833;p5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4" name="Google Shape;16834;p5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5" name="Google Shape;16835;p5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6" name="Google Shape;16836;p5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7" name="Google Shape;16837;p5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8" name="Google Shape;16838;p5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9" name="Google Shape;16839;p5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0" name="Google Shape;16840;p5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1" name="Google Shape;16841;p5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2" name="Google Shape;16842;p5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3" name="Google Shape;16843;p5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4" name="Google Shape;16844;p5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5" name="Google Shape;16845;p5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6" name="Google Shape;16846;p5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7" name="Google Shape;16847;p5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8" name="Google Shape;16848;p5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9" name="Google Shape;16849;p5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0" name="Google Shape;16850;p5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1" name="Google Shape;16851;p5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2" name="Google Shape;16852;p5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3" name="Google Shape;16853;p5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4" name="Google Shape;16854;p5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5" name="Google Shape;16855;p5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6" name="Google Shape;16856;p5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7" name="Google Shape;16857;p5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8" name="Google Shape;16858;p5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9" name="Google Shape;16859;p5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0" name="Google Shape;16860;p5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1" name="Google Shape;16861;p5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2" name="Google Shape;16862;p5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3" name="Google Shape;16863;p5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4" name="Google Shape;16864;p5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5" name="Google Shape;16865;p5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6" name="Google Shape;16866;p5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7" name="Google Shape;16867;p5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8" name="Google Shape;16868;p5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9" name="Google Shape;16869;p5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870" name="Google Shape;16870;p51"/>
          <p:cNvSpPr txBox="1">
            <a:spLocks noGrp="1"/>
          </p:cNvSpPr>
          <p:nvPr>
            <p:ph type="subTitle" idx="1"/>
          </p:nvPr>
        </p:nvSpPr>
        <p:spPr>
          <a:xfrm>
            <a:off x="2671601" y="2791089"/>
            <a:ext cx="2699538" cy="60525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en-US" dirty="0">
                <a:solidFill>
                  <a:schemeClr val="accent4">
                    <a:lumMod val="50000"/>
                  </a:schemeClr>
                </a:solidFill>
              </a:rPr>
              <a:t>Student’s book Page</a:t>
            </a:r>
            <a:r>
              <a:rPr lang="en-US" dirty="0"/>
              <a:t> </a:t>
            </a:r>
            <a:r>
              <a:rPr lang="en-US" b="1" dirty="0"/>
              <a:t>(32)</a:t>
            </a:r>
            <a:endParaRPr b="1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871" name="Google Shape;16871;p51"/>
          <p:cNvSpPr txBox="1">
            <a:spLocks noGrp="1"/>
          </p:cNvSpPr>
          <p:nvPr>
            <p:ph type="title"/>
          </p:nvPr>
        </p:nvSpPr>
        <p:spPr>
          <a:xfrm>
            <a:off x="2555038" y="1831326"/>
            <a:ext cx="340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/>
              <a:t>Book Open</a:t>
            </a:r>
            <a:endParaRPr sz="4000" dirty="0"/>
          </a:p>
        </p:txBody>
      </p:sp>
      <p:pic>
        <p:nvPicPr>
          <p:cNvPr id="16908" name="Google Shape;16908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1627013" y="2429909"/>
            <a:ext cx="1144786" cy="114478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09" name="Google Shape;16909;p51"/>
          <p:cNvGrpSpPr/>
          <p:nvPr/>
        </p:nvGrpSpPr>
        <p:grpSpPr>
          <a:xfrm rot="2700138">
            <a:off x="1862103" y="4203563"/>
            <a:ext cx="942588" cy="710769"/>
            <a:chOff x="3693500" y="1118850"/>
            <a:chExt cx="535500" cy="403800"/>
          </a:xfrm>
        </p:grpSpPr>
        <p:sp>
          <p:nvSpPr>
            <p:cNvPr id="16910" name="Google Shape;16910;p51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51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51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51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51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51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51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51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51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51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51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51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51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51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51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51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51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51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51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51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51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51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51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51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51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51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51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51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51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51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51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51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51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51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51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51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51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51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51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51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51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51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51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51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51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51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51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51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51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51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51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51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51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51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51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51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51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51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51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51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51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51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51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51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51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51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6" name="Google Shape;16976;p51"/>
          <p:cNvGrpSpPr/>
          <p:nvPr/>
        </p:nvGrpSpPr>
        <p:grpSpPr>
          <a:xfrm>
            <a:off x="2432760" y="298009"/>
            <a:ext cx="981725" cy="982598"/>
            <a:chOff x="4408648" y="3039468"/>
            <a:chExt cx="841094" cy="841842"/>
          </a:xfrm>
        </p:grpSpPr>
        <p:sp>
          <p:nvSpPr>
            <p:cNvPr id="16977" name="Google Shape;16977;p51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51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51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51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51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51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51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51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51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51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51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51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51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51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51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51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51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51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51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996" name="Google Shape;16996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974349" y="496550"/>
            <a:ext cx="1144786" cy="11447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97" name="Google Shape;16997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990963" y="-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98" name="Google Shape;16998;p51"/>
          <p:cNvGrpSpPr/>
          <p:nvPr/>
        </p:nvGrpSpPr>
        <p:grpSpPr>
          <a:xfrm rot="4179207" flipH="1">
            <a:off x="7174305" y="144094"/>
            <a:ext cx="271696" cy="286201"/>
            <a:chOff x="9310391" y="2486565"/>
            <a:chExt cx="261975" cy="275936"/>
          </a:xfrm>
        </p:grpSpPr>
        <p:sp>
          <p:nvSpPr>
            <p:cNvPr id="16999" name="Google Shape;16999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2" name="Google Shape;17002;p51"/>
          <p:cNvGrpSpPr/>
          <p:nvPr/>
        </p:nvGrpSpPr>
        <p:grpSpPr>
          <a:xfrm rot="-1123819" flipH="1">
            <a:off x="8227129" y="4332004"/>
            <a:ext cx="388907" cy="409658"/>
            <a:chOff x="9310391" y="2486565"/>
            <a:chExt cx="261975" cy="275936"/>
          </a:xfrm>
        </p:grpSpPr>
        <p:sp>
          <p:nvSpPr>
            <p:cNvPr id="17003" name="Google Shape;17003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006" name="Google Shape;17006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68625" y="3363168"/>
            <a:ext cx="1144786" cy="114478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007" name="Google Shape;17007;p51"/>
          <p:cNvGrpSpPr/>
          <p:nvPr/>
        </p:nvGrpSpPr>
        <p:grpSpPr>
          <a:xfrm rot="7606914" flipH="1">
            <a:off x="527969" y="394598"/>
            <a:ext cx="388912" cy="409660"/>
            <a:chOff x="9310391" y="2486565"/>
            <a:chExt cx="261975" cy="275936"/>
          </a:xfrm>
        </p:grpSpPr>
        <p:sp>
          <p:nvSpPr>
            <p:cNvPr id="17008" name="Google Shape;17008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" name="Google Shape;16222;p51">
            <a:extLst>
              <a:ext uri="{FF2B5EF4-FFF2-40B4-BE49-F238E27FC236}">
                <a16:creationId xmlns:a16="http://schemas.microsoft.com/office/drawing/2014/main" id="{932335E8-58BA-479D-B4D9-B73106434576}"/>
              </a:ext>
            </a:extLst>
          </p:cNvPr>
          <p:cNvGrpSpPr/>
          <p:nvPr/>
        </p:nvGrpSpPr>
        <p:grpSpPr>
          <a:xfrm rot="5400000">
            <a:off x="4277198" y="3860287"/>
            <a:ext cx="629677" cy="1736756"/>
            <a:chOff x="1967316" y="192980"/>
            <a:chExt cx="301065" cy="830388"/>
          </a:xfrm>
        </p:grpSpPr>
        <p:sp>
          <p:nvSpPr>
            <p:cNvPr id="795" name="Google Shape;16223;p51">
              <a:extLst>
                <a:ext uri="{FF2B5EF4-FFF2-40B4-BE49-F238E27FC236}">
                  <a16:creationId xmlns:a16="http://schemas.microsoft.com/office/drawing/2014/main" id="{6C367883-C378-456F-BF1F-3919765A29C8}"/>
                </a:ext>
              </a:extLst>
            </p:cNvPr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6224;p51">
              <a:extLst>
                <a:ext uri="{FF2B5EF4-FFF2-40B4-BE49-F238E27FC236}">
                  <a16:creationId xmlns:a16="http://schemas.microsoft.com/office/drawing/2014/main" id="{CD9A806D-F631-428A-AFC1-3C816FD10018}"/>
                </a:ext>
              </a:extLst>
            </p:cNvPr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6225;p51">
              <a:extLst>
                <a:ext uri="{FF2B5EF4-FFF2-40B4-BE49-F238E27FC236}">
                  <a16:creationId xmlns:a16="http://schemas.microsoft.com/office/drawing/2014/main" id="{7F2F98A7-D111-4BAE-9539-A1C02155A54B}"/>
                </a:ext>
              </a:extLst>
            </p:cNvPr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6226;p51">
              <a:extLst>
                <a:ext uri="{FF2B5EF4-FFF2-40B4-BE49-F238E27FC236}">
                  <a16:creationId xmlns:a16="http://schemas.microsoft.com/office/drawing/2014/main" id="{4A93CCE5-791D-4837-9FA1-863144EB83CC}"/>
                </a:ext>
              </a:extLst>
            </p:cNvPr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6227;p51">
              <a:extLst>
                <a:ext uri="{FF2B5EF4-FFF2-40B4-BE49-F238E27FC236}">
                  <a16:creationId xmlns:a16="http://schemas.microsoft.com/office/drawing/2014/main" id="{15830321-FD5D-40C3-B908-A7F0E2EEC733}"/>
                </a:ext>
              </a:extLst>
            </p:cNvPr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6228;p51">
              <a:extLst>
                <a:ext uri="{FF2B5EF4-FFF2-40B4-BE49-F238E27FC236}">
                  <a16:creationId xmlns:a16="http://schemas.microsoft.com/office/drawing/2014/main" id="{ED5764E3-932C-4555-A6A8-6F474419BABD}"/>
                </a:ext>
              </a:extLst>
            </p:cNvPr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6229;p51">
              <a:extLst>
                <a:ext uri="{FF2B5EF4-FFF2-40B4-BE49-F238E27FC236}">
                  <a16:creationId xmlns:a16="http://schemas.microsoft.com/office/drawing/2014/main" id="{EE371C2B-574A-4506-BEEA-6294D316B849}"/>
                </a:ext>
              </a:extLst>
            </p:cNvPr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6230;p51">
              <a:extLst>
                <a:ext uri="{FF2B5EF4-FFF2-40B4-BE49-F238E27FC236}">
                  <a16:creationId xmlns:a16="http://schemas.microsoft.com/office/drawing/2014/main" id="{8DD7D0DD-E2BD-4C67-BF79-170DC061BD3C}"/>
                </a:ext>
              </a:extLst>
            </p:cNvPr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6231;p51">
              <a:extLst>
                <a:ext uri="{FF2B5EF4-FFF2-40B4-BE49-F238E27FC236}">
                  <a16:creationId xmlns:a16="http://schemas.microsoft.com/office/drawing/2014/main" id="{C49EF290-F43C-462F-AB4F-73915087A73D}"/>
                </a:ext>
              </a:extLst>
            </p:cNvPr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6232;p51">
              <a:extLst>
                <a:ext uri="{FF2B5EF4-FFF2-40B4-BE49-F238E27FC236}">
                  <a16:creationId xmlns:a16="http://schemas.microsoft.com/office/drawing/2014/main" id="{2A28600B-7438-47F0-AEF3-C8591F5A9DEA}"/>
                </a:ext>
              </a:extLst>
            </p:cNvPr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6233;p51">
              <a:extLst>
                <a:ext uri="{FF2B5EF4-FFF2-40B4-BE49-F238E27FC236}">
                  <a16:creationId xmlns:a16="http://schemas.microsoft.com/office/drawing/2014/main" id="{4FFC6698-B291-4147-87BA-DC3F9341B463}"/>
                </a:ext>
              </a:extLst>
            </p:cNvPr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6234;p51">
              <a:extLst>
                <a:ext uri="{FF2B5EF4-FFF2-40B4-BE49-F238E27FC236}">
                  <a16:creationId xmlns:a16="http://schemas.microsoft.com/office/drawing/2014/main" id="{9F49FD1E-5F16-4CB9-B21D-967C951497ED}"/>
                </a:ext>
              </a:extLst>
            </p:cNvPr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6235;p51">
              <a:extLst>
                <a:ext uri="{FF2B5EF4-FFF2-40B4-BE49-F238E27FC236}">
                  <a16:creationId xmlns:a16="http://schemas.microsoft.com/office/drawing/2014/main" id="{4BAAA861-E3B9-442C-AD58-1A57B72C3657}"/>
                </a:ext>
              </a:extLst>
            </p:cNvPr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6236;p51">
              <a:extLst>
                <a:ext uri="{FF2B5EF4-FFF2-40B4-BE49-F238E27FC236}">
                  <a16:creationId xmlns:a16="http://schemas.microsoft.com/office/drawing/2014/main" id="{A870AD39-C899-482A-A111-2921664A0583}"/>
                </a:ext>
              </a:extLst>
            </p:cNvPr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6237;p51">
              <a:extLst>
                <a:ext uri="{FF2B5EF4-FFF2-40B4-BE49-F238E27FC236}">
                  <a16:creationId xmlns:a16="http://schemas.microsoft.com/office/drawing/2014/main" id="{4E4A4569-AB8F-4417-8805-F72897E777B4}"/>
                </a:ext>
              </a:extLst>
            </p:cNvPr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6238;p51">
              <a:extLst>
                <a:ext uri="{FF2B5EF4-FFF2-40B4-BE49-F238E27FC236}">
                  <a16:creationId xmlns:a16="http://schemas.microsoft.com/office/drawing/2014/main" id="{B310928C-3F56-4332-ACDC-B351C80903FD}"/>
                </a:ext>
              </a:extLst>
            </p:cNvPr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6239;p51">
              <a:extLst>
                <a:ext uri="{FF2B5EF4-FFF2-40B4-BE49-F238E27FC236}">
                  <a16:creationId xmlns:a16="http://schemas.microsoft.com/office/drawing/2014/main" id="{60E9D684-965D-4E88-8A9D-C00E0B05DBC3}"/>
                </a:ext>
              </a:extLst>
            </p:cNvPr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6240;p51">
              <a:extLst>
                <a:ext uri="{FF2B5EF4-FFF2-40B4-BE49-F238E27FC236}">
                  <a16:creationId xmlns:a16="http://schemas.microsoft.com/office/drawing/2014/main" id="{42E803AF-2E9D-4832-AEED-2751212956CB}"/>
                </a:ext>
              </a:extLst>
            </p:cNvPr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6241;p51">
              <a:extLst>
                <a:ext uri="{FF2B5EF4-FFF2-40B4-BE49-F238E27FC236}">
                  <a16:creationId xmlns:a16="http://schemas.microsoft.com/office/drawing/2014/main" id="{CF0875E0-BCCA-46CC-9302-C8EFCDFCD198}"/>
                </a:ext>
              </a:extLst>
            </p:cNvPr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6242;p51">
              <a:extLst>
                <a:ext uri="{FF2B5EF4-FFF2-40B4-BE49-F238E27FC236}">
                  <a16:creationId xmlns:a16="http://schemas.microsoft.com/office/drawing/2014/main" id="{420FC87F-23F8-4EDC-A3DE-AC351265110B}"/>
                </a:ext>
              </a:extLst>
            </p:cNvPr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6243;p51">
              <a:extLst>
                <a:ext uri="{FF2B5EF4-FFF2-40B4-BE49-F238E27FC236}">
                  <a16:creationId xmlns:a16="http://schemas.microsoft.com/office/drawing/2014/main" id="{1DADD277-1DD3-426D-8AD7-F9396796C919}"/>
                </a:ext>
              </a:extLst>
            </p:cNvPr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6244;p51">
              <a:extLst>
                <a:ext uri="{FF2B5EF4-FFF2-40B4-BE49-F238E27FC236}">
                  <a16:creationId xmlns:a16="http://schemas.microsoft.com/office/drawing/2014/main" id="{A0927BD6-B847-4BF1-9819-AE0B905F2233}"/>
                </a:ext>
              </a:extLst>
            </p:cNvPr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6245;p51">
              <a:extLst>
                <a:ext uri="{FF2B5EF4-FFF2-40B4-BE49-F238E27FC236}">
                  <a16:creationId xmlns:a16="http://schemas.microsoft.com/office/drawing/2014/main" id="{D02A84A2-24F1-4972-8B92-AC455A25D643}"/>
                </a:ext>
              </a:extLst>
            </p:cNvPr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6246;p51">
              <a:extLst>
                <a:ext uri="{FF2B5EF4-FFF2-40B4-BE49-F238E27FC236}">
                  <a16:creationId xmlns:a16="http://schemas.microsoft.com/office/drawing/2014/main" id="{89FCEB30-9785-44F5-B5E0-2C54BB8264D7}"/>
                </a:ext>
              </a:extLst>
            </p:cNvPr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6247;p51">
              <a:extLst>
                <a:ext uri="{FF2B5EF4-FFF2-40B4-BE49-F238E27FC236}">
                  <a16:creationId xmlns:a16="http://schemas.microsoft.com/office/drawing/2014/main" id="{6BF3F6DD-ADD4-4153-9F03-63A106163E78}"/>
                </a:ext>
              </a:extLst>
            </p:cNvPr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6248;p51">
              <a:extLst>
                <a:ext uri="{FF2B5EF4-FFF2-40B4-BE49-F238E27FC236}">
                  <a16:creationId xmlns:a16="http://schemas.microsoft.com/office/drawing/2014/main" id="{BE61E226-FEC3-4C31-B0D2-E24D5F503AA2}"/>
                </a:ext>
              </a:extLst>
            </p:cNvPr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6249;p51">
              <a:extLst>
                <a:ext uri="{FF2B5EF4-FFF2-40B4-BE49-F238E27FC236}">
                  <a16:creationId xmlns:a16="http://schemas.microsoft.com/office/drawing/2014/main" id="{BB600783-14F9-4270-998B-119FAF89C905}"/>
                </a:ext>
              </a:extLst>
            </p:cNvPr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6250;p51">
              <a:extLst>
                <a:ext uri="{FF2B5EF4-FFF2-40B4-BE49-F238E27FC236}">
                  <a16:creationId xmlns:a16="http://schemas.microsoft.com/office/drawing/2014/main" id="{0E0908D7-BAD6-4E6A-BCD1-B8E3D0F7A173}"/>
                </a:ext>
              </a:extLst>
            </p:cNvPr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6251;p51">
              <a:extLst>
                <a:ext uri="{FF2B5EF4-FFF2-40B4-BE49-F238E27FC236}">
                  <a16:creationId xmlns:a16="http://schemas.microsoft.com/office/drawing/2014/main" id="{1B7FB646-382C-4DFF-8255-7AFE3FAB3125}"/>
                </a:ext>
              </a:extLst>
            </p:cNvPr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6252;p51">
              <a:extLst>
                <a:ext uri="{FF2B5EF4-FFF2-40B4-BE49-F238E27FC236}">
                  <a16:creationId xmlns:a16="http://schemas.microsoft.com/office/drawing/2014/main" id="{711811D8-89AC-4F7A-B330-6C1BD890C4F6}"/>
                </a:ext>
              </a:extLst>
            </p:cNvPr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6253;p51">
              <a:extLst>
                <a:ext uri="{FF2B5EF4-FFF2-40B4-BE49-F238E27FC236}">
                  <a16:creationId xmlns:a16="http://schemas.microsoft.com/office/drawing/2014/main" id="{030E8C84-237C-4C7C-9FA9-949A75254C37}"/>
                </a:ext>
              </a:extLst>
            </p:cNvPr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6254;p51">
              <a:extLst>
                <a:ext uri="{FF2B5EF4-FFF2-40B4-BE49-F238E27FC236}">
                  <a16:creationId xmlns:a16="http://schemas.microsoft.com/office/drawing/2014/main" id="{84929ACC-F14A-4272-B565-04C92E994C31}"/>
                </a:ext>
              </a:extLst>
            </p:cNvPr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6255;p51">
              <a:extLst>
                <a:ext uri="{FF2B5EF4-FFF2-40B4-BE49-F238E27FC236}">
                  <a16:creationId xmlns:a16="http://schemas.microsoft.com/office/drawing/2014/main" id="{43C043AF-0788-439D-95A3-2A63EB30AD38}"/>
                </a:ext>
              </a:extLst>
            </p:cNvPr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6256;p51">
              <a:extLst>
                <a:ext uri="{FF2B5EF4-FFF2-40B4-BE49-F238E27FC236}">
                  <a16:creationId xmlns:a16="http://schemas.microsoft.com/office/drawing/2014/main" id="{2BE6CCA3-860D-4B02-AF27-C08EB2AC64E8}"/>
                </a:ext>
              </a:extLst>
            </p:cNvPr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6257;p51">
              <a:extLst>
                <a:ext uri="{FF2B5EF4-FFF2-40B4-BE49-F238E27FC236}">
                  <a16:creationId xmlns:a16="http://schemas.microsoft.com/office/drawing/2014/main" id="{388B8D63-BD23-46DD-808E-511CDBB093CC}"/>
                </a:ext>
              </a:extLst>
            </p:cNvPr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6258;p51">
              <a:extLst>
                <a:ext uri="{FF2B5EF4-FFF2-40B4-BE49-F238E27FC236}">
                  <a16:creationId xmlns:a16="http://schemas.microsoft.com/office/drawing/2014/main" id="{C5E3FA35-421C-4FBF-ABE5-A8174CF78613}"/>
                </a:ext>
              </a:extLst>
            </p:cNvPr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6259;p51">
              <a:extLst>
                <a:ext uri="{FF2B5EF4-FFF2-40B4-BE49-F238E27FC236}">
                  <a16:creationId xmlns:a16="http://schemas.microsoft.com/office/drawing/2014/main" id="{A69EF736-D923-4F6E-A58D-3025E684B746}"/>
                </a:ext>
              </a:extLst>
            </p:cNvPr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6260;p51">
              <a:extLst>
                <a:ext uri="{FF2B5EF4-FFF2-40B4-BE49-F238E27FC236}">
                  <a16:creationId xmlns:a16="http://schemas.microsoft.com/office/drawing/2014/main" id="{776FBBEF-BD68-4257-B1CC-63A5249812BB}"/>
                </a:ext>
              </a:extLst>
            </p:cNvPr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6261;p51">
              <a:extLst>
                <a:ext uri="{FF2B5EF4-FFF2-40B4-BE49-F238E27FC236}">
                  <a16:creationId xmlns:a16="http://schemas.microsoft.com/office/drawing/2014/main" id="{7207777D-ECF4-4071-B485-C97F156A7EE0}"/>
                </a:ext>
              </a:extLst>
            </p:cNvPr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" name="Google Shape;17002;p51">
            <a:extLst>
              <a:ext uri="{FF2B5EF4-FFF2-40B4-BE49-F238E27FC236}">
                <a16:creationId xmlns:a16="http://schemas.microsoft.com/office/drawing/2014/main" id="{E91FF632-626A-496E-94CA-CDEA2293F1B1}"/>
              </a:ext>
            </a:extLst>
          </p:cNvPr>
          <p:cNvGrpSpPr/>
          <p:nvPr/>
        </p:nvGrpSpPr>
        <p:grpSpPr>
          <a:xfrm rot="-1123819" flipH="1">
            <a:off x="2355247" y="2832337"/>
            <a:ext cx="388907" cy="409658"/>
            <a:chOff x="9310391" y="2486565"/>
            <a:chExt cx="261975" cy="275936"/>
          </a:xfrm>
        </p:grpSpPr>
        <p:sp>
          <p:nvSpPr>
            <p:cNvPr id="851" name="Google Shape;17003;p51">
              <a:extLst>
                <a:ext uri="{FF2B5EF4-FFF2-40B4-BE49-F238E27FC236}">
                  <a16:creationId xmlns:a16="http://schemas.microsoft.com/office/drawing/2014/main" id="{70D90F57-A29D-45ED-89FC-CDBCE40B836B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7004;p51">
              <a:extLst>
                <a:ext uri="{FF2B5EF4-FFF2-40B4-BE49-F238E27FC236}">
                  <a16:creationId xmlns:a16="http://schemas.microsoft.com/office/drawing/2014/main" id="{1036F86B-C100-4B2E-BE0F-894BE35B5AC8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7005;p51">
              <a:extLst>
                <a:ext uri="{FF2B5EF4-FFF2-40B4-BE49-F238E27FC236}">
                  <a16:creationId xmlns:a16="http://schemas.microsoft.com/office/drawing/2014/main" id="{057198C3-CE7B-4533-BB91-0C8924AE89A8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" name="Google Shape;17002;p51">
            <a:extLst>
              <a:ext uri="{FF2B5EF4-FFF2-40B4-BE49-F238E27FC236}">
                <a16:creationId xmlns:a16="http://schemas.microsoft.com/office/drawing/2014/main" id="{2CFBFAB7-7142-4818-A067-05A344C69F6E}"/>
              </a:ext>
            </a:extLst>
          </p:cNvPr>
          <p:cNvGrpSpPr/>
          <p:nvPr/>
        </p:nvGrpSpPr>
        <p:grpSpPr>
          <a:xfrm rot="-1123819" flipH="1">
            <a:off x="5067711" y="2778547"/>
            <a:ext cx="388907" cy="409658"/>
            <a:chOff x="9310391" y="2486565"/>
            <a:chExt cx="261975" cy="275936"/>
          </a:xfrm>
        </p:grpSpPr>
        <p:sp>
          <p:nvSpPr>
            <p:cNvPr id="855" name="Google Shape;17003;p51">
              <a:extLst>
                <a:ext uri="{FF2B5EF4-FFF2-40B4-BE49-F238E27FC236}">
                  <a16:creationId xmlns:a16="http://schemas.microsoft.com/office/drawing/2014/main" id="{E476BB89-AFE5-4B9E-BE09-AB5209695CF0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7004;p51">
              <a:extLst>
                <a:ext uri="{FF2B5EF4-FFF2-40B4-BE49-F238E27FC236}">
                  <a16:creationId xmlns:a16="http://schemas.microsoft.com/office/drawing/2014/main" id="{06E91AA5-6D34-4749-85AF-EA0DAF167DA8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7005;p51">
              <a:extLst>
                <a:ext uri="{FF2B5EF4-FFF2-40B4-BE49-F238E27FC236}">
                  <a16:creationId xmlns:a16="http://schemas.microsoft.com/office/drawing/2014/main" id="{89111FFC-A3CF-40B9-889F-1CB6564937CF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A979852-EC86-C592-CEE1-2A2F88E8BB0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9" t="1143" r="2419"/>
          <a:stretch/>
        </p:blipFill>
        <p:spPr>
          <a:xfrm>
            <a:off x="5652756" y="1040301"/>
            <a:ext cx="2453164" cy="291987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02" name="Google Shape;18502;p58"/>
          <p:cNvGrpSpPr/>
          <p:nvPr/>
        </p:nvGrpSpPr>
        <p:grpSpPr>
          <a:xfrm rot="5400000">
            <a:off x="6872765" y="3869296"/>
            <a:ext cx="388902" cy="409654"/>
            <a:chOff x="9310391" y="2486565"/>
            <a:chExt cx="261975" cy="275936"/>
          </a:xfrm>
        </p:grpSpPr>
        <p:sp>
          <p:nvSpPr>
            <p:cNvPr id="18503" name="Google Shape;18503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06" name="Google Shape;18506;p58"/>
          <p:cNvGrpSpPr/>
          <p:nvPr/>
        </p:nvGrpSpPr>
        <p:grpSpPr>
          <a:xfrm rot="-4179207">
            <a:off x="586583" y="1317119"/>
            <a:ext cx="271696" cy="286201"/>
            <a:chOff x="9310391" y="2486565"/>
            <a:chExt cx="261975" cy="275936"/>
          </a:xfrm>
        </p:grpSpPr>
        <p:sp>
          <p:nvSpPr>
            <p:cNvPr id="18507" name="Google Shape;18507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0" name="Google Shape;18510;p58"/>
          <p:cNvGrpSpPr/>
          <p:nvPr/>
        </p:nvGrpSpPr>
        <p:grpSpPr>
          <a:xfrm rot="1123819">
            <a:off x="1427061" y="4253291"/>
            <a:ext cx="388907" cy="409658"/>
            <a:chOff x="9310391" y="2486565"/>
            <a:chExt cx="261975" cy="275936"/>
          </a:xfrm>
        </p:grpSpPr>
        <p:sp>
          <p:nvSpPr>
            <p:cNvPr id="18511" name="Google Shape;18511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514" name="Google Shape;18514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8119788" y="-26863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515" name="Google Shape;18515;p58"/>
          <p:cNvGrpSpPr/>
          <p:nvPr/>
        </p:nvGrpSpPr>
        <p:grpSpPr>
          <a:xfrm rot="1123819">
            <a:off x="1621036" y="245566"/>
            <a:ext cx="388907" cy="409658"/>
            <a:chOff x="9310391" y="2486565"/>
            <a:chExt cx="261975" cy="275936"/>
          </a:xfrm>
        </p:grpSpPr>
        <p:sp>
          <p:nvSpPr>
            <p:cNvPr id="18516" name="Google Shape;18516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9" name="Google Shape;18519;p58"/>
          <p:cNvGrpSpPr/>
          <p:nvPr/>
        </p:nvGrpSpPr>
        <p:grpSpPr>
          <a:xfrm rot="-3386718">
            <a:off x="7742532" y="3923711"/>
            <a:ext cx="670258" cy="868429"/>
            <a:chOff x="8554518" y="2257354"/>
            <a:chExt cx="1119593" cy="1450616"/>
          </a:xfrm>
        </p:grpSpPr>
        <p:grpSp>
          <p:nvGrpSpPr>
            <p:cNvPr id="18520" name="Google Shape;18520;p58"/>
            <p:cNvGrpSpPr/>
            <p:nvPr/>
          </p:nvGrpSpPr>
          <p:grpSpPr>
            <a:xfrm>
              <a:off x="8554518" y="2257354"/>
              <a:ext cx="1119593" cy="1450616"/>
              <a:chOff x="7046312" y="3330886"/>
              <a:chExt cx="556956" cy="721628"/>
            </a:xfrm>
          </p:grpSpPr>
          <p:sp>
            <p:nvSpPr>
              <p:cNvPr id="18521" name="Google Shape;18521;p58"/>
              <p:cNvSpPr/>
              <p:nvPr/>
            </p:nvSpPr>
            <p:spPr>
              <a:xfrm>
                <a:off x="7046312" y="3605037"/>
                <a:ext cx="490446" cy="447478"/>
              </a:xfrm>
              <a:custGeom>
                <a:avLst/>
                <a:gdLst/>
                <a:ahLst/>
                <a:cxnLst/>
                <a:rect l="l" t="t" r="r" b="b"/>
                <a:pathLst>
                  <a:path w="10832" h="9883" extrusionOk="0">
                    <a:moveTo>
                      <a:pt x="8005" y="6663"/>
                    </a:moveTo>
                    <a:cubicBezTo>
                      <a:pt x="8080" y="6663"/>
                      <a:pt x="8190" y="6701"/>
                      <a:pt x="8362" y="6760"/>
                    </a:cubicBezTo>
                    <a:cubicBezTo>
                      <a:pt x="8416" y="6776"/>
                      <a:pt x="8479" y="6783"/>
                      <a:pt x="8534" y="6807"/>
                    </a:cubicBezTo>
                    <a:cubicBezTo>
                      <a:pt x="8768" y="6869"/>
                      <a:pt x="8792" y="6901"/>
                      <a:pt x="8706" y="7127"/>
                    </a:cubicBezTo>
                    <a:cubicBezTo>
                      <a:pt x="8573" y="7440"/>
                      <a:pt x="8448" y="7760"/>
                      <a:pt x="8315" y="8073"/>
                    </a:cubicBezTo>
                    <a:cubicBezTo>
                      <a:pt x="8213" y="8284"/>
                      <a:pt x="8104" y="8495"/>
                      <a:pt x="7908" y="8674"/>
                    </a:cubicBezTo>
                    <a:cubicBezTo>
                      <a:pt x="7737" y="8284"/>
                      <a:pt x="7697" y="7901"/>
                      <a:pt x="7737" y="7526"/>
                    </a:cubicBezTo>
                    <a:cubicBezTo>
                      <a:pt x="7744" y="7377"/>
                      <a:pt x="7776" y="7244"/>
                      <a:pt x="7791" y="7112"/>
                    </a:cubicBezTo>
                    <a:cubicBezTo>
                      <a:pt x="7851" y="6782"/>
                      <a:pt x="7873" y="6663"/>
                      <a:pt x="8005" y="6663"/>
                    </a:cubicBezTo>
                    <a:close/>
                    <a:moveTo>
                      <a:pt x="7502" y="0"/>
                    </a:moveTo>
                    <a:cubicBezTo>
                      <a:pt x="7377" y="47"/>
                      <a:pt x="7299" y="141"/>
                      <a:pt x="7221" y="243"/>
                    </a:cubicBezTo>
                    <a:cubicBezTo>
                      <a:pt x="6455" y="1110"/>
                      <a:pt x="5486" y="1618"/>
                      <a:pt x="4415" y="1962"/>
                    </a:cubicBezTo>
                    <a:cubicBezTo>
                      <a:pt x="3947" y="2110"/>
                      <a:pt x="3470" y="2251"/>
                      <a:pt x="2970" y="2321"/>
                    </a:cubicBezTo>
                    <a:cubicBezTo>
                      <a:pt x="2699" y="2362"/>
                      <a:pt x="2428" y="2388"/>
                      <a:pt x="2159" y="2388"/>
                    </a:cubicBezTo>
                    <a:cubicBezTo>
                      <a:pt x="1853" y="2388"/>
                      <a:pt x="1550" y="2354"/>
                      <a:pt x="1251" y="2267"/>
                    </a:cubicBezTo>
                    <a:cubicBezTo>
                      <a:pt x="899" y="2157"/>
                      <a:pt x="594" y="1978"/>
                      <a:pt x="352" y="1696"/>
                    </a:cubicBezTo>
                    <a:cubicBezTo>
                      <a:pt x="274" y="1602"/>
                      <a:pt x="172" y="1524"/>
                      <a:pt x="86" y="1431"/>
                    </a:cubicBezTo>
                    <a:lnTo>
                      <a:pt x="86" y="1431"/>
                    </a:lnTo>
                    <a:cubicBezTo>
                      <a:pt x="0" y="2048"/>
                      <a:pt x="289" y="2446"/>
                      <a:pt x="821" y="2712"/>
                    </a:cubicBezTo>
                    <a:cubicBezTo>
                      <a:pt x="915" y="2759"/>
                      <a:pt x="1016" y="2814"/>
                      <a:pt x="1126" y="2837"/>
                    </a:cubicBezTo>
                    <a:cubicBezTo>
                      <a:pt x="1423" y="2939"/>
                      <a:pt x="1727" y="3009"/>
                      <a:pt x="2040" y="3025"/>
                    </a:cubicBezTo>
                    <a:cubicBezTo>
                      <a:pt x="2244" y="3038"/>
                      <a:pt x="2451" y="3047"/>
                      <a:pt x="2661" y="3047"/>
                    </a:cubicBezTo>
                    <a:cubicBezTo>
                      <a:pt x="2812" y="3047"/>
                      <a:pt x="2964" y="3042"/>
                      <a:pt x="3118" y="3032"/>
                    </a:cubicBezTo>
                    <a:cubicBezTo>
                      <a:pt x="3132" y="3032"/>
                      <a:pt x="3145" y="3032"/>
                      <a:pt x="3157" y="3032"/>
                    </a:cubicBezTo>
                    <a:cubicBezTo>
                      <a:pt x="3304" y="3032"/>
                      <a:pt x="3336" y="3079"/>
                      <a:pt x="3321" y="3259"/>
                    </a:cubicBezTo>
                    <a:cubicBezTo>
                      <a:pt x="3290" y="3712"/>
                      <a:pt x="3259" y="4158"/>
                      <a:pt x="3196" y="4611"/>
                    </a:cubicBezTo>
                    <a:cubicBezTo>
                      <a:pt x="3001" y="5939"/>
                      <a:pt x="3314" y="7119"/>
                      <a:pt x="4095" y="8190"/>
                    </a:cubicBezTo>
                    <a:cubicBezTo>
                      <a:pt x="4345" y="8534"/>
                      <a:pt x="4650" y="8831"/>
                      <a:pt x="5017" y="9042"/>
                    </a:cubicBezTo>
                    <a:cubicBezTo>
                      <a:pt x="5697" y="9425"/>
                      <a:pt x="6408" y="9698"/>
                      <a:pt x="7158" y="9854"/>
                    </a:cubicBezTo>
                    <a:cubicBezTo>
                      <a:pt x="7259" y="9872"/>
                      <a:pt x="7357" y="9882"/>
                      <a:pt x="7454" y="9882"/>
                    </a:cubicBezTo>
                    <a:cubicBezTo>
                      <a:pt x="7615" y="9882"/>
                      <a:pt x="7774" y="9855"/>
                      <a:pt x="7940" y="9792"/>
                    </a:cubicBezTo>
                    <a:cubicBezTo>
                      <a:pt x="8299" y="9667"/>
                      <a:pt x="8635" y="9503"/>
                      <a:pt x="8948" y="9300"/>
                    </a:cubicBezTo>
                    <a:cubicBezTo>
                      <a:pt x="9354" y="9026"/>
                      <a:pt x="9667" y="8659"/>
                      <a:pt x="9886" y="8213"/>
                    </a:cubicBezTo>
                    <a:cubicBezTo>
                      <a:pt x="10057" y="7838"/>
                      <a:pt x="10175" y="7463"/>
                      <a:pt x="10253" y="7057"/>
                    </a:cubicBezTo>
                    <a:cubicBezTo>
                      <a:pt x="10284" y="6901"/>
                      <a:pt x="10347" y="6776"/>
                      <a:pt x="10511" y="6705"/>
                    </a:cubicBezTo>
                    <a:cubicBezTo>
                      <a:pt x="10714" y="6619"/>
                      <a:pt x="10815" y="6447"/>
                      <a:pt x="10831" y="6229"/>
                    </a:cubicBezTo>
                    <a:cubicBezTo>
                      <a:pt x="10808" y="6229"/>
                      <a:pt x="10784" y="6227"/>
                      <a:pt x="10762" y="6227"/>
                    </a:cubicBezTo>
                    <a:cubicBezTo>
                      <a:pt x="10739" y="6227"/>
                      <a:pt x="10718" y="6229"/>
                      <a:pt x="10698" y="6236"/>
                    </a:cubicBezTo>
                    <a:cubicBezTo>
                      <a:pt x="10372" y="6380"/>
                      <a:pt x="10046" y="6440"/>
                      <a:pt x="9724" y="6440"/>
                    </a:cubicBezTo>
                    <a:cubicBezTo>
                      <a:pt x="9274" y="6440"/>
                      <a:pt x="8830" y="6323"/>
                      <a:pt x="8393" y="6150"/>
                    </a:cubicBezTo>
                    <a:cubicBezTo>
                      <a:pt x="8213" y="6080"/>
                      <a:pt x="8049" y="5994"/>
                      <a:pt x="7885" y="5916"/>
                    </a:cubicBezTo>
                    <a:cubicBezTo>
                      <a:pt x="7455" y="5713"/>
                      <a:pt x="7088" y="5416"/>
                      <a:pt x="6893" y="4970"/>
                    </a:cubicBezTo>
                    <a:cubicBezTo>
                      <a:pt x="6869" y="4900"/>
                      <a:pt x="6814" y="4845"/>
                      <a:pt x="6736" y="4814"/>
                    </a:cubicBezTo>
                    <a:lnTo>
                      <a:pt x="6736" y="4814"/>
                    </a:lnTo>
                    <a:cubicBezTo>
                      <a:pt x="6502" y="5205"/>
                      <a:pt x="6502" y="5353"/>
                      <a:pt x="6775" y="5682"/>
                    </a:cubicBezTo>
                    <a:cubicBezTo>
                      <a:pt x="6893" y="5830"/>
                      <a:pt x="7041" y="5955"/>
                      <a:pt x="7166" y="6080"/>
                    </a:cubicBezTo>
                    <a:cubicBezTo>
                      <a:pt x="7244" y="6158"/>
                      <a:pt x="7354" y="6213"/>
                      <a:pt x="7377" y="6330"/>
                    </a:cubicBezTo>
                    <a:cubicBezTo>
                      <a:pt x="7401" y="6377"/>
                      <a:pt x="7377" y="6408"/>
                      <a:pt x="7338" y="6416"/>
                    </a:cubicBezTo>
                    <a:lnTo>
                      <a:pt x="7322" y="6447"/>
                    </a:lnTo>
                    <a:cubicBezTo>
                      <a:pt x="7322" y="6510"/>
                      <a:pt x="7307" y="6572"/>
                      <a:pt x="7236" y="6604"/>
                    </a:cubicBezTo>
                    <a:cubicBezTo>
                      <a:pt x="6838" y="7323"/>
                      <a:pt x="6674" y="8088"/>
                      <a:pt x="6885" y="8909"/>
                    </a:cubicBezTo>
                    <a:cubicBezTo>
                      <a:pt x="6924" y="8956"/>
                      <a:pt x="6955" y="9003"/>
                      <a:pt x="6877" y="9026"/>
                    </a:cubicBezTo>
                    <a:cubicBezTo>
                      <a:pt x="6874" y="9027"/>
                      <a:pt x="6872" y="9027"/>
                      <a:pt x="6868" y="9027"/>
                    </a:cubicBezTo>
                    <a:cubicBezTo>
                      <a:pt x="6843" y="9027"/>
                      <a:pt x="6802" y="9002"/>
                      <a:pt x="6768" y="8995"/>
                    </a:cubicBezTo>
                    <a:cubicBezTo>
                      <a:pt x="5986" y="8518"/>
                      <a:pt x="5502" y="7823"/>
                      <a:pt x="5314" y="6916"/>
                    </a:cubicBezTo>
                    <a:cubicBezTo>
                      <a:pt x="5158" y="6150"/>
                      <a:pt x="5197" y="5392"/>
                      <a:pt x="5267" y="4627"/>
                    </a:cubicBezTo>
                    <a:cubicBezTo>
                      <a:pt x="5306" y="4197"/>
                      <a:pt x="5361" y="3767"/>
                      <a:pt x="5400" y="3329"/>
                    </a:cubicBezTo>
                    <a:cubicBezTo>
                      <a:pt x="5423" y="3064"/>
                      <a:pt x="5431" y="2798"/>
                      <a:pt x="5447" y="2540"/>
                    </a:cubicBezTo>
                    <a:cubicBezTo>
                      <a:pt x="5666" y="2353"/>
                      <a:pt x="5939" y="2282"/>
                      <a:pt x="6181" y="2149"/>
                    </a:cubicBezTo>
                    <a:cubicBezTo>
                      <a:pt x="6603" y="1915"/>
                      <a:pt x="7025" y="1665"/>
                      <a:pt x="7401" y="1376"/>
                    </a:cubicBezTo>
                    <a:cubicBezTo>
                      <a:pt x="7752" y="1102"/>
                      <a:pt x="7830" y="860"/>
                      <a:pt x="7690" y="430"/>
                    </a:cubicBezTo>
                    <a:cubicBezTo>
                      <a:pt x="7635" y="282"/>
                      <a:pt x="7557" y="141"/>
                      <a:pt x="7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2" name="Google Shape;18522;p58"/>
              <p:cNvSpPr/>
              <p:nvPr/>
            </p:nvSpPr>
            <p:spPr>
              <a:xfrm>
                <a:off x="7051609" y="3416640"/>
                <a:ext cx="335823" cy="29779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577" extrusionOk="0">
                    <a:moveTo>
                      <a:pt x="3422" y="566"/>
                    </a:moveTo>
                    <a:cubicBezTo>
                      <a:pt x="3687" y="566"/>
                      <a:pt x="3962" y="858"/>
                      <a:pt x="3962" y="1130"/>
                    </a:cubicBezTo>
                    <a:cubicBezTo>
                      <a:pt x="3962" y="1450"/>
                      <a:pt x="3751" y="1669"/>
                      <a:pt x="3447" y="1677"/>
                    </a:cubicBezTo>
                    <a:cubicBezTo>
                      <a:pt x="3442" y="1677"/>
                      <a:pt x="3437" y="1677"/>
                      <a:pt x="3432" y="1677"/>
                    </a:cubicBezTo>
                    <a:cubicBezTo>
                      <a:pt x="3127" y="1677"/>
                      <a:pt x="2900" y="1429"/>
                      <a:pt x="2900" y="1098"/>
                    </a:cubicBezTo>
                    <a:cubicBezTo>
                      <a:pt x="2907" y="817"/>
                      <a:pt x="3126" y="583"/>
                      <a:pt x="3392" y="567"/>
                    </a:cubicBezTo>
                    <a:cubicBezTo>
                      <a:pt x="3402" y="566"/>
                      <a:pt x="3412" y="566"/>
                      <a:pt x="3422" y="566"/>
                    </a:cubicBezTo>
                    <a:close/>
                    <a:moveTo>
                      <a:pt x="4604" y="1853"/>
                    </a:moveTo>
                    <a:cubicBezTo>
                      <a:pt x="4619" y="1853"/>
                      <a:pt x="4634" y="1854"/>
                      <a:pt x="4650" y="1856"/>
                    </a:cubicBezTo>
                    <a:cubicBezTo>
                      <a:pt x="4845" y="1864"/>
                      <a:pt x="4963" y="1997"/>
                      <a:pt x="4955" y="2192"/>
                    </a:cubicBezTo>
                    <a:cubicBezTo>
                      <a:pt x="4941" y="2369"/>
                      <a:pt x="4824" y="2501"/>
                      <a:pt x="4668" y="2501"/>
                    </a:cubicBezTo>
                    <a:cubicBezTo>
                      <a:pt x="4652" y="2501"/>
                      <a:pt x="4636" y="2500"/>
                      <a:pt x="4619" y="2497"/>
                    </a:cubicBezTo>
                    <a:cubicBezTo>
                      <a:pt x="4447" y="2481"/>
                      <a:pt x="4306" y="2325"/>
                      <a:pt x="4306" y="2145"/>
                    </a:cubicBezTo>
                    <a:cubicBezTo>
                      <a:pt x="4306" y="1973"/>
                      <a:pt x="4432" y="1853"/>
                      <a:pt x="4604" y="1853"/>
                    </a:cubicBezTo>
                    <a:close/>
                    <a:moveTo>
                      <a:pt x="2032" y="1841"/>
                    </a:moveTo>
                    <a:cubicBezTo>
                      <a:pt x="2384" y="1856"/>
                      <a:pt x="2611" y="2052"/>
                      <a:pt x="2587" y="2341"/>
                    </a:cubicBezTo>
                    <a:cubicBezTo>
                      <a:pt x="2571" y="2661"/>
                      <a:pt x="2321" y="2911"/>
                      <a:pt x="2024" y="2911"/>
                    </a:cubicBezTo>
                    <a:cubicBezTo>
                      <a:pt x="2020" y="2911"/>
                      <a:pt x="2016" y="2911"/>
                      <a:pt x="2012" y="2911"/>
                    </a:cubicBezTo>
                    <a:cubicBezTo>
                      <a:pt x="1559" y="2911"/>
                      <a:pt x="1308" y="2501"/>
                      <a:pt x="1524" y="2099"/>
                    </a:cubicBezTo>
                    <a:cubicBezTo>
                      <a:pt x="1595" y="1958"/>
                      <a:pt x="1688" y="1872"/>
                      <a:pt x="1845" y="1856"/>
                    </a:cubicBezTo>
                    <a:cubicBezTo>
                      <a:pt x="1907" y="1841"/>
                      <a:pt x="1970" y="1841"/>
                      <a:pt x="2032" y="1841"/>
                    </a:cubicBezTo>
                    <a:close/>
                    <a:moveTo>
                      <a:pt x="5735" y="2801"/>
                    </a:moveTo>
                    <a:cubicBezTo>
                      <a:pt x="6000" y="2801"/>
                      <a:pt x="6244" y="3075"/>
                      <a:pt x="6229" y="3349"/>
                    </a:cubicBezTo>
                    <a:cubicBezTo>
                      <a:pt x="6221" y="3591"/>
                      <a:pt x="6025" y="3755"/>
                      <a:pt x="5752" y="3755"/>
                    </a:cubicBezTo>
                    <a:cubicBezTo>
                      <a:pt x="5739" y="3756"/>
                      <a:pt x="5726" y="3756"/>
                      <a:pt x="5714" y="3756"/>
                    </a:cubicBezTo>
                    <a:cubicBezTo>
                      <a:pt x="5416" y="3756"/>
                      <a:pt x="5235" y="3579"/>
                      <a:pt x="5213" y="3302"/>
                    </a:cubicBezTo>
                    <a:cubicBezTo>
                      <a:pt x="5205" y="3021"/>
                      <a:pt x="5408" y="2810"/>
                      <a:pt x="5713" y="2802"/>
                    </a:cubicBezTo>
                    <a:cubicBezTo>
                      <a:pt x="5720" y="2801"/>
                      <a:pt x="5727" y="2801"/>
                      <a:pt x="5735" y="2801"/>
                    </a:cubicBezTo>
                    <a:close/>
                    <a:moveTo>
                      <a:pt x="3726" y="2744"/>
                    </a:moveTo>
                    <a:cubicBezTo>
                      <a:pt x="3863" y="2744"/>
                      <a:pt x="4000" y="2789"/>
                      <a:pt x="4134" y="2856"/>
                    </a:cubicBezTo>
                    <a:cubicBezTo>
                      <a:pt x="4369" y="2966"/>
                      <a:pt x="4463" y="3169"/>
                      <a:pt x="4470" y="3388"/>
                    </a:cubicBezTo>
                    <a:cubicBezTo>
                      <a:pt x="4463" y="3747"/>
                      <a:pt x="4212" y="4013"/>
                      <a:pt x="3876" y="4021"/>
                    </a:cubicBezTo>
                    <a:cubicBezTo>
                      <a:pt x="3860" y="4022"/>
                      <a:pt x="3843" y="4023"/>
                      <a:pt x="3827" y="4023"/>
                    </a:cubicBezTo>
                    <a:cubicBezTo>
                      <a:pt x="3496" y="4023"/>
                      <a:pt x="3217" y="3802"/>
                      <a:pt x="3165" y="3482"/>
                    </a:cubicBezTo>
                    <a:cubicBezTo>
                      <a:pt x="3126" y="3239"/>
                      <a:pt x="3173" y="3013"/>
                      <a:pt x="3376" y="2856"/>
                    </a:cubicBezTo>
                    <a:cubicBezTo>
                      <a:pt x="3492" y="2777"/>
                      <a:pt x="3609" y="2744"/>
                      <a:pt x="3726" y="2744"/>
                    </a:cubicBezTo>
                    <a:close/>
                    <a:moveTo>
                      <a:pt x="1102" y="3380"/>
                    </a:moveTo>
                    <a:cubicBezTo>
                      <a:pt x="1282" y="3380"/>
                      <a:pt x="1438" y="3521"/>
                      <a:pt x="1454" y="3693"/>
                    </a:cubicBezTo>
                    <a:cubicBezTo>
                      <a:pt x="1477" y="3865"/>
                      <a:pt x="1329" y="4021"/>
                      <a:pt x="1149" y="4029"/>
                    </a:cubicBezTo>
                    <a:cubicBezTo>
                      <a:pt x="954" y="4029"/>
                      <a:pt x="829" y="3927"/>
                      <a:pt x="821" y="3732"/>
                    </a:cubicBezTo>
                    <a:cubicBezTo>
                      <a:pt x="798" y="3536"/>
                      <a:pt x="930" y="3380"/>
                      <a:pt x="1102" y="3380"/>
                    </a:cubicBezTo>
                    <a:close/>
                    <a:moveTo>
                      <a:pt x="4738" y="4504"/>
                    </a:moveTo>
                    <a:cubicBezTo>
                      <a:pt x="4795" y="4504"/>
                      <a:pt x="4854" y="4515"/>
                      <a:pt x="4916" y="4537"/>
                    </a:cubicBezTo>
                    <a:cubicBezTo>
                      <a:pt x="5080" y="4599"/>
                      <a:pt x="5213" y="4693"/>
                      <a:pt x="5306" y="4849"/>
                    </a:cubicBezTo>
                    <a:cubicBezTo>
                      <a:pt x="5392" y="5021"/>
                      <a:pt x="5385" y="5185"/>
                      <a:pt x="5252" y="5318"/>
                    </a:cubicBezTo>
                    <a:cubicBezTo>
                      <a:pt x="5150" y="5451"/>
                      <a:pt x="4900" y="5568"/>
                      <a:pt x="4767" y="5568"/>
                    </a:cubicBezTo>
                    <a:cubicBezTo>
                      <a:pt x="4572" y="5568"/>
                      <a:pt x="4369" y="5420"/>
                      <a:pt x="4267" y="5193"/>
                    </a:cubicBezTo>
                    <a:cubicBezTo>
                      <a:pt x="4189" y="4998"/>
                      <a:pt x="4228" y="4826"/>
                      <a:pt x="4369" y="4677"/>
                    </a:cubicBezTo>
                    <a:cubicBezTo>
                      <a:pt x="4470" y="4571"/>
                      <a:pt x="4595" y="4504"/>
                      <a:pt x="4738" y="4504"/>
                    </a:cubicBezTo>
                    <a:close/>
                    <a:moveTo>
                      <a:pt x="1973" y="4383"/>
                    </a:moveTo>
                    <a:cubicBezTo>
                      <a:pt x="2105" y="4383"/>
                      <a:pt x="2233" y="4429"/>
                      <a:pt x="2353" y="4521"/>
                    </a:cubicBezTo>
                    <a:cubicBezTo>
                      <a:pt x="2532" y="4654"/>
                      <a:pt x="2595" y="4841"/>
                      <a:pt x="2595" y="4982"/>
                    </a:cubicBezTo>
                    <a:cubicBezTo>
                      <a:pt x="2611" y="5388"/>
                      <a:pt x="2376" y="5662"/>
                      <a:pt x="2048" y="5693"/>
                    </a:cubicBezTo>
                    <a:cubicBezTo>
                      <a:pt x="2033" y="5694"/>
                      <a:pt x="2019" y="5695"/>
                      <a:pt x="2004" y="5695"/>
                    </a:cubicBezTo>
                    <a:cubicBezTo>
                      <a:pt x="1686" y="5695"/>
                      <a:pt x="1406" y="5451"/>
                      <a:pt x="1376" y="5115"/>
                    </a:cubicBezTo>
                    <a:cubicBezTo>
                      <a:pt x="1337" y="4802"/>
                      <a:pt x="1446" y="4568"/>
                      <a:pt x="1688" y="4451"/>
                    </a:cubicBezTo>
                    <a:cubicBezTo>
                      <a:pt x="1785" y="4406"/>
                      <a:pt x="1880" y="4383"/>
                      <a:pt x="1973" y="4383"/>
                    </a:cubicBezTo>
                    <a:close/>
                    <a:moveTo>
                      <a:pt x="3336" y="5434"/>
                    </a:moveTo>
                    <a:cubicBezTo>
                      <a:pt x="3344" y="5434"/>
                      <a:pt x="3352" y="5434"/>
                      <a:pt x="3361" y="5435"/>
                    </a:cubicBezTo>
                    <a:cubicBezTo>
                      <a:pt x="3548" y="5459"/>
                      <a:pt x="3665" y="5592"/>
                      <a:pt x="3650" y="5787"/>
                    </a:cubicBezTo>
                    <a:cubicBezTo>
                      <a:pt x="3642" y="5976"/>
                      <a:pt x="3517" y="6092"/>
                      <a:pt x="3332" y="6092"/>
                    </a:cubicBezTo>
                    <a:cubicBezTo>
                      <a:pt x="3326" y="6092"/>
                      <a:pt x="3320" y="6092"/>
                      <a:pt x="3314" y="6092"/>
                    </a:cubicBezTo>
                    <a:cubicBezTo>
                      <a:pt x="3142" y="6076"/>
                      <a:pt x="2993" y="5904"/>
                      <a:pt x="3009" y="5740"/>
                    </a:cubicBezTo>
                    <a:cubicBezTo>
                      <a:pt x="3024" y="5576"/>
                      <a:pt x="3173" y="5434"/>
                      <a:pt x="3336" y="5434"/>
                    </a:cubicBezTo>
                    <a:close/>
                    <a:moveTo>
                      <a:pt x="3176" y="0"/>
                    </a:moveTo>
                    <a:cubicBezTo>
                      <a:pt x="2745" y="0"/>
                      <a:pt x="2349" y="172"/>
                      <a:pt x="1985" y="504"/>
                    </a:cubicBezTo>
                    <a:cubicBezTo>
                      <a:pt x="1743" y="723"/>
                      <a:pt x="1571" y="973"/>
                      <a:pt x="1423" y="1247"/>
                    </a:cubicBezTo>
                    <a:cubicBezTo>
                      <a:pt x="1173" y="1708"/>
                      <a:pt x="977" y="2208"/>
                      <a:pt x="829" y="2716"/>
                    </a:cubicBezTo>
                    <a:cubicBezTo>
                      <a:pt x="665" y="3302"/>
                      <a:pt x="493" y="3888"/>
                      <a:pt x="282" y="4451"/>
                    </a:cubicBezTo>
                    <a:cubicBezTo>
                      <a:pt x="133" y="4826"/>
                      <a:pt x="8" y="5216"/>
                      <a:pt x="0" y="5623"/>
                    </a:cubicBezTo>
                    <a:cubicBezTo>
                      <a:pt x="86" y="5709"/>
                      <a:pt x="188" y="5787"/>
                      <a:pt x="258" y="5888"/>
                    </a:cubicBezTo>
                    <a:cubicBezTo>
                      <a:pt x="508" y="6170"/>
                      <a:pt x="813" y="6350"/>
                      <a:pt x="1165" y="6451"/>
                    </a:cubicBezTo>
                    <a:cubicBezTo>
                      <a:pt x="1464" y="6543"/>
                      <a:pt x="1768" y="6577"/>
                      <a:pt x="2074" y="6577"/>
                    </a:cubicBezTo>
                    <a:cubicBezTo>
                      <a:pt x="2343" y="6577"/>
                      <a:pt x="2613" y="6550"/>
                      <a:pt x="2884" y="6514"/>
                    </a:cubicBezTo>
                    <a:cubicBezTo>
                      <a:pt x="3369" y="6443"/>
                      <a:pt x="3845" y="6310"/>
                      <a:pt x="4330" y="6154"/>
                    </a:cubicBezTo>
                    <a:cubicBezTo>
                      <a:pt x="5400" y="5803"/>
                      <a:pt x="6377" y="5302"/>
                      <a:pt x="7127" y="4435"/>
                    </a:cubicBezTo>
                    <a:cubicBezTo>
                      <a:pt x="7221" y="4333"/>
                      <a:pt x="7284" y="4224"/>
                      <a:pt x="7416" y="4185"/>
                    </a:cubicBezTo>
                    <a:cubicBezTo>
                      <a:pt x="7401" y="4138"/>
                      <a:pt x="7393" y="4091"/>
                      <a:pt x="7385" y="4060"/>
                    </a:cubicBezTo>
                    <a:cubicBezTo>
                      <a:pt x="6737" y="2739"/>
                      <a:pt x="5853" y="1606"/>
                      <a:pt x="4720" y="668"/>
                    </a:cubicBezTo>
                    <a:cubicBezTo>
                      <a:pt x="4463" y="465"/>
                      <a:pt x="4197" y="270"/>
                      <a:pt x="3884" y="145"/>
                    </a:cubicBezTo>
                    <a:cubicBezTo>
                      <a:pt x="3639" y="48"/>
                      <a:pt x="3403" y="0"/>
                      <a:pt x="3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3" name="Google Shape;18523;p58"/>
              <p:cNvSpPr/>
              <p:nvPr/>
            </p:nvSpPr>
            <p:spPr>
              <a:xfrm>
                <a:off x="7389151" y="3330886"/>
                <a:ext cx="213755" cy="204066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4507" extrusionOk="0">
                    <a:moveTo>
                      <a:pt x="2417" y="599"/>
                    </a:moveTo>
                    <a:cubicBezTo>
                      <a:pt x="2427" y="599"/>
                      <a:pt x="2437" y="600"/>
                      <a:pt x="2446" y="601"/>
                    </a:cubicBezTo>
                    <a:cubicBezTo>
                      <a:pt x="2626" y="625"/>
                      <a:pt x="2751" y="757"/>
                      <a:pt x="2751" y="945"/>
                    </a:cubicBezTo>
                    <a:cubicBezTo>
                      <a:pt x="2744" y="1134"/>
                      <a:pt x="2626" y="1250"/>
                      <a:pt x="2441" y="1250"/>
                    </a:cubicBezTo>
                    <a:cubicBezTo>
                      <a:pt x="2435" y="1250"/>
                      <a:pt x="2429" y="1250"/>
                      <a:pt x="2423" y="1250"/>
                    </a:cubicBezTo>
                    <a:cubicBezTo>
                      <a:pt x="2243" y="1234"/>
                      <a:pt x="2110" y="1093"/>
                      <a:pt x="2118" y="914"/>
                    </a:cubicBezTo>
                    <a:cubicBezTo>
                      <a:pt x="2118" y="760"/>
                      <a:pt x="2269" y="599"/>
                      <a:pt x="2417" y="599"/>
                    </a:cubicBezTo>
                    <a:close/>
                    <a:moveTo>
                      <a:pt x="3421" y="1030"/>
                    </a:moveTo>
                    <a:cubicBezTo>
                      <a:pt x="3427" y="1030"/>
                      <a:pt x="3433" y="1031"/>
                      <a:pt x="3439" y="1031"/>
                    </a:cubicBezTo>
                    <a:cubicBezTo>
                      <a:pt x="3611" y="1031"/>
                      <a:pt x="3751" y="1187"/>
                      <a:pt x="3751" y="1367"/>
                    </a:cubicBezTo>
                    <a:cubicBezTo>
                      <a:pt x="3751" y="1531"/>
                      <a:pt x="3579" y="1687"/>
                      <a:pt x="3415" y="1687"/>
                    </a:cubicBezTo>
                    <a:cubicBezTo>
                      <a:pt x="3243" y="1687"/>
                      <a:pt x="3111" y="1539"/>
                      <a:pt x="3111" y="1343"/>
                    </a:cubicBezTo>
                    <a:cubicBezTo>
                      <a:pt x="3126" y="1147"/>
                      <a:pt x="3236" y="1030"/>
                      <a:pt x="3421" y="1030"/>
                    </a:cubicBezTo>
                    <a:close/>
                    <a:moveTo>
                      <a:pt x="1532" y="1536"/>
                    </a:moveTo>
                    <a:cubicBezTo>
                      <a:pt x="1548" y="1536"/>
                      <a:pt x="1563" y="1537"/>
                      <a:pt x="1579" y="1539"/>
                    </a:cubicBezTo>
                    <a:cubicBezTo>
                      <a:pt x="1837" y="1570"/>
                      <a:pt x="2009" y="1804"/>
                      <a:pt x="1978" y="2078"/>
                    </a:cubicBezTo>
                    <a:cubicBezTo>
                      <a:pt x="1963" y="2309"/>
                      <a:pt x="1777" y="2462"/>
                      <a:pt x="1529" y="2462"/>
                    </a:cubicBezTo>
                    <a:cubicBezTo>
                      <a:pt x="1517" y="2462"/>
                      <a:pt x="1505" y="2462"/>
                      <a:pt x="1493" y="2461"/>
                    </a:cubicBezTo>
                    <a:cubicBezTo>
                      <a:pt x="1251" y="2437"/>
                      <a:pt x="1071" y="2226"/>
                      <a:pt x="1079" y="1992"/>
                    </a:cubicBezTo>
                    <a:cubicBezTo>
                      <a:pt x="1093" y="1743"/>
                      <a:pt x="1307" y="1536"/>
                      <a:pt x="1532" y="1536"/>
                    </a:cubicBezTo>
                    <a:close/>
                    <a:moveTo>
                      <a:pt x="2886" y="1890"/>
                    </a:moveTo>
                    <a:cubicBezTo>
                      <a:pt x="2891" y="1890"/>
                      <a:pt x="2895" y="1890"/>
                      <a:pt x="2900" y="1890"/>
                    </a:cubicBezTo>
                    <a:cubicBezTo>
                      <a:pt x="3322" y="1898"/>
                      <a:pt x="3619" y="2187"/>
                      <a:pt x="3611" y="2586"/>
                    </a:cubicBezTo>
                    <a:cubicBezTo>
                      <a:pt x="3611" y="2928"/>
                      <a:pt x="3345" y="3188"/>
                      <a:pt x="3014" y="3188"/>
                    </a:cubicBezTo>
                    <a:cubicBezTo>
                      <a:pt x="3005" y="3188"/>
                      <a:pt x="2995" y="3188"/>
                      <a:pt x="2986" y="3188"/>
                    </a:cubicBezTo>
                    <a:cubicBezTo>
                      <a:pt x="2642" y="3180"/>
                      <a:pt x="2282" y="2820"/>
                      <a:pt x="2306" y="2484"/>
                    </a:cubicBezTo>
                    <a:cubicBezTo>
                      <a:pt x="2321" y="2153"/>
                      <a:pt x="2579" y="1890"/>
                      <a:pt x="2886" y="1890"/>
                    </a:cubicBezTo>
                    <a:close/>
                    <a:moveTo>
                      <a:pt x="1266" y="2703"/>
                    </a:moveTo>
                    <a:cubicBezTo>
                      <a:pt x="1587" y="2711"/>
                      <a:pt x="1860" y="2945"/>
                      <a:pt x="1884" y="3227"/>
                    </a:cubicBezTo>
                    <a:cubicBezTo>
                      <a:pt x="1892" y="3438"/>
                      <a:pt x="1540" y="3735"/>
                      <a:pt x="1290" y="3735"/>
                    </a:cubicBezTo>
                    <a:cubicBezTo>
                      <a:pt x="1016" y="3735"/>
                      <a:pt x="758" y="3485"/>
                      <a:pt x="758" y="3188"/>
                    </a:cubicBezTo>
                    <a:cubicBezTo>
                      <a:pt x="758" y="2891"/>
                      <a:pt x="954" y="2703"/>
                      <a:pt x="1266" y="2703"/>
                    </a:cubicBezTo>
                    <a:close/>
                    <a:moveTo>
                      <a:pt x="3934" y="3226"/>
                    </a:moveTo>
                    <a:cubicBezTo>
                      <a:pt x="4109" y="3226"/>
                      <a:pt x="4259" y="3410"/>
                      <a:pt x="4244" y="3602"/>
                    </a:cubicBezTo>
                    <a:cubicBezTo>
                      <a:pt x="4236" y="3766"/>
                      <a:pt x="4103" y="3907"/>
                      <a:pt x="3955" y="3907"/>
                    </a:cubicBezTo>
                    <a:cubicBezTo>
                      <a:pt x="3767" y="3891"/>
                      <a:pt x="3603" y="3711"/>
                      <a:pt x="3619" y="3531"/>
                    </a:cubicBezTo>
                    <a:cubicBezTo>
                      <a:pt x="3634" y="3383"/>
                      <a:pt x="3775" y="3227"/>
                      <a:pt x="3923" y="3227"/>
                    </a:cubicBezTo>
                    <a:cubicBezTo>
                      <a:pt x="3927" y="3227"/>
                      <a:pt x="3931" y="3226"/>
                      <a:pt x="3934" y="3226"/>
                    </a:cubicBezTo>
                    <a:close/>
                    <a:moveTo>
                      <a:pt x="2425" y="3398"/>
                    </a:moveTo>
                    <a:cubicBezTo>
                      <a:pt x="2602" y="3398"/>
                      <a:pt x="2751" y="3548"/>
                      <a:pt x="2751" y="3735"/>
                    </a:cubicBezTo>
                    <a:cubicBezTo>
                      <a:pt x="2751" y="3915"/>
                      <a:pt x="2645" y="4042"/>
                      <a:pt x="2481" y="4042"/>
                    </a:cubicBezTo>
                    <a:cubicBezTo>
                      <a:pt x="2467" y="4042"/>
                      <a:pt x="2453" y="4041"/>
                      <a:pt x="2439" y="4039"/>
                    </a:cubicBezTo>
                    <a:cubicBezTo>
                      <a:pt x="2267" y="4032"/>
                      <a:pt x="2118" y="3875"/>
                      <a:pt x="2118" y="3711"/>
                    </a:cubicBezTo>
                    <a:cubicBezTo>
                      <a:pt x="2118" y="3563"/>
                      <a:pt x="2251" y="3406"/>
                      <a:pt x="2399" y="3399"/>
                    </a:cubicBezTo>
                    <a:cubicBezTo>
                      <a:pt x="2408" y="3398"/>
                      <a:pt x="2417" y="3398"/>
                      <a:pt x="2425" y="3398"/>
                    </a:cubicBezTo>
                    <a:close/>
                    <a:moveTo>
                      <a:pt x="2660" y="1"/>
                    </a:moveTo>
                    <a:cubicBezTo>
                      <a:pt x="2487" y="1"/>
                      <a:pt x="2309" y="44"/>
                      <a:pt x="2126" y="132"/>
                    </a:cubicBezTo>
                    <a:cubicBezTo>
                      <a:pt x="1782" y="296"/>
                      <a:pt x="1501" y="539"/>
                      <a:pt x="1274" y="843"/>
                    </a:cubicBezTo>
                    <a:cubicBezTo>
                      <a:pt x="1071" y="1109"/>
                      <a:pt x="915" y="1406"/>
                      <a:pt x="782" y="1695"/>
                    </a:cubicBezTo>
                    <a:cubicBezTo>
                      <a:pt x="477" y="2359"/>
                      <a:pt x="235" y="3047"/>
                      <a:pt x="0" y="3735"/>
                    </a:cubicBezTo>
                    <a:cubicBezTo>
                      <a:pt x="24" y="3758"/>
                      <a:pt x="79" y="3789"/>
                      <a:pt x="102" y="3828"/>
                    </a:cubicBezTo>
                    <a:cubicBezTo>
                      <a:pt x="485" y="4258"/>
                      <a:pt x="985" y="4383"/>
                      <a:pt x="1524" y="4430"/>
                    </a:cubicBezTo>
                    <a:cubicBezTo>
                      <a:pt x="1688" y="4438"/>
                      <a:pt x="1860" y="4469"/>
                      <a:pt x="2032" y="4477"/>
                    </a:cubicBezTo>
                    <a:cubicBezTo>
                      <a:pt x="2190" y="4494"/>
                      <a:pt x="2348" y="4507"/>
                      <a:pt x="2502" y="4507"/>
                    </a:cubicBezTo>
                    <a:cubicBezTo>
                      <a:pt x="2562" y="4507"/>
                      <a:pt x="2622" y="4505"/>
                      <a:pt x="2681" y="4500"/>
                    </a:cubicBezTo>
                    <a:cubicBezTo>
                      <a:pt x="3165" y="4461"/>
                      <a:pt x="3634" y="4391"/>
                      <a:pt x="4111" y="4336"/>
                    </a:cubicBezTo>
                    <a:cubicBezTo>
                      <a:pt x="4287" y="4309"/>
                      <a:pt x="4452" y="4229"/>
                      <a:pt x="4626" y="4229"/>
                    </a:cubicBezTo>
                    <a:cubicBezTo>
                      <a:pt x="4652" y="4229"/>
                      <a:pt x="4678" y="4231"/>
                      <a:pt x="4705" y="4235"/>
                    </a:cubicBezTo>
                    <a:cubicBezTo>
                      <a:pt x="4705" y="4000"/>
                      <a:pt x="4720" y="3766"/>
                      <a:pt x="4713" y="3531"/>
                    </a:cubicBezTo>
                    <a:cubicBezTo>
                      <a:pt x="4673" y="2547"/>
                      <a:pt x="4377" y="1648"/>
                      <a:pt x="3853" y="804"/>
                    </a:cubicBezTo>
                    <a:cubicBezTo>
                      <a:pt x="3736" y="625"/>
                      <a:pt x="3603" y="445"/>
                      <a:pt x="3439" y="312"/>
                    </a:cubicBezTo>
                    <a:cubicBezTo>
                      <a:pt x="3191" y="107"/>
                      <a:pt x="2931" y="1"/>
                      <a:pt x="2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4" name="Google Shape;18524;p58"/>
              <p:cNvSpPr/>
              <p:nvPr/>
            </p:nvSpPr>
            <p:spPr>
              <a:xfrm>
                <a:off x="7351661" y="3716825"/>
                <a:ext cx="190030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81" extrusionOk="0">
                    <a:moveTo>
                      <a:pt x="2067" y="712"/>
                    </a:moveTo>
                    <a:cubicBezTo>
                      <a:pt x="2071" y="712"/>
                      <a:pt x="2075" y="712"/>
                      <a:pt x="2079" y="712"/>
                    </a:cubicBezTo>
                    <a:cubicBezTo>
                      <a:pt x="2243" y="712"/>
                      <a:pt x="2430" y="907"/>
                      <a:pt x="2430" y="1087"/>
                    </a:cubicBezTo>
                    <a:cubicBezTo>
                      <a:pt x="2430" y="1290"/>
                      <a:pt x="2204" y="1501"/>
                      <a:pt x="2008" y="1501"/>
                    </a:cubicBezTo>
                    <a:cubicBezTo>
                      <a:pt x="1821" y="1493"/>
                      <a:pt x="1657" y="1306"/>
                      <a:pt x="1657" y="1134"/>
                    </a:cubicBezTo>
                    <a:cubicBezTo>
                      <a:pt x="1657" y="919"/>
                      <a:pt x="1860" y="712"/>
                      <a:pt x="2067" y="712"/>
                    </a:cubicBezTo>
                    <a:close/>
                    <a:moveTo>
                      <a:pt x="1016" y="1810"/>
                    </a:moveTo>
                    <a:cubicBezTo>
                      <a:pt x="1141" y="1810"/>
                      <a:pt x="1266" y="1868"/>
                      <a:pt x="1352" y="1986"/>
                    </a:cubicBezTo>
                    <a:cubicBezTo>
                      <a:pt x="1430" y="2079"/>
                      <a:pt x="1469" y="2197"/>
                      <a:pt x="1477" y="2314"/>
                    </a:cubicBezTo>
                    <a:cubicBezTo>
                      <a:pt x="1471" y="2559"/>
                      <a:pt x="1325" y="2708"/>
                      <a:pt x="1112" y="2708"/>
                    </a:cubicBezTo>
                    <a:cubicBezTo>
                      <a:pt x="1053" y="2708"/>
                      <a:pt x="990" y="2697"/>
                      <a:pt x="922" y="2673"/>
                    </a:cubicBezTo>
                    <a:cubicBezTo>
                      <a:pt x="594" y="2556"/>
                      <a:pt x="485" y="2244"/>
                      <a:pt x="680" y="1986"/>
                    </a:cubicBezTo>
                    <a:cubicBezTo>
                      <a:pt x="766" y="1868"/>
                      <a:pt x="891" y="1810"/>
                      <a:pt x="1016" y="1810"/>
                    </a:cubicBezTo>
                    <a:close/>
                    <a:moveTo>
                      <a:pt x="2706" y="1696"/>
                    </a:moveTo>
                    <a:cubicBezTo>
                      <a:pt x="2711" y="1696"/>
                      <a:pt x="2715" y="1696"/>
                      <a:pt x="2720" y="1697"/>
                    </a:cubicBezTo>
                    <a:cubicBezTo>
                      <a:pt x="2985" y="1712"/>
                      <a:pt x="3220" y="1970"/>
                      <a:pt x="3220" y="2275"/>
                    </a:cubicBezTo>
                    <a:cubicBezTo>
                      <a:pt x="3220" y="2587"/>
                      <a:pt x="2993" y="2822"/>
                      <a:pt x="2704" y="2822"/>
                    </a:cubicBezTo>
                    <a:cubicBezTo>
                      <a:pt x="2415" y="2814"/>
                      <a:pt x="2180" y="2572"/>
                      <a:pt x="2173" y="2275"/>
                    </a:cubicBezTo>
                    <a:cubicBezTo>
                      <a:pt x="2165" y="1959"/>
                      <a:pt x="2408" y="1696"/>
                      <a:pt x="2706" y="1696"/>
                    </a:cubicBezTo>
                    <a:close/>
                    <a:moveTo>
                      <a:pt x="1945" y="2900"/>
                    </a:moveTo>
                    <a:cubicBezTo>
                      <a:pt x="1950" y="2900"/>
                      <a:pt x="1956" y="2900"/>
                      <a:pt x="1962" y="2900"/>
                    </a:cubicBezTo>
                    <a:cubicBezTo>
                      <a:pt x="2118" y="2908"/>
                      <a:pt x="2204" y="3025"/>
                      <a:pt x="2180" y="3181"/>
                    </a:cubicBezTo>
                    <a:cubicBezTo>
                      <a:pt x="2173" y="3338"/>
                      <a:pt x="2055" y="3455"/>
                      <a:pt x="1922" y="3455"/>
                    </a:cubicBezTo>
                    <a:cubicBezTo>
                      <a:pt x="1766" y="3455"/>
                      <a:pt x="1618" y="3299"/>
                      <a:pt x="1626" y="3158"/>
                    </a:cubicBezTo>
                    <a:cubicBezTo>
                      <a:pt x="1633" y="3014"/>
                      <a:pt x="1773" y="2900"/>
                      <a:pt x="1945" y="2900"/>
                    </a:cubicBezTo>
                    <a:close/>
                    <a:moveTo>
                      <a:pt x="3290" y="3025"/>
                    </a:moveTo>
                    <a:cubicBezTo>
                      <a:pt x="3423" y="3025"/>
                      <a:pt x="3548" y="3142"/>
                      <a:pt x="3548" y="3291"/>
                    </a:cubicBezTo>
                    <a:cubicBezTo>
                      <a:pt x="3563" y="3465"/>
                      <a:pt x="3423" y="3596"/>
                      <a:pt x="3243" y="3596"/>
                    </a:cubicBezTo>
                    <a:cubicBezTo>
                      <a:pt x="3238" y="3596"/>
                      <a:pt x="3233" y="3596"/>
                      <a:pt x="3227" y="3595"/>
                    </a:cubicBezTo>
                    <a:cubicBezTo>
                      <a:pt x="3079" y="3588"/>
                      <a:pt x="2985" y="3478"/>
                      <a:pt x="2993" y="3322"/>
                    </a:cubicBezTo>
                    <a:cubicBezTo>
                      <a:pt x="3001" y="3150"/>
                      <a:pt x="3134" y="3025"/>
                      <a:pt x="3290" y="3025"/>
                    </a:cubicBezTo>
                    <a:close/>
                    <a:moveTo>
                      <a:pt x="2524" y="1"/>
                    </a:moveTo>
                    <a:cubicBezTo>
                      <a:pt x="2063" y="95"/>
                      <a:pt x="1711" y="368"/>
                      <a:pt x="1391" y="681"/>
                    </a:cubicBezTo>
                    <a:cubicBezTo>
                      <a:pt x="860" y="1189"/>
                      <a:pt x="414" y="1759"/>
                      <a:pt x="0" y="2353"/>
                    </a:cubicBezTo>
                    <a:cubicBezTo>
                      <a:pt x="78" y="2376"/>
                      <a:pt x="133" y="2439"/>
                      <a:pt x="156" y="2509"/>
                    </a:cubicBezTo>
                    <a:cubicBezTo>
                      <a:pt x="352" y="2970"/>
                      <a:pt x="719" y="3252"/>
                      <a:pt x="1149" y="3455"/>
                    </a:cubicBezTo>
                    <a:cubicBezTo>
                      <a:pt x="1313" y="3533"/>
                      <a:pt x="1477" y="3627"/>
                      <a:pt x="1657" y="3689"/>
                    </a:cubicBezTo>
                    <a:cubicBezTo>
                      <a:pt x="2101" y="3863"/>
                      <a:pt x="2548" y="3981"/>
                      <a:pt x="2999" y="3981"/>
                    </a:cubicBezTo>
                    <a:cubicBezTo>
                      <a:pt x="3318" y="3981"/>
                      <a:pt x="3638" y="3922"/>
                      <a:pt x="3962" y="3783"/>
                    </a:cubicBezTo>
                    <a:cubicBezTo>
                      <a:pt x="4001" y="3767"/>
                      <a:pt x="4048" y="3767"/>
                      <a:pt x="4095" y="3767"/>
                    </a:cubicBezTo>
                    <a:cubicBezTo>
                      <a:pt x="4196" y="3322"/>
                      <a:pt x="4032" y="2923"/>
                      <a:pt x="3892" y="2494"/>
                    </a:cubicBezTo>
                    <a:lnTo>
                      <a:pt x="3478" y="1321"/>
                    </a:lnTo>
                    <a:cubicBezTo>
                      <a:pt x="3384" y="1275"/>
                      <a:pt x="3368" y="1181"/>
                      <a:pt x="3329" y="1103"/>
                    </a:cubicBezTo>
                    <a:cubicBezTo>
                      <a:pt x="3227" y="915"/>
                      <a:pt x="3134" y="720"/>
                      <a:pt x="3056" y="524"/>
                    </a:cubicBezTo>
                    <a:cubicBezTo>
                      <a:pt x="2954" y="274"/>
                      <a:pt x="2790" y="87"/>
                      <a:pt x="2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5" name="Google Shape;18525;p58"/>
              <p:cNvSpPr/>
              <p:nvPr/>
            </p:nvSpPr>
            <p:spPr>
              <a:xfrm>
                <a:off x="7384895" y="3499587"/>
                <a:ext cx="218373" cy="277461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6128" extrusionOk="0">
                    <a:moveTo>
                      <a:pt x="110" y="1"/>
                    </a:moveTo>
                    <a:lnTo>
                      <a:pt x="110" y="1"/>
                    </a:lnTo>
                    <a:cubicBezTo>
                      <a:pt x="1" y="438"/>
                      <a:pt x="79" y="696"/>
                      <a:pt x="430" y="907"/>
                    </a:cubicBezTo>
                    <a:cubicBezTo>
                      <a:pt x="548" y="978"/>
                      <a:pt x="681" y="1040"/>
                      <a:pt x="813" y="1079"/>
                    </a:cubicBezTo>
                    <a:cubicBezTo>
                      <a:pt x="1048" y="1142"/>
                      <a:pt x="1290" y="1196"/>
                      <a:pt x="1540" y="1243"/>
                    </a:cubicBezTo>
                    <a:cubicBezTo>
                      <a:pt x="1681" y="1282"/>
                      <a:pt x="1837" y="1275"/>
                      <a:pt x="1978" y="1376"/>
                    </a:cubicBezTo>
                    <a:cubicBezTo>
                      <a:pt x="1970" y="1431"/>
                      <a:pt x="1970" y="1478"/>
                      <a:pt x="1954" y="1517"/>
                    </a:cubicBezTo>
                    <a:cubicBezTo>
                      <a:pt x="1782" y="2259"/>
                      <a:pt x="1720" y="3017"/>
                      <a:pt x="1751" y="3783"/>
                    </a:cubicBezTo>
                    <a:cubicBezTo>
                      <a:pt x="1759" y="4127"/>
                      <a:pt x="1782" y="4463"/>
                      <a:pt x="1798" y="4807"/>
                    </a:cubicBezTo>
                    <a:cubicBezTo>
                      <a:pt x="2064" y="4893"/>
                      <a:pt x="2228" y="5080"/>
                      <a:pt x="2329" y="5338"/>
                    </a:cubicBezTo>
                    <a:cubicBezTo>
                      <a:pt x="2408" y="5533"/>
                      <a:pt x="2501" y="5713"/>
                      <a:pt x="2603" y="5908"/>
                    </a:cubicBezTo>
                    <a:cubicBezTo>
                      <a:pt x="2642" y="5987"/>
                      <a:pt x="2658" y="6088"/>
                      <a:pt x="2759" y="6127"/>
                    </a:cubicBezTo>
                    <a:cubicBezTo>
                      <a:pt x="2751" y="5807"/>
                      <a:pt x="2736" y="5479"/>
                      <a:pt x="2759" y="5150"/>
                    </a:cubicBezTo>
                    <a:cubicBezTo>
                      <a:pt x="2720" y="3931"/>
                      <a:pt x="2908" y="2736"/>
                      <a:pt x="3244" y="1564"/>
                    </a:cubicBezTo>
                    <a:cubicBezTo>
                      <a:pt x="3298" y="1407"/>
                      <a:pt x="3361" y="1337"/>
                      <a:pt x="3533" y="1321"/>
                    </a:cubicBezTo>
                    <a:cubicBezTo>
                      <a:pt x="3822" y="1290"/>
                      <a:pt x="4103" y="1235"/>
                      <a:pt x="4400" y="1173"/>
                    </a:cubicBezTo>
                    <a:cubicBezTo>
                      <a:pt x="4611" y="1134"/>
                      <a:pt x="4752" y="985"/>
                      <a:pt x="4799" y="774"/>
                    </a:cubicBezTo>
                    <a:cubicBezTo>
                      <a:pt x="4822" y="688"/>
                      <a:pt x="4807" y="587"/>
                      <a:pt x="4822" y="501"/>
                    </a:cubicBezTo>
                    <a:cubicBezTo>
                      <a:pt x="4801" y="499"/>
                      <a:pt x="4779" y="497"/>
                      <a:pt x="4758" y="497"/>
                    </a:cubicBezTo>
                    <a:cubicBezTo>
                      <a:pt x="4571" y="497"/>
                      <a:pt x="4396" y="581"/>
                      <a:pt x="4220" y="595"/>
                    </a:cubicBezTo>
                    <a:cubicBezTo>
                      <a:pt x="3752" y="649"/>
                      <a:pt x="3275" y="728"/>
                      <a:pt x="2798" y="767"/>
                    </a:cubicBezTo>
                    <a:cubicBezTo>
                      <a:pt x="2756" y="770"/>
                      <a:pt x="2713" y="771"/>
                      <a:pt x="2670" y="771"/>
                    </a:cubicBezTo>
                    <a:cubicBezTo>
                      <a:pt x="2494" y="771"/>
                      <a:pt x="2318" y="749"/>
                      <a:pt x="2142" y="743"/>
                    </a:cubicBezTo>
                    <a:cubicBezTo>
                      <a:pt x="1978" y="735"/>
                      <a:pt x="1798" y="704"/>
                      <a:pt x="1634" y="696"/>
                    </a:cubicBezTo>
                    <a:cubicBezTo>
                      <a:pt x="1095" y="657"/>
                      <a:pt x="587" y="517"/>
                      <a:pt x="219" y="87"/>
                    </a:cubicBezTo>
                    <a:cubicBezTo>
                      <a:pt x="188" y="48"/>
                      <a:pt x="149" y="32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6" name="Google Shape;18526;p58"/>
              <p:cNvSpPr/>
              <p:nvPr/>
            </p:nvSpPr>
            <p:spPr>
              <a:xfrm>
                <a:off x="7373575" y="3896936"/>
                <a:ext cx="4301" cy="7109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7" extrusionOk="0">
                    <a:moveTo>
                      <a:pt x="94" y="0"/>
                    </a:moveTo>
                    <a:cubicBezTo>
                      <a:pt x="48" y="39"/>
                      <a:pt x="1" y="86"/>
                      <a:pt x="8" y="157"/>
                    </a:cubicBezTo>
                    <a:cubicBezTo>
                      <a:pt x="79" y="125"/>
                      <a:pt x="94" y="63"/>
                      <a:pt x="94" y="0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7" name="Google Shape;18527;p58"/>
              <p:cNvSpPr/>
              <p:nvPr/>
            </p:nvSpPr>
            <p:spPr>
              <a:xfrm>
                <a:off x="7378556" y="3891955"/>
                <a:ext cx="2490" cy="3939"/>
              </a:xfrm>
              <a:custGeom>
                <a:avLst/>
                <a:gdLst/>
                <a:ahLst/>
                <a:cxnLst/>
                <a:rect l="l" t="t" r="r" b="b"/>
                <a:pathLst>
                  <a:path w="55" h="87" extrusionOk="0">
                    <a:moveTo>
                      <a:pt x="39" y="1"/>
                    </a:moveTo>
                    <a:lnTo>
                      <a:pt x="39" y="1"/>
                    </a:lnTo>
                    <a:cubicBezTo>
                      <a:pt x="23" y="32"/>
                      <a:pt x="8" y="56"/>
                      <a:pt x="0" y="87"/>
                    </a:cubicBezTo>
                    <a:cubicBezTo>
                      <a:pt x="39" y="71"/>
                      <a:pt x="55" y="48"/>
                      <a:pt x="39" y="1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8" name="Google Shape;18528;p58"/>
              <p:cNvSpPr/>
              <p:nvPr/>
            </p:nvSpPr>
            <p:spPr>
              <a:xfrm>
                <a:off x="7193146" y="3540880"/>
                <a:ext cx="60898" cy="57910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279" extrusionOk="0">
                    <a:moveTo>
                      <a:pt x="597" y="0"/>
                    </a:moveTo>
                    <a:cubicBezTo>
                      <a:pt x="481" y="0"/>
                      <a:pt x="366" y="33"/>
                      <a:pt x="250" y="112"/>
                    </a:cubicBezTo>
                    <a:cubicBezTo>
                      <a:pt x="47" y="261"/>
                      <a:pt x="0" y="495"/>
                      <a:pt x="39" y="738"/>
                    </a:cubicBezTo>
                    <a:cubicBezTo>
                      <a:pt x="91" y="1058"/>
                      <a:pt x="370" y="1279"/>
                      <a:pt x="701" y="1279"/>
                    </a:cubicBezTo>
                    <a:cubicBezTo>
                      <a:pt x="717" y="1279"/>
                      <a:pt x="734" y="1278"/>
                      <a:pt x="750" y="1277"/>
                    </a:cubicBezTo>
                    <a:cubicBezTo>
                      <a:pt x="1086" y="1269"/>
                      <a:pt x="1344" y="1003"/>
                      <a:pt x="1344" y="644"/>
                    </a:cubicBezTo>
                    <a:cubicBezTo>
                      <a:pt x="1337" y="441"/>
                      <a:pt x="1243" y="230"/>
                      <a:pt x="1008" y="112"/>
                    </a:cubicBezTo>
                    <a:cubicBezTo>
                      <a:pt x="869" y="45"/>
                      <a:pt x="733" y="0"/>
                      <a:pt x="5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9" name="Google Shape;18529;p58"/>
              <p:cNvSpPr/>
              <p:nvPr/>
            </p:nvSpPr>
            <p:spPr>
              <a:xfrm>
                <a:off x="7112462" y="3615088"/>
                <a:ext cx="57367" cy="59404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312" extrusionOk="0">
                    <a:moveTo>
                      <a:pt x="626" y="0"/>
                    </a:moveTo>
                    <a:cubicBezTo>
                      <a:pt x="532" y="0"/>
                      <a:pt x="438" y="23"/>
                      <a:pt x="344" y="68"/>
                    </a:cubicBezTo>
                    <a:cubicBezTo>
                      <a:pt x="110" y="177"/>
                      <a:pt x="1" y="411"/>
                      <a:pt x="32" y="732"/>
                    </a:cubicBezTo>
                    <a:cubicBezTo>
                      <a:pt x="69" y="1068"/>
                      <a:pt x="350" y="1312"/>
                      <a:pt x="661" y="1312"/>
                    </a:cubicBezTo>
                    <a:cubicBezTo>
                      <a:pt x="675" y="1312"/>
                      <a:pt x="690" y="1311"/>
                      <a:pt x="704" y="1310"/>
                    </a:cubicBezTo>
                    <a:cubicBezTo>
                      <a:pt x="1032" y="1279"/>
                      <a:pt x="1267" y="1005"/>
                      <a:pt x="1251" y="599"/>
                    </a:cubicBezTo>
                    <a:cubicBezTo>
                      <a:pt x="1251" y="458"/>
                      <a:pt x="1188" y="271"/>
                      <a:pt x="1009" y="138"/>
                    </a:cubicBezTo>
                    <a:cubicBezTo>
                      <a:pt x="889" y="46"/>
                      <a:pt x="759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0" name="Google Shape;18530;p58"/>
              <p:cNvSpPr/>
              <p:nvPr/>
            </p:nvSpPr>
            <p:spPr>
              <a:xfrm>
                <a:off x="7110696" y="3499950"/>
                <a:ext cx="58408" cy="48537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072" extrusionOk="0">
                    <a:moveTo>
                      <a:pt x="727" y="1"/>
                    </a:moveTo>
                    <a:cubicBezTo>
                      <a:pt x="665" y="1"/>
                      <a:pt x="602" y="1"/>
                      <a:pt x="540" y="16"/>
                    </a:cubicBezTo>
                    <a:cubicBezTo>
                      <a:pt x="391" y="32"/>
                      <a:pt x="290" y="133"/>
                      <a:pt x="219" y="259"/>
                    </a:cubicBezTo>
                    <a:cubicBezTo>
                      <a:pt x="1" y="665"/>
                      <a:pt x="258" y="1071"/>
                      <a:pt x="719" y="1071"/>
                    </a:cubicBezTo>
                    <a:cubicBezTo>
                      <a:pt x="1016" y="1071"/>
                      <a:pt x="1266" y="821"/>
                      <a:pt x="1282" y="501"/>
                    </a:cubicBezTo>
                    <a:cubicBezTo>
                      <a:pt x="1290" y="212"/>
                      <a:pt x="1071" y="1"/>
                      <a:pt x="7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1" name="Google Shape;18531;p58"/>
              <p:cNvSpPr/>
              <p:nvPr/>
            </p:nvSpPr>
            <p:spPr>
              <a:xfrm>
                <a:off x="7241592" y="3620340"/>
                <a:ext cx="54559" cy="48447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070" extrusionOk="0">
                    <a:moveTo>
                      <a:pt x="544" y="1"/>
                    </a:moveTo>
                    <a:cubicBezTo>
                      <a:pt x="406" y="1"/>
                      <a:pt x="285" y="68"/>
                      <a:pt x="181" y="178"/>
                    </a:cubicBezTo>
                    <a:cubicBezTo>
                      <a:pt x="32" y="327"/>
                      <a:pt x="1" y="499"/>
                      <a:pt x="79" y="694"/>
                    </a:cubicBezTo>
                    <a:cubicBezTo>
                      <a:pt x="173" y="913"/>
                      <a:pt x="376" y="1069"/>
                      <a:pt x="571" y="1069"/>
                    </a:cubicBezTo>
                    <a:cubicBezTo>
                      <a:pt x="704" y="1069"/>
                      <a:pt x="954" y="952"/>
                      <a:pt x="1071" y="819"/>
                    </a:cubicBezTo>
                    <a:cubicBezTo>
                      <a:pt x="1196" y="686"/>
                      <a:pt x="1204" y="522"/>
                      <a:pt x="1118" y="350"/>
                    </a:cubicBezTo>
                    <a:cubicBezTo>
                      <a:pt x="1032" y="194"/>
                      <a:pt x="892" y="100"/>
                      <a:pt x="728" y="38"/>
                    </a:cubicBezTo>
                    <a:cubicBezTo>
                      <a:pt x="663" y="12"/>
                      <a:pt x="602" y="1"/>
                      <a:pt x="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2" name="Google Shape;18532;p58"/>
              <p:cNvSpPr/>
              <p:nvPr/>
            </p:nvSpPr>
            <p:spPr>
              <a:xfrm>
                <a:off x="7182868" y="3442584"/>
                <a:ext cx="48900" cy="49986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04" extrusionOk="0">
                    <a:moveTo>
                      <a:pt x="531" y="0"/>
                    </a:moveTo>
                    <a:cubicBezTo>
                      <a:pt x="521" y="0"/>
                      <a:pt x="511" y="1"/>
                      <a:pt x="501" y="2"/>
                    </a:cubicBezTo>
                    <a:cubicBezTo>
                      <a:pt x="227" y="17"/>
                      <a:pt x="24" y="252"/>
                      <a:pt x="8" y="541"/>
                    </a:cubicBezTo>
                    <a:cubicBezTo>
                      <a:pt x="1" y="856"/>
                      <a:pt x="228" y="1104"/>
                      <a:pt x="533" y="1104"/>
                    </a:cubicBezTo>
                    <a:cubicBezTo>
                      <a:pt x="538" y="1104"/>
                      <a:pt x="543" y="1104"/>
                      <a:pt x="548" y="1104"/>
                    </a:cubicBezTo>
                    <a:cubicBezTo>
                      <a:pt x="860" y="1096"/>
                      <a:pt x="1063" y="869"/>
                      <a:pt x="1079" y="564"/>
                    </a:cubicBezTo>
                    <a:cubicBezTo>
                      <a:pt x="1079" y="286"/>
                      <a:pt x="797" y="0"/>
                      <a:pt x="5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3" name="Google Shape;18533;p58"/>
              <p:cNvSpPr/>
              <p:nvPr/>
            </p:nvSpPr>
            <p:spPr>
              <a:xfrm>
                <a:off x="7287232" y="3543823"/>
                <a:ext cx="47451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8" extrusionOk="0">
                    <a:moveTo>
                      <a:pt x="520" y="0"/>
                    </a:moveTo>
                    <a:cubicBezTo>
                      <a:pt x="516" y="0"/>
                      <a:pt x="513" y="1"/>
                      <a:pt x="509" y="1"/>
                    </a:cubicBezTo>
                    <a:cubicBezTo>
                      <a:pt x="204" y="8"/>
                      <a:pt x="1" y="227"/>
                      <a:pt x="9" y="501"/>
                    </a:cubicBezTo>
                    <a:cubicBezTo>
                      <a:pt x="24" y="771"/>
                      <a:pt x="211" y="947"/>
                      <a:pt x="510" y="947"/>
                    </a:cubicBezTo>
                    <a:cubicBezTo>
                      <a:pt x="522" y="947"/>
                      <a:pt x="535" y="947"/>
                      <a:pt x="548" y="946"/>
                    </a:cubicBezTo>
                    <a:cubicBezTo>
                      <a:pt x="829" y="946"/>
                      <a:pt x="1017" y="782"/>
                      <a:pt x="1025" y="548"/>
                    </a:cubicBezTo>
                    <a:cubicBezTo>
                      <a:pt x="1048" y="270"/>
                      <a:pt x="790" y="0"/>
                      <a:pt x="5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4" name="Google Shape;18534;p58"/>
              <p:cNvSpPr/>
              <p:nvPr/>
            </p:nvSpPr>
            <p:spPr>
              <a:xfrm>
                <a:off x="7246573" y="3500900"/>
                <a:ext cx="29747" cy="2929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47" extrusionOk="0">
                    <a:moveTo>
                      <a:pt x="300" y="0"/>
                    </a:moveTo>
                    <a:cubicBezTo>
                      <a:pt x="127" y="0"/>
                      <a:pt x="0" y="126"/>
                      <a:pt x="0" y="292"/>
                    </a:cubicBezTo>
                    <a:cubicBezTo>
                      <a:pt x="0" y="472"/>
                      <a:pt x="141" y="628"/>
                      <a:pt x="313" y="644"/>
                    </a:cubicBezTo>
                    <a:cubicBezTo>
                      <a:pt x="325" y="645"/>
                      <a:pt x="338" y="646"/>
                      <a:pt x="350" y="646"/>
                    </a:cubicBezTo>
                    <a:cubicBezTo>
                      <a:pt x="512" y="646"/>
                      <a:pt x="634" y="506"/>
                      <a:pt x="649" y="331"/>
                    </a:cubicBezTo>
                    <a:cubicBezTo>
                      <a:pt x="657" y="136"/>
                      <a:pt x="539" y="11"/>
                      <a:pt x="344" y="3"/>
                    </a:cubicBezTo>
                    <a:cubicBezTo>
                      <a:pt x="329" y="1"/>
                      <a:pt x="314" y="0"/>
                      <a:pt x="3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5" name="Google Shape;18535;p58"/>
              <p:cNvSpPr/>
              <p:nvPr/>
            </p:nvSpPr>
            <p:spPr>
              <a:xfrm>
                <a:off x="7187848" y="3662674"/>
                <a:ext cx="29023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58" extrusionOk="0">
                    <a:moveTo>
                      <a:pt x="333" y="0"/>
                    </a:moveTo>
                    <a:cubicBezTo>
                      <a:pt x="164" y="0"/>
                      <a:pt x="15" y="142"/>
                      <a:pt x="8" y="306"/>
                    </a:cubicBezTo>
                    <a:cubicBezTo>
                      <a:pt x="0" y="470"/>
                      <a:pt x="133" y="642"/>
                      <a:pt x="313" y="658"/>
                    </a:cubicBezTo>
                    <a:cubicBezTo>
                      <a:pt x="319" y="658"/>
                      <a:pt x="324" y="658"/>
                      <a:pt x="330" y="658"/>
                    </a:cubicBezTo>
                    <a:cubicBezTo>
                      <a:pt x="508" y="658"/>
                      <a:pt x="633" y="542"/>
                      <a:pt x="641" y="353"/>
                    </a:cubicBezTo>
                    <a:cubicBezTo>
                      <a:pt x="641" y="158"/>
                      <a:pt x="524" y="17"/>
                      <a:pt x="360" y="1"/>
                    </a:cubicBezTo>
                    <a:cubicBezTo>
                      <a:pt x="351" y="0"/>
                      <a:pt x="342" y="0"/>
                      <a:pt x="3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6" name="Google Shape;18536;p58"/>
              <p:cNvSpPr/>
              <p:nvPr/>
            </p:nvSpPr>
            <p:spPr>
              <a:xfrm>
                <a:off x="7492473" y="3416459"/>
                <a:ext cx="60536" cy="5881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99" extrusionOk="0">
                    <a:moveTo>
                      <a:pt x="604" y="0"/>
                    </a:moveTo>
                    <a:cubicBezTo>
                      <a:pt x="297" y="0"/>
                      <a:pt x="39" y="263"/>
                      <a:pt x="24" y="594"/>
                    </a:cubicBezTo>
                    <a:cubicBezTo>
                      <a:pt x="0" y="930"/>
                      <a:pt x="360" y="1290"/>
                      <a:pt x="704" y="1298"/>
                    </a:cubicBezTo>
                    <a:cubicBezTo>
                      <a:pt x="713" y="1298"/>
                      <a:pt x="723" y="1298"/>
                      <a:pt x="732" y="1298"/>
                    </a:cubicBezTo>
                    <a:cubicBezTo>
                      <a:pt x="1063" y="1298"/>
                      <a:pt x="1321" y="1038"/>
                      <a:pt x="1329" y="696"/>
                    </a:cubicBezTo>
                    <a:cubicBezTo>
                      <a:pt x="1337" y="297"/>
                      <a:pt x="1047" y="8"/>
                      <a:pt x="618" y="0"/>
                    </a:cubicBezTo>
                    <a:cubicBezTo>
                      <a:pt x="613" y="0"/>
                      <a:pt x="609" y="0"/>
                      <a:pt x="6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7" name="Google Shape;18537;p58"/>
              <p:cNvSpPr/>
              <p:nvPr/>
            </p:nvSpPr>
            <p:spPr>
              <a:xfrm>
                <a:off x="7423471" y="3453269"/>
                <a:ext cx="50982" cy="46772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3" extrusionOk="0">
                    <a:moveTo>
                      <a:pt x="501" y="0"/>
                    </a:moveTo>
                    <a:cubicBezTo>
                      <a:pt x="188" y="0"/>
                      <a:pt x="0" y="188"/>
                      <a:pt x="0" y="485"/>
                    </a:cubicBezTo>
                    <a:cubicBezTo>
                      <a:pt x="8" y="773"/>
                      <a:pt x="244" y="1032"/>
                      <a:pt x="494" y="1032"/>
                    </a:cubicBezTo>
                    <a:cubicBezTo>
                      <a:pt x="502" y="1032"/>
                      <a:pt x="509" y="1032"/>
                      <a:pt x="516" y="1032"/>
                    </a:cubicBezTo>
                    <a:cubicBezTo>
                      <a:pt x="782" y="1032"/>
                      <a:pt x="1126" y="735"/>
                      <a:pt x="1118" y="524"/>
                    </a:cubicBezTo>
                    <a:cubicBezTo>
                      <a:pt x="1102" y="242"/>
                      <a:pt x="821" y="8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58"/>
              <p:cNvSpPr/>
              <p:nvPr/>
            </p:nvSpPr>
            <p:spPr>
              <a:xfrm>
                <a:off x="7437642" y="3400069"/>
                <a:ext cx="42470" cy="42289"/>
              </a:xfrm>
              <a:custGeom>
                <a:avLst/>
                <a:gdLst/>
                <a:ahLst/>
                <a:cxnLst/>
                <a:rect l="l" t="t" r="r" b="b"/>
                <a:pathLst>
                  <a:path w="938" h="934" extrusionOk="0">
                    <a:moveTo>
                      <a:pt x="463" y="0"/>
                    </a:moveTo>
                    <a:cubicBezTo>
                      <a:pt x="236" y="0"/>
                      <a:pt x="22" y="214"/>
                      <a:pt x="8" y="448"/>
                    </a:cubicBezTo>
                    <a:cubicBezTo>
                      <a:pt x="0" y="706"/>
                      <a:pt x="180" y="909"/>
                      <a:pt x="422" y="933"/>
                    </a:cubicBezTo>
                    <a:cubicBezTo>
                      <a:pt x="434" y="934"/>
                      <a:pt x="446" y="934"/>
                      <a:pt x="458" y="934"/>
                    </a:cubicBezTo>
                    <a:cubicBezTo>
                      <a:pt x="706" y="934"/>
                      <a:pt x="892" y="781"/>
                      <a:pt x="907" y="542"/>
                    </a:cubicBezTo>
                    <a:cubicBezTo>
                      <a:pt x="938" y="269"/>
                      <a:pt x="766" y="34"/>
                      <a:pt x="508" y="3"/>
                    </a:cubicBezTo>
                    <a:cubicBezTo>
                      <a:pt x="493" y="1"/>
                      <a:pt x="478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58"/>
              <p:cNvSpPr/>
              <p:nvPr/>
            </p:nvSpPr>
            <p:spPr>
              <a:xfrm>
                <a:off x="7529963" y="3377521"/>
                <a:ext cx="29430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658" extrusionOk="0">
                    <a:moveTo>
                      <a:pt x="337" y="1"/>
                    </a:moveTo>
                    <a:cubicBezTo>
                      <a:pt x="133" y="1"/>
                      <a:pt x="16" y="110"/>
                      <a:pt x="16" y="313"/>
                    </a:cubicBezTo>
                    <a:cubicBezTo>
                      <a:pt x="1" y="509"/>
                      <a:pt x="133" y="657"/>
                      <a:pt x="305" y="657"/>
                    </a:cubicBezTo>
                    <a:cubicBezTo>
                      <a:pt x="469" y="657"/>
                      <a:pt x="634" y="501"/>
                      <a:pt x="649" y="329"/>
                    </a:cubicBezTo>
                    <a:cubicBezTo>
                      <a:pt x="649" y="157"/>
                      <a:pt x="509" y="1"/>
                      <a:pt x="3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0" name="Google Shape;18540;p58"/>
              <p:cNvSpPr/>
              <p:nvPr/>
            </p:nvSpPr>
            <p:spPr>
              <a:xfrm>
                <a:off x="7484685" y="3358052"/>
                <a:ext cx="29068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50" extrusionOk="0">
                    <a:moveTo>
                      <a:pt x="308" y="0"/>
                    </a:moveTo>
                    <a:cubicBezTo>
                      <a:pt x="157" y="0"/>
                      <a:pt x="0" y="157"/>
                      <a:pt x="0" y="314"/>
                    </a:cubicBezTo>
                    <a:cubicBezTo>
                      <a:pt x="0" y="493"/>
                      <a:pt x="133" y="634"/>
                      <a:pt x="313" y="650"/>
                    </a:cubicBezTo>
                    <a:cubicBezTo>
                      <a:pt x="516" y="650"/>
                      <a:pt x="641" y="540"/>
                      <a:pt x="633" y="345"/>
                    </a:cubicBezTo>
                    <a:cubicBezTo>
                      <a:pt x="641" y="165"/>
                      <a:pt x="516" y="25"/>
                      <a:pt x="329" y="1"/>
                    </a:cubicBezTo>
                    <a:cubicBezTo>
                      <a:pt x="322" y="0"/>
                      <a:pt x="315" y="0"/>
                      <a:pt x="3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1" name="Google Shape;18541;p58"/>
              <p:cNvSpPr/>
              <p:nvPr/>
            </p:nvSpPr>
            <p:spPr>
              <a:xfrm>
                <a:off x="7484685" y="3485008"/>
                <a:ext cx="29068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44" extrusionOk="0">
                    <a:moveTo>
                      <a:pt x="320" y="0"/>
                    </a:moveTo>
                    <a:cubicBezTo>
                      <a:pt x="308" y="0"/>
                      <a:pt x="295" y="1"/>
                      <a:pt x="282" y="2"/>
                    </a:cubicBezTo>
                    <a:cubicBezTo>
                      <a:pt x="133" y="10"/>
                      <a:pt x="0" y="167"/>
                      <a:pt x="0" y="315"/>
                    </a:cubicBezTo>
                    <a:cubicBezTo>
                      <a:pt x="0" y="479"/>
                      <a:pt x="141" y="635"/>
                      <a:pt x="321" y="643"/>
                    </a:cubicBezTo>
                    <a:cubicBezTo>
                      <a:pt x="327" y="643"/>
                      <a:pt x="332" y="644"/>
                      <a:pt x="338" y="644"/>
                    </a:cubicBezTo>
                    <a:cubicBezTo>
                      <a:pt x="523" y="644"/>
                      <a:pt x="641" y="520"/>
                      <a:pt x="641" y="331"/>
                    </a:cubicBezTo>
                    <a:cubicBezTo>
                      <a:pt x="641" y="148"/>
                      <a:pt x="498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58"/>
              <p:cNvSpPr/>
              <p:nvPr/>
            </p:nvSpPr>
            <p:spPr>
              <a:xfrm>
                <a:off x="7450003" y="3793614"/>
                <a:ext cx="47451" cy="50982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126" extrusionOk="0">
                    <a:moveTo>
                      <a:pt x="555" y="1"/>
                    </a:moveTo>
                    <a:cubicBezTo>
                      <a:pt x="258" y="1"/>
                      <a:pt x="1" y="266"/>
                      <a:pt x="8" y="579"/>
                    </a:cubicBezTo>
                    <a:cubicBezTo>
                      <a:pt x="24" y="884"/>
                      <a:pt x="243" y="1118"/>
                      <a:pt x="540" y="1126"/>
                    </a:cubicBezTo>
                    <a:cubicBezTo>
                      <a:pt x="829" y="1126"/>
                      <a:pt x="1048" y="891"/>
                      <a:pt x="1048" y="579"/>
                    </a:cubicBezTo>
                    <a:cubicBezTo>
                      <a:pt x="1032" y="274"/>
                      <a:pt x="813" y="16"/>
                      <a:pt x="5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58"/>
              <p:cNvSpPr/>
              <p:nvPr/>
            </p:nvSpPr>
            <p:spPr>
              <a:xfrm>
                <a:off x="7373937" y="3798730"/>
                <a:ext cx="44644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00" extrusionOk="0">
                    <a:moveTo>
                      <a:pt x="532" y="1"/>
                    </a:moveTo>
                    <a:cubicBezTo>
                      <a:pt x="407" y="1"/>
                      <a:pt x="282" y="59"/>
                      <a:pt x="196" y="177"/>
                    </a:cubicBezTo>
                    <a:cubicBezTo>
                      <a:pt x="0" y="435"/>
                      <a:pt x="110" y="747"/>
                      <a:pt x="438" y="864"/>
                    </a:cubicBezTo>
                    <a:cubicBezTo>
                      <a:pt x="502" y="888"/>
                      <a:pt x="563" y="899"/>
                      <a:pt x="621" y="899"/>
                    </a:cubicBezTo>
                    <a:cubicBezTo>
                      <a:pt x="828" y="899"/>
                      <a:pt x="979" y="750"/>
                      <a:pt x="985" y="505"/>
                    </a:cubicBezTo>
                    <a:cubicBezTo>
                      <a:pt x="977" y="388"/>
                      <a:pt x="938" y="270"/>
                      <a:pt x="868" y="177"/>
                    </a:cubicBezTo>
                    <a:cubicBezTo>
                      <a:pt x="782" y="59"/>
                      <a:pt x="657" y="1"/>
                      <a:pt x="5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58"/>
              <p:cNvSpPr/>
              <p:nvPr/>
            </p:nvSpPr>
            <p:spPr>
              <a:xfrm>
                <a:off x="7425599" y="3748700"/>
                <a:ext cx="36131" cy="3586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2" extrusionOk="0">
                    <a:moveTo>
                      <a:pt x="430" y="0"/>
                    </a:moveTo>
                    <a:cubicBezTo>
                      <a:pt x="227" y="0"/>
                      <a:pt x="16" y="203"/>
                      <a:pt x="16" y="422"/>
                    </a:cubicBezTo>
                    <a:cubicBezTo>
                      <a:pt x="0" y="594"/>
                      <a:pt x="180" y="782"/>
                      <a:pt x="368" y="789"/>
                    </a:cubicBezTo>
                    <a:cubicBezTo>
                      <a:pt x="377" y="791"/>
                      <a:pt x="387" y="791"/>
                      <a:pt x="397" y="791"/>
                    </a:cubicBezTo>
                    <a:cubicBezTo>
                      <a:pt x="592" y="791"/>
                      <a:pt x="797" y="576"/>
                      <a:pt x="797" y="383"/>
                    </a:cubicBezTo>
                    <a:cubicBezTo>
                      <a:pt x="797" y="203"/>
                      <a:pt x="610" y="8"/>
                      <a:pt x="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58"/>
              <p:cNvSpPr/>
              <p:nvPr/>
            </p:nvSpPr>
            <p:spPr>
              <a:xfrm>
                <a:off x="7487176" y="3853742"/>
                <a:ext cx="26216" cy="2553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64" extrusionOk="0">
                    <a:moveTo>
                      <a:pt x="297" y="1"/>
                    </a:moveTo>
                    <a:cubicBezTo>
                      <a:pt x="141" y="1"/>
                      <a:pt x="16" y="118"/>
                      <a:pt x="8" y="290"/>
                    </a:cubicBezTo>
                    <a:cubicBezTo>
                      <a:pt x="0" y="446"/>
                      <a:pt x="102" y="564"/>
                      <a:pt x="242" y="564"/>
                    </a:cubicBezTo>
                    <a:cubicBezTo>
                      <a:pt x="247" y="564"/>
                      <a:pt x="252" y="564"/>
                      <a:pt x="257" y="564"/>
                    </a:cubicBezTo>
                    <a:cubicBezTo>
                      <a:pt x="438" y="564"/>
                      <a:pt x="578" y="426"/>
                      <a:pt x="571" y="259"/>
                    </a:cubicBezTo>
                    <a:cubicBezTo>
                      <a:pt x="555" y="118"/>
                      <a:pt x="430" y="1"/>
                      <a:pt x="2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58"/>
              <p:cNvSpPr/>
              <p:nvPr/>
            </p:nvSpPr>
            <p:spPr>
              <a:xfrm>
                <a:off x="7425237" y="3848082"/>
                <a:ext cx="26216" cy="2589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72" extrusionOk="0">
                    <a:moveTo>
                      <a:pt x="320" y="1"/>
                    </a:moveTo>
                    <a:cubicBezTo>
                      <a:pt x="148" y="1"/>
                      <a:pt x="8" y="115"/>
                      <a:pt x="1" y="267"/>
                    </a:cubicBezTo>
                    <a:cubicBezTo>
                      <a:pt x="1" y="415"/>
                      <a:pt x="149" y="571"/>
                      <a:pt x="290" y="571"/>
                    </a:cubicBezTo>
                    <a:cubicBezTo>
                      <a:pt x="430" y="571"/>
                      <a:pt x="540" y="454"/>
                      <a:pt x="555" y="298"/>
                    </a:cubicBezTo>
                    <a:cubicBezTo>
                      <a:pt x="579" y="126"/>
                      <a:pt x="477" y="9"/>
                      <a:pt x="337" y="1"/>
                    </a:cubicBezTo>
                    <a:cubicBezTo>
                      <a:pt x="331" y="1"/>
                      <a:pt x="3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547" name="Google Shape;18547;p58"/>
            <p:cNvSpPr/>
            <p:nvPr/>
          </p:nvSpPr>
          <p:spPr>
            <a:xfrm>
              <a:off x="9565752" y="2538399"/>
              <a:ext cx="87099" cy="84649"/>
            </a:xfrm>
            <a:custGeom>
              <a:avLst/>
              <a:gdLst/>
              <a:ahLst/>
              <a:cxnLst/>
              <a:rect l="l" t="t" r="r" b="b"/>
              <a:pathLst>
                <a:path w="1337" h="1299" extrusionOk="0">
                  <a:moveTo>
                    <a:pt x="604" y="0"/>
                  </a:moveTo>
                  <a:cubicBezTo>
                    <a:pt x="297" y="0"/>
                    <a:pt x="39" y="263"/>
                    <a:pt x="24" y="594"/>
                  </a:cubicBezTo>
                  <a:cubicBezTo>
                    <a:pt x="0" y="930"/>
                    <a:pt x="360" y="1290"/>
                    <a:pt x="704" y="1298"/>
                  </a:cubicBezTo>
                  <a:cubicBezTo>
                    <a:pt x="713" y="1298"/>
                    <a:pt x="723" y="1298"/>
                    <a:pt x="732" y="1298"/>
                  </a:cubicBezTo>
                  <a:cubicBezTo>
                    <a:pt x="1063" y="1298"/>
                    <a:pt x="1321" y="1038"/>
                    <a:pt x="1329" y="696"/>
                  </a:cubicBezTo>
                  <a:cubicBezTo>
                    <a:pt x="1337" y="297"/>
                    <a:pt x="1047" y="8"/>
                    <a:pt x="618" y="0"/>
                  </a:cubicBezTo>
                  <a:cubicBezTo>
                    <a:pt x="613" y="0"/>
                    <a:pt x="60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8" name="Google Shape;18548;p58"/>
          <p:cNvGrpSpPr/>
          <p:nvPr/>
        </p:nvGrpSpPr>
        <p:grpSpPr>
          <a:xfrm rot="-550122">
            <a:off x="7987698" y="4025747"/>
            <a:ext cx="1043604" cy="773451"/>
            <a:chOff x="3748050" y="180275"/>
            <a:chExt cx="394800" cy="292600"/>
          </a:xfrm>
        </p:grpSpPr>
        <p:sp>
          <p:nvSpPr>
            <p:cNvPr id="18549" name="Google Shape;18549;p5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5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5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5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5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5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5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5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5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5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5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5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5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5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5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5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5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5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5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5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5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5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5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5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5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5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5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5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5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5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5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5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5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5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5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5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5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5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5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5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5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5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5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5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3" name="Google Shape;18593;p58"/>
          <p:cNvGrpSpPr/>
          <p:nvPr/>
        </p:nvGrpSpPr>
        <p:grpSpPr>
          <a:xfrm>
            <a:off x="8050807" y="3169274"/>
            <a:ext cx="1035443" cy="913931"/>
            <a:chOff x="4874103" y="1842351"/>
            <a:chExt cx="481713" cy="425183"/>
          </a:xfrm>
        </p:grpSpPr>
        <p:sp>
          <p:nvSpPr>
            <p:cNvPr id="18594" name="Google Shape;18594;p58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58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58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58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58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58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58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58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58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58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58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58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606" name="Google Shape;18606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822136" y="30860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07" name="Google Shape;18607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105864" y="-2178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صورة 16">
            <a:extLst>
              <a:ext uri="{FF2B5EF4-FFF2-40B4-BE49-F238E27FC236}">
                <a16:creationId xmlns:a16="http://schemas.microsoft.com/office/drawing/2014/main" id="{E14AA66E-3BC5-455F-9408-2F0B18DD990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5948" t="42278" r="18923" b="18738"/>
          <a:stretch/>
        </p:blipFill>
        <p:spPr>
          <a:xfrm>
            <a:off x="1582712" y="1120673"/>
            <a:ext cx="6164668" cy="247977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glow rad="139700">
              <a:schemeClr val="accent1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2" name="Google Shape;12412;p35"/>
          <p:cNvSpPr txBox="1">
            <a:spLocks noGrp="1"/>
          </p:cNvSpPr>
          <p:nvPr>
            <p:ph type="title"/>
          </p:nvPr>
        </p:nvSpPr>
        <p:spPr>
          <a:xfrm>
            <a:off x="633911" y="227173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HOW to place </a:t>
            </a:r>
            <a:r>
              <a:rPr lang="en-US" sz="2400" dirty="0">
                <a:solidFill>
                  <a:srgbClr val="FF81B1"/>
                </a:solidFill>
              </a:rPr>
              <a:t>ADJECTIVE</a:t>
            </a:r>
            <a:r>
              <a:rPr lang="en-US" sz="2400" dirty="0"/>
              <a:t> in order?</a:t>
            </a:r>
          </a:p>
        </p:txBody>
      </p:sp>
      <p:sp>
        <p:nvSpPr>
          <p:cNvPr id="12414" name="Google Shape;12414;p35"/>
          <p:cNvSpPr/>
          <p:nvPr/>
        </p:nvSpPr>
        <p:spPr>
          <a:xfrm>
            <a:off x="640045" y="1788068"/>
            <a:ext cx="16" cy="1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5" name="Google Shape;12415;p35"/>
          <p:cNvSpPr/>
          <p:nvPr/>
        </p:nvSpPr>
        <p:spPr>
          <a:xfrm>
            <a:off x="8341841" y="4135479"/>
            <a:ext cx="24469" cy="2674"/>
          </a:xfrm>
          <a:custGeom>
            <a:avLst/>
            <a:gdLst/>
            <a:ahLst/>
            <a:cxnLst/>
            <a:rect l="l" t="t" r="r" b="b"/>
            <a:pathLst>
              <a:path w="366" h="40" extrusionOk="0">
                <a:moveTo>
                  <a:pt x="364" y="0"/>
                </a:moveTo>
                <a:lnTo>
                  <a:pt x="364" y="0"/>
                </a:lnTo>
                <a:cubicBezTo>
                  <a:pt x="363" y="0"/>
                  <a:pt x="136" y="25"/>
                  <a:pt x="0" y="40"/>
                </a:cubicBezTo>
                <a:cubicBezTo>
                  <a:pt x="272" y="11"/>
                  <a:pt x="365" y="0"/>
                  <a:pt x="364" y="0"/>
                </a:cubicBezTo>
                <a:close/>
              </a:path>
            </a:pathLst>
          </a:custGeom>
          <a:solidFill>
            <a:srgbClr val="22B5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16" name="Google Shape;12416;p35"/>
          <p:cNvGrpSpPr/>
          <p:nvPr/>
        </p:nvGrpSpPr>
        <p:grpSpPr>
          <a:xfrm>
            <a:off x="675316" y="445015"/>
            <a:ext cx="261975" cy="275936"/>
            <a:chOff x="9310391" y="2486565"/>
            <a:chExt cx="261975" cy="275936"/>
          </a:xfrm>
        </p:grpSpPr>
        <p:sp>
          <p:nvSpPr>
            <p:cNvPr id="12417" name="Google Shape;12417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0" name="Google Shape;12420;p35"/>
          <p:cNvGrpSpPr/>
          <p:nvPr/>
        </p:nvGrpSpPr>
        <p:grpSpPr>
          <a:xfrm rot="5400000">
            <a:off x="8384875" y="2888763"/>
            <a:ext cx="261975" cy="275936"/>
            <a:chOff x="9310391" y="2486565"/>
            <a:chExt cx="261975" cy="275936"/>
          </a:xfrm>
        </p:grpSpPr>
        <p:sp>
          <p:nvSpPr>
            <p:cNvPr id="12421" name="Google Shape;12421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4" name="Google Shape;12424;p35"/>
          <p:cNvGrpSpPr/>
          <p:nvPr/>
        </p:nvGrpSpPr>
        <p:grpSpPr>
          <a:xfrm rot="175696">
            <a:off x="6797884" y="9667"/>
            <a:ext cx="389226" cy="409996"/>
            <a:chOff x="9310391" y="2486565"/>
            <a:chExt cx="261975" cy="275936"/>
          </a:xfrm>
        </p:grpSpPr>
        <p:sp>
          <p:nvSpPr>
            <p:cNvPr id="12425" name="Google Shape;12425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8" name="Google Shape;12428;p35"/>
          <p:cNvGrpSpPr/>
          <p:nvPr/>
        </p:nvGrpSpPr>
        <p:grpSpPr>
          <a:xfrm rot="5400000">
            <a:off x="350896" y="3149183"/>
            <a:ext cx="388902" cy="409654"/>
            <a:chOff x="9310391" y="2486565"/>
            <a:chExt cx="261975" cy="275936"/>
          </a:xfrm>
        </p:grpSpPr>
        <p:sp>
          <p:nvSpPr>
            <p:cNvPr id="12429" name="Google Shape;12429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2" name="Google Shape;12432;p35"/>
          <p:cNvGrpSpPr/>
          <p:nvPr/>
        </p:nvGrpSpPr>
        <p:grpSpPr>
          <a:xfrm rot="-919629">
            <a:off x="7616291" y="4407234"/>
            <a:ext cx="312490" cy="329170"/>
            <a:chOff x="9310391" y="2486565"/>
            <a:chExt cx="261975" cy="275936"/>
          </a:xfrm>
        </p:grpSpPr>
        <p:sp>
          <p:nvSpPr>
            <p:cNvPr id="12433" name="Google Shape;12433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6" name="Google Shape;12436;p35"/>
          <p:cNvGrpSpPr/>
          <p:nvPr/>
        </p:nvGrpSpPr>
        <p:grpSpPr>
          <a:xfrm>
            <a:off x="7691195" y="93356"/>
            <a:ext cx="1012947" cy="894032"/>
            <a:chOff x="4874103" y="1842351"/>
            <a:chExt cx="481713" cy="425183"/>
          </a:xfrm>
        </p:grpSpPr>
        <p:sp>
          <p:nvSpPr>
            <p:cNvPr id="12437" name="Google Shape;12437;p35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5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5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5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5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5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5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5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5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5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5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5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449" name="Google Shape;12449;p35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8077063" y="-211475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0" name="Google Shape;12450;p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20626" y="3591696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1" name="Google Shape;12451;p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6176" y="4086546"/>
            <a:ext cx="827723" cy="780085"/>
          </a:xfrm>
          <a:prstGeom prst="rect">
            <a:avLst/>
          </a:prstGeom>
          <a:noFill/>
          <a:ln>
            <a:noFill/>
          </a:ln>
        </p:spPr>
      </p:pic>
      <p:sp>
        <p:nvSpPr>
          <p:cNvPr id="45" name="مربع نص 44">
            <a:extLst>
              <a:ext uri="{FF2B5EF4-FFF2-40B4-BE49-F238E27FC236}">
                <a16:creationId xmlns:a16="http://schemas.microsoft.com/office/drawing/2014/main" id="{80C9D0D6-E45B-4AF7-89B1-F71FDED45C0B}"/>
              </a:ext>
            </a:extLst>
          </p:cNvPr>
          <p:cNvSpPr txBox="1"/>
          <p:nvPr/>
        </p:nvSpPr>
        <p:spPr>
          <a:xfrm>
            <a:off x="5040725" y="1101661"/>
            <a:ext cx="3380975" cy="157017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0" i="0" u="none" strike="noStrike" baseline="0" dirty="0"/>
              <a:t>When you use </a:t>
            </a:r>
            <a:r>
              <a:rPr lang="en-US" sz="1800" b="1" i="0" u="none" strike="noStrike" baseline="0" dirty="0"/>
              <a:t>more</a:t>
            </a:r>
            <a:r>
              <a:rPr lang="en-US" sz="1600" b="0" i="0" u="none" strike="noStrike" baseline="0" dirty="0"/>
              <a:t> than one adjective before a noun, the adjectives </a:t>
            </a:r>
            <a:endParaRPr lang="en-US" sz="1600" dirty="0"/>
          </a:p>
          <a:p>
            <a:pPr algn="ctr">
              <a:lnSpc>
                <a:spcPct val="150000"/>
              </a:lnSpc>
            </a:pPr>
            <a:r>
              <a:rPr lang="en-US" sz="1600" b="1" i="0" u="none" strike="noStrike" baseline="0" dirty="0"/>
              <a:t>USUALLY</a:t>
            </a:r>
            <a:r>
              <a:rPr lang="en-US" sz="1600" b="0" i="0" u="none" strike="noStrike" baseline="0" dirty="0"/>
              <a:t> following this order</a:t>
            </a: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FA50EC52-0989-407A-AA80-4636D10039E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2427" b="2481"/>
          <a:stretch/>
        </p:blipFill>
        <p:spPr>
          <a:xfrm>
            <a:off x="1490134" y="745067"/>
            <a:ext cx="3293533" cy="42926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60000"/>
                <a:lumOff val="4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" name="رسم 5" descr="السهم: منحنى باتجاه حركة عقارب الساعة مع تعبئة خالصة">
            <a:extLst>
              <a:ext uri="{FF2B5EF4-FFF2-40B4-BE49-F238E27FC236}">
                <a16:creationId xmlns:a16="http://schemas.microsoft.com/office/drawing/2014/main" id="{C87D1335-B60C-4FF5-96B6-EC5E071415A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4563271">
            <a:off x="4905370" y="2493767"/>
            <a:ext cx="1157898" cy="166575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4" name="Google Shape;15004;p44"/>
          <p:cNvSpPr txBox="1">
            <a:spLocks noGrp="1"/>
          </p:cNvSpPr>
          <p:nvPr>
            <p:ph type="title"/>
          </p:nvPr>
        </p:nvSpPr>
        <p:spPr>
          <a:xfrm>
            <a:off x="1011069" y="386574"/>
            <a:ext cx="256200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Example:</a:t>
            </a:r>
            <a:br>
              <a:rPr lang="en-US" sz="3600" dirty="0"/>
            </a:br>
            <a:br>
              <a:rPr lang="en-US" sz="3600" dirty="0"/>
            </a:br>
            <a:br>
              <a:rPr lang="en-US" sz="3600" dirty="0"/>
            </a:br>
            <a:endParaRPr sz="3600" dirty="0"/>
          </a:p>
        </p:txBody>
      </p:sp>
      <p:grpSp>
        <p:nvGrpSpPr>
          <p:cNvPr id="15015" name="Google Shape;15015;p44"/>
          <p:cNvGrpSpPr/>
          <p:nvPr/>
        </p:nvGrpSpPr>
        <p:grpSpPr>
          <a:xfrm>
            <a:off x="0" y="0"/>
            <a:ext cx="942908" cy="1106336"/>
            <a:chOff x="5312942" y="3154215"/>
            <a:chExt cx="675049" cy="791994"/>
          </a:xfrm>
        </p:grpSpPr>
        <p:sp>
          <p:nvSpPr>
            <p:cNvPr id="15016" name="Google Shape;15016;p44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44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44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44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44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44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44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4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4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4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4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4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4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4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4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4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4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4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4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4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4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4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4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4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4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6B759DC4-DB5A-4987-9ABB-8CB05B0E0F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81" t="47475" r="42318" b="25154"/>
          <a:stretch/>
        </p:blipFill>
        <p:spPr>
          <a:xfrm>
            <a:off x="3359593" y="424826"/>
            <a:ext cx="1727237" cy="18803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1" name="صورة 30">
            <a:extLst>
              <a:ext uri="{FF2B5EF4-FFF2-40B4-BE49-F238E27FC236}">
                <a16:creationId xmlns:a16="http://schemas.microsoft.com/office/drawing/2014/main" id="{0770270C-8C2D-4FE2-8AA5-08F7897F0A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381" t="34061" r="10001" b="51510"/>
          <a:stretch/>
        </p:blipFill>
        <p:spPr>
          <a:xfrm>
            <a:off x="1421546" y="2493635"/>
            <a:ext cx="6382424" cy="842840"/>
          </a:xfrm>
          <a:prstGeom prst="rect">
            <a:avLst/>
          </a:prstGeom>
          <a:ln w="381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cxnSp>
        <p:nvCxnSpPr>
          <p:cNvPr id="5" name="رابط كسهم مستقيم 4">
            <a:extLst>
              <a:ext uri="{FF2B5EF4-FFF2-40B4-BE49-F238E27FC236}">
                <a16:creationId xmlns:a16="http://schemas.microsoft.com/office/drawing/2014/main" id="{8C1F3CCB-ED29-4F19-ACD0-366A32F1E6E8}"/>
              </a:ext>
            </a:extLst>
          </p:cNvPr>
          <p:cNvCxnSpPr>
            <a:cxnSpLocks/>
          </p:cNvCxnSpPr>
          <p:nvPr/>
        </p:nvCxnSpPr>
        <p:spPr>
          <a:xfrm>
            <a:off x="7453513" y="3373291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0925FB20-3257-4250-AF62-101B2AC64B17}"/>
              </a:ext>
            </a:extLst>
          </p:cNvPr>
          <p:cNvSpPr txBox="1"/>
          <p:nvPr/>
        </p:nvSpPr>
        <p:spPr>
          <a:xfrm>
            <a:off x="7194178" y="3780337"/>
            <a:ext cx="78953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dress</a:t>
            </a:r>
            <a:endParaRPr lang="ar-SA" dirty="0"/>
          </a:p>
        </p:txBody>
      </p:sp>
      <p:sp>
        <p:nvSpPr>
          <p:cNvPr id="37" name="مربع نص 36">
            <a:extLst>
              <a:ext uri="{FF2B5EF4-FFF2-40B4-BE49-F238E27FC236}">
                <a16:creationId xmlns:a16="http://schemas.microsoft.com/office/drawing/2014/main" id="{BDED2DD3-77EA-4AE5-A93A-CB7A62A9020F}"/>
              </a:ext>
            </a:extLst>
          </p:cNvPr>
          <p:cNvSpPr txBox="1"/>
          <p:nvPr/>
        </p:nvSpPr>
        <p:spPr>
          <a:xfrm>
            <a:off x="6431537" y="3763689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wedding</a:t>
            </a:r>
            <a:endParaRPr lang="ar-SA" dirty="0"/>
          </a:p>
        </p:txBody>
      </p: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8BB5A280-687F-450F-99CD-D569111597C0}"/>
              </a:ext>
            </a:extLst>
          </p:cNvPr>
          <p:cNvSpPr txBox="1"/>
          <p:nvPr/>
        </p:nvSpPr>
        <p:spPr>
          <a:xfrm>
            <a:off x="5554276" y="377777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silk</a:t>
            </a:r>
            <a:endParaRPr lang="ar-SA" dirty="0"/>
          </a:p>
        </p:txBody>
      </p:sp>
      <p:sp>
        <p:nvSpPr>
          <p:cNvPr id="41" name="مربع نص 40">
            <a:extLst>
              <a:ext uri="{FF2B5EF4-FFF2-40B4-BE49-F238E27FC236}">
                <a16:creationId xmlns:a16="http://schemas.microsoft.com/office/drawing/2014/main" id="{9B67050E-0AFE-49C0-B7E3-7099E8B12CBC}"/>
              </a:ext>
            </a:extLst>
          </p:cNvPr>
          <p:cNvSpPr txBox="1"/>
          <p:nvPr/>
        </p:nvSpPr>
        <p:spPr>
          <a:xfrm>
            <a:off x="4815328" y="381491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French</a:t>
            </a:r>
            <a:endParaRPr lang="ar-SA" dirty="0"/>
          </a:p>
        </p:txBody>
      </p:sp>
      <p:sp>
        <p:nvSpPr>
          <p:cNvPr id="43" name="مربع نص 42">
            <a:extLst>
              <a:ext uri="{FF2B5EF4-FFF2-40B4-BE49-F238E27FC236}">
                <a16:creationId xmlns:a16="http://schemas.microsoft.com/office/drawing/2014/main" id="{24CE557C-7896-460D-8D44-DB771511D1E9}"/>
              </a:ext>
            </a:extLst>
          </p:cNvPr>
          <p:cNvSpPr txBox="1"/>
          <p:nvPr/>
        </p:nvSpPr>
        <p:spPr>
          <a:xfrm>
            <a:off x="4030275" y="3805951"/>
            <a:ext cx="88750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white</a:t>
            </a:r>
            <a:endParaRPr lang="ar-SA" dirty="0"/>
          </a:p>
        </p:txBody>
      </p:sp>
      <p:sp>
        <p:nvSpPr>
          <p:cNvPr id="45" name="مربع نص 44">
            <a:extLst>
              <a:ext uri="{FF2B5EF4-FFF2-40B4-BE49-F238E27FC236}">
                <a16:creationId xmlns:a16="http://schemas.microsoft.com/office/drawing/2014/main" id="{30F54E7F-6504-4B7D-AED8-42A682416435}"/>
              </a:ext>
            </a:extLst>
          </p:cNvPr>
          <p:cNvSpPr txBox="1"/>
          <p:nvPr/>
        </p:nvSpPr>
        <p:spPr>
          <a:xfrm>
            <a:off x="3329747" y="379698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long</a:t>
            </a:r>
            <a:endParaRPr lang="ar-SA" dirty="0"/>
          </a:p>
        </p:txBody>
      </p:sp>
      <p:sp>
        <p:nvSpPr>
          <p:cNvPr id="47" name="مربع نص 46">
            <a:extLst>
              <a:ext uri="{FF2B5EF4-FFF2-40B4-BE49-F238E27FC236}">
                <a16:creationId xmlns:a16="http://schemas.microsoft.com/office/drawing/2014/main" id="{AB52C9A1-952F-43D2-994C-4384311D551B}"/>
              </a:ext>
            </a:extLst>
          </p:cNvPr>
          <p:cNvSpPr txBox="1"/>
          <p:nvPr/>
        </p:nvSpPr>
        <p:spPr>
          <a:xfrm>
            <a:off x="1461247" y="3764969"/>
            <a:ext cx="12051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beautiful</a:t>
            </a:r>
            <a:endParaRPr lang="ar-SA" dirty="0"/>
          </a:p>
        </p:txBody>
      </p:sp>
      <p:cxnSp>
        <p:nvCxnSpPr>
          <p:cNvPr id="49" name="رابط كسهم مستقيم 48">
            <a:extLst>
              <a:ext uri="{FF2B5EF4-FFF2-40B4-BE49-F238E27FC236}">
                <a16:creationId xmlns:a16="http://schemas.microsoft.com/office/drawing/2014/main" id="{72369248-1208-4D38-B39A-54FCB9E09B1A}"/>
              </a:ext>
            </a:extLst>
          </p:cNvPr>
          <p:cNvCxnSpPr>
            <a:cxnSpLocks/>
          </p:cNvCxnSpPr>
          <p:nvPr/>
        </p:nvCxnSpPr>
        <p:spPr>
          <a:xfrm>
            <a:off x="6822141" y="3364327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0" name="رابط كسهم مستقيم 49">
            <a:extLst>
              <a:ext uri="{FF2B5EF4-FFF2-40B4-BE49-F238E27FC236}">
                <a16:creationId xmlns:a16="http://schemas.microsoft.com/office/drawing/2014/main" id="{16AD8300-110F-448C-89FF-71AE23DDF660}"/>
              </a:ext>
            </a:extLst>
          </p:cNvPr>
          <p:cNvCxnSpPr>
            <a:cxnSpLocks/>
          </p:cNvCxnSpPr>
          <p:nvPr/>
        </p:nvCxnSpPr>
        <p:spPr>
          <a:xfrm>
            <a:off x="5944881" y="3355362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1" name="رابط كسهم مستقيم 50">
            <a:extLst>
              <a:ext uri="{FF2B5EF4-FFF2-40B4-BE49-F238E27FC236}">
                <a16:creationId xmlns:a16="http://schemas.microsoft.com/office/drawing/2014/main" id="{0FBC41C1-B212-492A-9A55-88808FE0FB2C}"/>
              </a:ext>
            </a:extLst>
          </p:cNvPr>
          <p:cNvCxnSpPr>
            <a:cxnSpLocks/>
          </p:cNvCxnSpPr>
          <p:nvPr/>
        </p:nvCxnSpPr>
        <p:spPr>
          <a:xfrm>
            <a:off x="5144460" y="336176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2" name="رابط كسهم مستقيم 51">
            <a:extLst>
              <a:ext uri="{FF2B5EF4-FFF2-40B4-BE49-F238E27FC236}">
                <a16:creationId xmlns:a16="http://schemas.microsoft.com/office/drawing/2014/main" id="{25DB5D84-C2BF-4E4F-9260-833DEAD19FBA}"/>
              </a:ext>
            </a:extLst>
          </p:cNvPr>
          <p:cNvCxnSpPr>
            <a:cxnSpLocks/>
          </p:cNvCxnSpPr>
          <p:nvPr/>
        </p:nvCxnSpPr>
        <p:spPr>
          <a:xfrm>
            <a:off x="4490037" y="336048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4" name="رابط كسهم مستقيم 53">
            <a:extLst>
              <a:ext uri="{FF2B5EF4-FFF2-40B4-BE49-F238E27FC236}">
                <a16:creationId xmlns:a16="http://schemas.microsoft.com/office/drawing/2014/main" id="{4FB3A942-91E2-4DA9-AF58-CAE0C9250522}"/>
              </a:ext>
            </a:extLst>
          </p:cNvPr>
          <p:cNvCxnSpPr>
            <a:cxnSpLocks/>
          </p:cNvCxnSpPr>
          <p:nvPr/>
        </p:nvCxnSpPr>
        <p:spPr>
          <a:xfrm>
            <a:off x="3766458" y="3359205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5" name="رابط كسهم مستقيم 54">
            <a:extLst>
              <a:ext uri="{FF2B5EF4-FFF2-40B4-BE49-F238E27FC236}">
                <a16:creationId xmlns:a16="http://schemas.microsoft.com/office/drawing/2014/main" id="{0C7D08AC-C146-4A8F-8617-6235DD7D753A}"/>
              </a:ext>
            </a:extLst>
          </p:cNvPr>
          <p:cNvCxnSpPr>
            <a:cxnSpLocks/>
          </p:cNvCxnSpPr>
          <p:nvPr/>
        </p:nvCxnSpPr>
        <p:spPr>
          <a:xfrm>
            <a:off x="1883869" y="3366889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6" name="فقاعة التفكير: على شكل سحابة 55">
            <a:extLst>
              <a:ext uri="{FF2B5EF4-FFF2-40B4-BE49-F238E27FC236}">
                <a16:creationId xmlns:a16="http://schemas.microsoft.com/office/drawing/2014/main" id="{4B56AD00-DFEA-4D3F-B924-7B89DD2FB18E}"/>
              </a:ext>
            </a:extLst>
          </p:cNvPr>
          <p:cNvSpPr/>
          <p:nvPr/>
        </p:nvSpPr>
        <p:spPr>
          <a:xfrm>
            <a:off x="5524819" y="453359"/>
            <a:ext cx="2458891" cy="1006608"/>
          </a:xfrm>
          <a:prstGeom prst="cloudCallout">
            <a:avLst>
              <a:gd name="adj1" fmla="val -61186"/>
              <a:gd name="adj2" fmla="val 36233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Describe this dress</a:t>
            </a:r>
            <a:endParaRPr lang="ar-SA" sz="1800" b="1" dirty="0"/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67D77618-754E-4C71-ACF8-83BB1EDFE772}"/>
              </a:ext>
            </a:extLst>
          </p:cNvPr>
          <p:cNvSpPr txBox="1"/>
          <p:nvPr/>
        </p:nvSpPr>
        <p:spPr>
          <a:xfrm>
            <a:off x="1408099" y="4103066"/>
            <a:ext cx="6037730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" sz="1800" b="1" dirty="0"/>
              <a:t>It is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a</a:t>
            </a:r>
            <a:r>
              <a:rPr lang="en" sz="1800" b="1" dirty="0"/>
              <a:t> </a:t>
            </a:r>
            <a:r>
              <a:rPr lang="en" sz="18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b</a:t>
            </a:r>
            <a:r>
              <a:rPr lang="en" sz="1800" b="1" dirty="0"/>
              <a:t>eautiful long white french silk wedding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dress</a:t>
            </a:r>
            <a:endParaRPr lang="ar-SA" sz="1800" b="1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1" name="رسم 10" descr="عودة مع تعبئة خالصة">
            <a:extLst>
              <a:ext uri="{FF2B5EF4-FFF2-40B4-BE49-F238E27FC236}">
                <a16:creationId xmlns:a16="http://schemas.microsoft.com/office/drawing/2014/main" id="{7E88F305-82B4-445B-8808-3F3487DB57A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4257344">
            <a:off x="646550" y="3628330"/>
            <a:ext cx="877948" cy="914400"/>
          </a:xfrm>
          <a:prstGeom prst="rect">
            <a:avLst/>
          </a:prstGeom>
        </p:spPr>
      </p:pic>
      <p:sp>
        <p:nvSpPr>
          <p:cNvPr id="61" name="مربع نص 60">
            <a:extLst>
              <a:ext uri="{FF2B5EF4-FFF2-40B4-BE49-F238E27FC236}">
                <a16:creationId xmlns:a16="http://schemas.microsoft.com/office/drawing/2014/main" id="{BBCC4A25-A5E4-4E1C-A88D-6389B1C37B49}"/>
              </a:ext>
            </a:extLst>
          </p:cNvPr>
          <p:cNvSpPr txBox="1"/>
          <p:nvPr/>
        </p:nvSpPr>
        <p:spPr>
          <a:xfrm>
            <a:off x="683878" y="1232289"/>
            <a:ext cx="2097743" cy="98148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i="0" u="sng" strike="noStrike" baseline="0" dirty="0">
                <a:solidFill>
                  <a:schemeClr val="accent1">
                    <a:lumMod val="50000"/>
                  </a:schemeClr>
                </a:solidFill>
              </a:rPr>
              <a:t>Note: </a:t>
            </a:r>
            <a:r>
              <a:rPr lang="en-US" sz="1200" b="0" i="0" u="none" strike="noStrike" baseline="0" dirty="0"/>
              <a:t>We use the article </a:t>
            </a:r>
          </a:p>
          <a:p>
            <a:pPr algn="ctr">
              <a:lnSpc>
                <a:spcPct val="150000"/>
              </a:lnSpc>
            </a:pPr>
            <a:r>
              <a:rPr lang="en-US" sz="1200" b="1" i="0" u="none" strike="noStrike" baseline="0" dirty="0"/>
              <a:t>(a) </a:t>
            </a:r>
            <a:r>
              <a:rPr lang="en-US" sz="1200" b="0" i="0" u="none" strike="noStrike" baseline="0" dirty="0"/>
              <a:t>because the adjective starts with </a:t>
            </a:r>
            <a:r>
              <a:rPr lang="en-US" sz="1200" b="1" i="0" u="none" strike="noStrike" baseline="0" dirty="0"/>
              <a:t>consonant</a:t>
            </a:r>
            <a:r>
              <a:rPr lang="en-US" sz="1200" b="0" i="0" u="none" strike="noStrike" baseline="0" dirty="0"/>
              <a:t> letter</a:t>
            </a:r>
            <a:endParaRPr lang="en-US" sz="1600" b="0" i="0" u="none" strike="noStrike" baseline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7" grpId="0"/>
      <p:bldP spid="39" grpId="0"/>
      <p:bldP spid="41" grpId="0"/>
      <p:bldP spid="43" grpId="0"/>
      <p:bldP spid="45" grpId="0"/>
      <p:bldP spid="47" grpId="0"/>
      <p:bldP spid="58" grpId="0" animBg="1"/>
      <p:bldP spid="6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4" name="Google Shape;15004;p44"/>
          <p:cNvSpPr txBox="1">
            <a:spLocks noGrp="1"/>
          </p:cNvSpPr>
          <p:nvPr>
            <p:ph type="title"/>
          </p:nvPr>
        </p:nvSpPr>
        <p:spPr>
          <a:xfrm>
            <a:off x="1011069" y="386574"/>
            <a:ext cx="256200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Example:</a:t>
            </a:r>
            <a:br>
              <a:rPr lang="en-US" sz="3600" dirty="0"/>
            </a:br>
            <a:br>
              <a:rPr lang="en-US" sz="3600" dirty="0"/>
            </a:br>
            <a:br>
              <a:rPr lang="en-US" sz="3600" dirty="0"/>
            </a:br>
            <a:endParaRPr sz="3600" dirty="0"/>
          </a:p>
        </p:txBody>
      </p:sp>
      <p:grpSp>
        <p:nvGrpSpPr>
          <p:cNvPr id="15015" name="Google Shape;15015;p44"/>
          <p:cNvGrpSpPr/>
          <p:nvPr/>
        </p:nvGrpSpPr>
        <p:grpSpPr>
          <a:xfrm>
            <a:off x="0" y="0"/>
            <a:ext cx="942908" cy="1106336"/>
            <a:chOff x="5312942" y="3154215"/>
            <a:chExt cx="675049" cy="791994"/>
          </a:xfrm>
        </p:grpSpPr>
        <p:sp>
          <p:nvSpPr>
            <p:cNvPr id="15016" name="Google Shape;15016;p44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44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44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44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44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44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44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4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4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4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4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4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4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4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4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4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4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4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4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4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4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4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4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4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4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6B759DC4-DB5A-4987-9ABB-8CB05B0E0F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81" t="47475" r="42318" b="25154"/>
          <a:stretch/>
        </p:blipFill>
        <p:spPr>
          <a:xfrm>
            <a:off x="3359593" y="424826"/>
            <a:ext cx="1727237" cy="18803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1" name="صورة 30">
            <a:extLst>
              <a:ext uri="{FF2B5EF4-FFF2-40B4-BE49-F238E27FC236}">
                <a16:creationId xmlns:a16="http://schemas.microsoft.com/office/drawing/2014/main" id="{0770270C-8C2D-4FE2-8AA5-08F7897F0A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381" t="34061" r="10001" b="51510"/>
          <a:stretch/>
        </p:blipFill>
        <p:spPr>
          <a:xfrm>
            <a:off x="1421546" y="2493635"/>
            <a:ext cx="6382424" cy="842840"/>
          </a:xfrm>
          <a:prstGeom prst="rect">
            <a:avLst/>
          </a:prstGeom>
          <a:ln w="381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cxnSp>
        <p:nvCxnSpPr>
          <p:cNvPr id="5" name="رابط كسهم مستقيم 4">
            <a:extLst>
              <a:ext uri="{FF2B5EF4-FFF2-40B4-BE49-F238E27FC236}">
                <a16:creationId xmlns:a16="http://schemas.microsoft.com/office/drawing/2014/main" id="{8C1F3CCB-ED29-4F19-ACD0-366A32F1E6E8}"/>
              </a:ext>
            </a:extLst>
          </p:cNvPr>
          <p:cNvCxnSpPr>
            <a:cxnSpLocks/>
          </p:cNvCxnSpPr>
          <p:nvPr/>
        </p:nvCxnSpPr>
        <p:spPr>
          <a:xfrm>
            <a:off x="7453513" y="3373291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0925FB20-3257-4250-AF62-101B2AC64B17}"/>
              </a:ext>
            </a:extLst>
          </p:cNvPr>
          <p:cNvSpPr txBox="1"/>
          <p:nvPr/>
        </p:nvSpPr>
        <p:spPr>
          <a:xfrm>
            <a:off x="7194178" y="3780337"/>
            <a:ext cx="78953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dress</a:t>
            </a:r>
            <a:endParaRPr lang="ar-SA" dirty="0"/>
          </a:p>
        </p:txBody>
      </p:sp>
      <p:sp>
        <p:nvSpPr>
          <p:cNvPr id="37" name="مربع نص 36">
            <a:extLst>
              <a:ext uri="{FF2B5EF4-FFF2-40B4-BE49-F238E27FC236}">
                <a16:creationId xmlns:a16="http://schemas.microsoft.com/office/drawing/2014/main" id="{BDED2DD3-77EA-4AE5-A93A-CB7A62A9020F}"/>
              </a:ext>
            </a:extLst>
          </p:cNvPr>
          <p:cNvSpPr txBox="1"/>
          <p:nvPr/>
        </p:nvSpPr>
        <p:spPr>
          <a:xfrm>
            <a:off x="6431537" y="3763689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wedding</a:t>
            </a:r>
            <a:endParaRPr lang="ar-SA" dirty="0"/>
          </a:p>
        </p:txBody>
      </p: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8BB5A280-687F-450F-99CD-D569111597C0}"/>
              </a:ext>
            </a:extLst>
          </p:cNvPr>
          <p:cNvSpPr txBox="1"/>
          <p:nvPr/>
        </p:nvSpPr>
        <p:spPr>
          <a:xfrm>
            <a:off x="5554276" y="377777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silk</a:t>
            </a:r>
            <a:endParaRPr lang="ar-SA" dirty="0"/>
          </a:p>
        </p:txBody>
      </p:sp>
      <p:sp>
        <p:nvSpPr>
          <p:cNvPr id="41" name="مربع نص 40">
            <a:extLst>
              <a:ext uri="{FF2B5EF4-FFF2-40B4-BE49-F238E27FC236}">
                <a16:creationId xmlns:a16="http://schemas.microsoft.com/office/drawing/2014/main" id="{9B67050E-0AFE-49C0-B7E3-7099E8B12CBC}"/>
              </a:ext>
            </a:extLst>
          </p:cNvPr>
          <p:cNvSpPr txBox="1"/>
          <p:nvPr/>
        </p:nvSpPr>
        <p:spPr>
          <a:xfrm>
            <a:off x="4815328" y="381491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French</a:t>
            </a:r>
            <a:endParaRPr lang="ar-SA" dirty="0"/>
          </a:p>
        </p:txBody>
      </p:sp>
      <p:sp>
        <p:nvSpPr>
          <p:cNvPr id="43" name="مربع نص 42">
            <a:extLst>
              <a:ext uri="{FF2B5EF4-FFF2-40B4-BE49-F238E27FC236}">
                <a16:creationId xmlns:a16="http://schemas.microsoft.com/office/drawing/2014/main" id="{24CE557C-7896-460D-8D44-DB771511D1E9}"/>
              </a:ext>
            </a:extLst>
          </p:cNvPr>
          <p:cNvSpPr txBox="1"/>
          <p:nvPr/>
        </p:nvSpPr>
        <p:spPr>
          <a:xfrm>
            <a:off x="4030275" y="3805951"/>
            <a:ext cx="88750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white</a:t>
            </a:r>
            <a:endParaRPr lang="ar-SA" dirty="0"/>
          </a:p>
        </p:txBody>
      </p:sp>
      <p:sp>
        <p:nvSpPr>
          <p:cNvPr id="45" name="مربع نص 44">
            <a:extLst>
              <a:ext uri="{FF2B5EF4-FFF2-40B4-BE49-F238E27FC236}">
                <a16:creationId xmlns:a16="http://schemas.microsoft.com/office/drawing/2014/main" id="{30F54E7F-6504-4B7D-AED8-42A682416435}"/>
              </a:ext>
            </a:extLst>
          </p:cNvPr>
          <p:cNvSpPr txBox="1"/>
          <p:nvPr/>
        </p:nvSpPr>
        <p:spPr>
          <a:xfrm>
            <a:off x="3329747" y="379698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long</a:t>
            </a:r>
            <a:endParaRPr lang="ar-SA" dirty="0"/>
          </a:p>
        </p:txBody>
      </p:sp>
      <p:sp>
        <p:nvSpPr>
          <p:cNvPr id="47" name="مربع نص 46">
            <a:extLst>
              <a:ext uri="{FF2B5EF4-FFF2-40B4-BE49-F238E27FC236}">
                <a16:creationId xmlns:a16="http://schemas.microsoft.com/office/drawing/2014/main" id="{AB52C9A1-952F-43D2-994C-4384311D551B}"/>
              </a:ext>
            </a:extLst>
          </p:cNvPr>
          <p:cNvSpPr txBox="1"/>
          <p:nvPr/>
        </p:nvSpPr>
        <p:spPr>
          <a:xfrm>
            <a:off x="1461247" y="3764969"/>
            <a:ext cx="12051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ugly</a:t>
            </a:r>
            <a:endParaRPr lang="ar-SA" dirty="0"/>
          </a:p>
        </p:txBody>
      </p:sp>
      <p:cxnSp>
        <p:nvCxnSpPr>
          <p:cNvPr id="49" name="رابط كسهم مستقيم 48">
            <a:extLst>
              <a:ext uri="{FF2B5EF4-FFF2-40B4-BE49-F238E27FC236}">
                <a16:creationId xmlns:a16="http://schemas.microsoft.com/office/drawing/2014/main" id="{72369248-1208-4D38-B39A-54FCB9E09B1A}"/>
              </a:ext>
            </a:extLst>
          </p:cNvPr>
          <p:cNvCxnSpPr>
            <a:cxnSpLocks/>
          </p:cNvCxnSpPr>
          <p:nvPr/>
        </p:nvCxnSpPr>
        <p:spPr>
          <a:xfrm>
            <a:off x="6822141" y="3364327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0" name="رابط كسهم مستقيم 49">
            <a:extLst>
              <a:ext uri="{FF2B5EF4-FFF2-40B4-BE49-F238E27FC236}">
                <a16:creationId xmlns:a16="http://schemas.microsoft.com/office/drawing/2014/main" id="{16AD8300-110F-448C-89FF-71AE23DDF660}"/>
              </a:ext>
            </a:extLst>
          </p:cNvPr>
          <p:cNvCxnSpPr>
            <a:cxnSpLocks/>
          </p:cNvCxnSpPr>
          <p:nvPr/>
        </p:nvCxnSpPr>
        <p:spPr>
          <a:xfrm>
            <a:off x="5944881" y="3355362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1" name="رابط كسهم مستقيم 50">
            <a:extLst>
              <a:ext uri="{FF2B5EF4-FFF2-40B4-BE49-F238E27FC236}">
                <a16:creationId xmlns:a16="http://schemas.microsoft.com/office/drawing/2014/main" id="{0FBC41C1-B212-492A-9A55-88808FE0FB2C}"/>
              </a:ext>
            </a:extLst>
          </p:cNvPr>
          <p:cNvCxnSpPr>
            <a:cxnSpLocks/>
          </p:cNvCxnSpPr>
          <p:nvPr/>
        </p:nvCxnSpPr>
        <p:spPr>
          <a:xfrm>
            <a:off x="5144460" y="336176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2" name="رابط كسهم مستقيم 51">
            <a:extLst>
              <a:ext uri="{FF2B5EF4-FFF2-40B4-BE49-F238E27FC236}">
                <a16:creationId xmlns:a16="http://schemas.microsoft.com/office/drawing/2014/main" id="{25DB5D84-C2BF-4E4F-9260-833DEAD19FBA}"/>
              </a:ext>
            </a:extLst>
          </p:cNvPr>
          <p:cNvCxnSpPr>
            <a:cxnSpLocks/>
          </p:cNvCxnSpPr>
          <p:nvPr/>
        </p:nvCxnSpPr>
        <p:spPr>
          <a:xfrm>
            <a:off x="4490037" y="336048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4" name="رابط كسهم مستقيم 53">
            <a:extLst>
              <a:ext uri="{FF2B5EF4-FFF2-40B4-BE49-F238E27FC236}">
                <a16:creationId xmlns:a16="http://schemas.microsoft.com/office/drawing/2014/main" id="{4FB3A942-91E2-4DA9-AF58-CAE0C9250522}"/>
              </a:ext>
            </a:extLst>
          </p:cNvPr>
          <p:cNvCxnSpPr>
            <a:cxnSpLocks/>
          </p:cNvCxnSpPr>
          <p:nvPr/>
        </p:nvCxnSpPr>
        <p:spPr>
          <a:xfrm>
            <a:off x="3766458" y="3359205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5" name="رابط كسهم مستقيم 54">
            <a:extLst>
              <a:ext uri="{FF2B5EF4-FFF2-40B4-BE49-F238E27FC236}">
                <a16:creationId xmlns:a16="http://schemas.microsoft.com/office/drawing/2014/main" id="{0C7D08AC-C146-4A8F-8617-6235DD7D753A}"/>
              </a:ext>
            </a:extLst>
          </p:cNvPr>
          <p:cNvCxnSpPr>
            <a:cxnSpLocks/>
          </p:cNvCxnSpPr>
          <p:nvPr/>
        </p:nvCxnSpPr>
        <p:spPr>
          <a:xfrm>
            <a:off x="1883869" y="3366889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6" name="فقاعة التفكير: على شكل سحابة 55">
            <a:extLst>
              <a:ext uri="{FF2B5EF4-FFF2-40B4-BE49-F238E27FC236}">
                <a16:creationId xmlns:a16="http://schemas.microsoft.com/office/drawing/2014/main" id="{4B56AD00-DFEA-4D3F-B924-7B89DD2FB18E}"/>
              </a:ext>
            </a:extLst>
          </p:cNvPr>
          <p:cNvSpPr/>
          <p:nvPr/>
        </p:nvSpPr>
        <p:spPr>
          <a:xfrm>
            <a:off x="5524819" y="453359"/>
            <a:ext cx="2458891" cy="1006608"/>
          </a:xfrm>
          <a:prstGeom prst="cloudCallout">
            <a:avLst>
              <a:gd name="adj1" fmla="val -61186"/>
              <a:gd name="adj2" fmla="val 36233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Describe this dress</a:t>
            </a:r>
            <a:endParaRPr lang="ar-SA" sz="1800" b="1" dirty="0"/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67D77618-754E-4C71-ACF8-83BB1EDFE772}"/>
              </a:ext>
            </a:extLst>
          </p:cNvPr>
          <p:cNvSpPr txBox="1"/>
          <p:nvPr/>
        </p:nvSpPr>
        <p:spPr>
          <a:xfrm>
            <a:off x="1408099" y="4103066"/>
            <a:ext cx="6037730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" sz="1800" b="1" dirty="0"/>
              <a:t>It is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an</a:t>
            </a:r>
            <a:r>
              <a:rPr lang="en" sz="1800" b="1" dirty="0"/>
              <a:t> </a:t>
            </a:r>
            <a:r>
              <a:rPr lang="en" sz="18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u</a:t>
            </a:r>
            <a:r>
              <a:rPr lang="en" sz="1800" b="1" dirty="0"/>
              <a:t>gly long white french silk wedding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dress</a:t>
            </a:r>
            <a:endParaRPr lang="ar-SA" sz="1800" b="1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1" name="رسم 10" descr="عودة مع تعبئة خالصة">
            <a:extLst>
              <a:ext uri="{FF2B5EF4-FFF2-40B4-BE49-F238E27FC236}">
                <a16:creationId xmlns:a16="http://schemas.microsoft.com/office/drawing/2014/main" id="{7E88F305-82B4-445B-8808-3F3487DB57A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4257344">
            <a:off x="646550" y="3628330"/>
            <a:ext cx="877948" cy="914400"/>
          </a:xfrm>
          <a:prstGeom prst="rect">
            <a:avLst/>
          </a:prstGeom>
        </p:spPr>
      </p:pic>
      <p:sp>
        <p:nvSpPr>
          <p:cNvPr id="61" name="مربع نص 60">
            <a:extLst>
              <a:ext uri="{FF2B5EF4-FFF2-40B4-BE49-F238E27FC236}">
                <a16:creationId xmlns:a16="http://schemas.microsoft.com/office/drawing/2014/main" id="{BBCC4A25-A5E4-4E1C-A88D-6389B1C37B49}"/>
              </a:ext>
            </a:extLst>
          </p:cNvPr>
          <p:cNvSpPr txBox="1"/>
          <p:nvPr/>
        </p:nvSpPr>
        <p:spPr>
          <a:xfrm>
            <a:off x="683878" y="1232289"/>
            <a:ext cx="2274475" cy="98148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i="0" u="sng" strike="noStrike" baseline="0" dirty="0">
                <a:solidFill>
                  <a:schemeClr val="accent1">
                    <a:lumMod val="50000"/>
                  </a:schemeClr>
                </a:solidFill>
              </a:rPr>
              <a:t>But: </a:t>
            </a:r>
            <a:r>
              <a:rPr lang="en-US" sz="1200" b="0" i="0" u="none" strike="noStrike" baseline="0" dirty="0"/>
              <a:t>We here use the article </a:t>
            </a:r>
          </a:p>
          <a:p>
            <a:pPr algn="ctr">
              <a:lnSpc>
                <a:spcPct val="150000"/>
              </a:lnSpc>
            </a:pPr>
            <a:r>
              <a:rPr lang="en-US" sz="1200" b="1" i="0" u="none" strike="noStrike" baseline="0" dirty="0"/>
              <a:t>(an) </a:t>
            </a:r>
            <a:r>
              <a:rPr lang="en-US" sz="1200" b="0" i="0" u="none" strike="noStrike" baseline="0" dirty="0"/>
              <a:t>because the adjective starts with </a:t>
            </a:r>
            <a:r>
              <a:rPr lang="en-US" sz="1200" b="1" i="0" u="none" strike="noStrike" baseline="0" dirty="0"/>
              <a:t>vowel </a:t>
            </a:r>
            <a:r>
              <a:rPr lang="en-US" sz="1200" i="0" u="none" strike="noStrike" baseline="0" dirty="0"/>
              <a:t>l</a:t>
            </a:r>
            <a:r>
              <a:rPr lang="en-US" sz="1200" b="0" i="0" u="none" strike="noStrike" baseline="0" dirty="0"/>
              <a:t>etter</a:t>
            </a:r>
            <a:endParaRPr lang="en-US" sz="1600" b="0" i="0" u="none" strike="noStrike" baseline="0" dirty="0"/>
          </a:p>
        </p:txBody>
      </p:sp>
    </p:spTree>
    <p:extLst>
      <p:ext uri="{BB962C8B-B14F-4D97-AF65-F5344CB8AC3E}">
        <p14:creationId xmlns:p14="http://schemas.microsoft.com/office/powerpoint/2010/main" val="2328501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7" grpId="0"/>
      <p:bldP spid="39" grpId="0"/>
      <p:bldP spid="41" grpId="0"/>
      <p:bldP spid="43" grpId="0"/>
      <p:bldP spid="45" grpId="0"/>
      <p:bldP spid="47" grpId="0"/>
      <p:bldP spid="58" grpId="0" animBg="1"/>
      <p:bldP spid="6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4" name="Google Shape;15004;p44"/>
          <p:cNvSpPr txBox="1">
            <a:spLocks noGrp="1"/>
          </p:cNvSpPr>
          <p:nvPr>
            <p:ph type="title"/>
          </p:nvPr>
        </p:nvSpPr>
        <p:spPr>
          <a:xfrm>
            <a:off x="1011069" y="386574"/>
            <a:ext cx="256200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Example:</a:t>
            </a:r>
            <a:br>
              <a:rPr lang="en-US" sz="3600" dirty="0"/>
            </a:br>
            <a:br>
              <a:rPr lang="en-US" sz="3600" dirty="0"/>
            </a:br>
            <a:br>
              <a:rPr lang="en-US" sz="3600" dirty="0"/>
            </a:br>
            <a:endParaRPr sz="3600" dirty="0"/>
          </a:p>
        </p:txBody>
      </p:sp>
      <p:grpSp>
        <p:nvGrpSpPr>
          <p:cNvPr id="15015" name="Google Shape;15015;p44"/>
          <p:cNvGrpSpPr/>
          <p:nvPr/>
        </p:nvGrpSpPr>
        <p:grpSpPr>
          <a:xfrm>
            <a:off x="0" y="0"/>
            <a:ext cx="942908" cy="1106336"/>
            <a:chOff x="5312942" y="3154215"/>
            <a:chExt cx="675049" cy="791994"/>
          </a:xfrm>
        </p:grpSpPr>
        <p:sp>
          <p:nvSpPr>
            <p:cNvPr id="15016" name="Google Shape;15016;p44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44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44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44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44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44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44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4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4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4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4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4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4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4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4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4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4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4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4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4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4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4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4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4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4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6B759DC4-DB5A-4987-9ABB-8CB05B0E0F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81" t="47475" r="42318" b="25154"/>
          <a:stretch/>
        </p:blipFill>
        <p:spPr>
          <a:xfrm>
            <a:off x="3359593" y="424826"/>
            <a:ext cx="1727237" cy="18803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1" name="صورة 30">
            <a:extLst>
              <a:ext uri="{FF2B5EF4-FFF2-40B4-BE49-F238E27FC236}">
                <a16:creationId xmlns:a16="http://schemas.microsoft.com/office/drawing/2014/main" id="{0770270C-8C2D-4FE2-8AA5-08F7897F0A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381" t="34061" r="10001" b="51510"/>
          <a:stretch/>
        </p:blipFill>
        <p:spPr>
          <a:xfrm>
            <a:off x="1421546" y="2493635"/>
            <a:ext cx="6382424" cy="842840"/>
          </a:xfrm>
          <a:prstGeom prst="rect">
            <a:avLst/>
          </a:prstGeom>
          <a:ln w="381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cxnSp>
        <p:nvCxnSpPr>
          <p:cNvPr id="5" name="رابط كسهم مستقيم 4">
            <a:extLst>
              <a:ext uri="{FF2B5EF4-FFF2-40B4-BE49-F238E27FC236}">
                <a16:creationId xmlns:a16="http://schemas.microsoft.com/office/drawing/2014/main" id="{8C1F3CCB-ED29-4F19-ACD0-366A32F1E6E8}"/>
              </a:ext>
            </a:extLst>
          </p:cNvPr>
          <p:cNvCxnSpPr>
            <a:cxnSpLocks/>
          </p:cNvCxnSpPr>
          <p:nvPr/>
        </p:nvCxnSpPr>
        <p:spPr>
          <a:xfrm>
            <a:off x="7453513" y="3373291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0925FB20-3257-4250-AF62-101B2AC64B17}"/>
              </a:ext>
            </a:extLst>
          </p:cNvPr>
          <p:cNvSpPr txBox="1"/>
          <p:nvPr/>
        </p:nvSpPr>
        <p:spPr>
          <a:xfrm>
            <a:off x="7194178" y="3780337"/>
            <a:ext cx="78953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dress</a:t>
            </a:r>
            <a:endParaRPr lang="ar-SA" dirty="0"/>
          </a:p>
        </p:txBody>
      </p: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8BB5A280-687F-450F-99CD-D569111597C0}"/>
              </a:ext>
            </a:extLst>
          </p:cNvPr>
          <p:cNvSpPr txBox="1"/>
          <p:nvPr/>
        </p:nvSpPr>
        <p:spPr>
          <a:xfrm>
            <a:off x="5554276" y="377777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silk</a:t>
            </a:r>
            <a:endParaRPr lang="ar-SA" dirty="0"/>
          </a:p>
        </p:txBody>
      </p:sp>
      <p:sp>
        <p:nvSpPr>
          <p:cNvPr id="43" name="مربع نص 42">
            <a:extLst>
              <a:ext uri="{FF2B5EF4-FFF2-40B4-BE49-F238E27FC236}">
                <a16:creationId xmlns:a16="http://schemas.microsoft.com/office/drawing/2014/main" id="{24CE557C-7896-460D-8D44-DB771511D1E9}"/>
              </a:ext>
            </a:extLst>
          </p:cNvPr>
          <p:cNvSpPr txBox="1"/>
          <p:nvPr/>
        </p:nvSpPr>
        <p:spPr>
          <a:xfrm>
            <a:off x="4030275" y="3805951"/>
            <a:ext cx="88750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white</a:t>
            </a:r>
            <a:endParaRPr lang="ar-SA" dirty="0"/>
          </a:p>
        </p:txBody>
      </p:sp>
      <p:sp>
        <p:nvSpPr>
          <p:cNvPr id="45" name="مربع نص 44">
            <a:extLst>
              <a:ext uri="{FF2B5EF4-FFF2-40B4-BE49-F238E27FC236}">
                <a16:creationId xmlns:a16="http://schemas.microsoft.com/office/drawing/2014/main" id="{30F54E7F-6504-4B7D-AED8-42A682416435}"/>
              </a:ext>
            </a:extLst>
          </p:cNvPr>
          <p:cNvSpPr txBox="1"/>
          <p:nvPr/>
        </p:nvSpPr>
        <p:spPr>
          <a:xfrm>
            <a:off x="3329747" y="379698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long</a:t>
            </a:r>
            <a:endParaRPr lang="ar-SA" dirty="0"/>
          </a:p>
        </p:txBody>
      </p:sp>
      <p:sp>
        <p:nvSpPr>
          <p:cNvPr id="47" name="مربع نص 46">
            <a:extLst>
              <a:ext uri="{FF2B5EF4-FFF2-40B4-BE49-F238E27FC236}">
                <a16:creationId xmlns:a16="http://schemas.microsoft.com/office/drawing/2014/main" id="{AB52C9A1-952F-43D2-994C-4384311D551B}"/>
              </a:ext>
            </a:extLst>
          </p:cNvPr>
          <p:cNvSpPr txBox="1"/>
          <p:nvPr/>
        </p:nvSpPr>
        <p:spPr>
          <a:xfrm>
            <a:off x="1461247" y="3764969"/>
            <a:ext cx="12051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beautiful</a:t>
            </a:r>
            <a:endParaRPr lang="ar-SA" dirty="0"/>
          </a:p>
        </p:txBody>
      </p:sp>
      <p:cxnSp>
        <p:nvCxnSpPr>
          <p:cNvPr id="50" name="رابط كسهم مستقيم 49">
            <a:extLst>
              <a:ext uri="{FF2B5EF4-FFF2-40B4-BE49-F238E27FC236}">
                <a16:creationId xmlns:a16="http://schemas.microsoft.com/office/drawing/2014/main" id="{16AD8300-110F-448C-89FF-71AE23DDF660}"/>
              </a:ext>
            </a:extLst>
          </p:cNvPr>
          <p:cNvCxnSpPr>
            <a:cxnSpLocks/>
          </p:cNvCxnSpPr>
          <p:nvPr/>
        </p:nvCxnSpPr>
        <p:spPr>
          <a:xfrm>
            <a:off x="5944881" y="3355362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2" name="رابط كسهم مستقيم 51">
            <a:extLst>
              <a:ext uri="{FF2B5EF4-FFF2-40B4-BE49-F238E27FC236}">
                <a16:creationId xmlns:a16="http://schemas.microsoft.com/office/drawing/2014/main" id="{25DB5D84-C2BF-4E4F-9260-833DEAD19FBA}"/>
              </a:ext>
            </a:extLst>
          </p:cNvPr>
          <p:cNvCxnSpPr>
            <a:cxnSpLocks/>
          </p:cNvCxnSpPr>
          <p:nvPr/>
        </p:nvCxnSpPr>
        <p:spPr>
          <a:xfrm>
            <a:off x="4490037" y="336048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4" name="رابط كسهم مستقيم 53">
            <a:extLst>
              <a:ext uri="{FF2B5EF4-FFF2-40B4-BE49-F238E27FC236}">
                <a16:creationId xmlns:a16="http://schemas.microsoft.com/office/drawing/2014/main" id="{4FB3A942-91E2-4DA9-AF58-CAE0C9250522}"/>
              </a:ext>
            </a:extLst>
          </p:cNvPr>
          <p:cNvCxnSpPr>
            <a:cxnSpLocks/>
          </p:cNvCxnSpPr>
          <p:nvPr/>
        </p:nvCxnSpPr>
        <p:spPr>
          <a:xfrm>
            <a:off x="3766458" y="3359205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5" name="رابط كسهم مستقيم 54">
            <a:extLst>
              <a:ext uri="{FF2B5EF4-FFF2-40B4-BE49-F238E27FC236}">
                <a16:creationId xmlns:a16="http://schemas.microsoft.com/office/drawing/2014/main" id="{0C7D08AC-C146-4A8F-8617-6235DD7D753A}"/>
              </a:ext>
            </a:extLst>
          </p:cNvPr>
          <p:cNvCxnSpPr>
            <a:cxnSpLocks/>
          </p:cNvCxnSpPr>
          <p:nvPr/>
        </p:nvCxnSpPr>
        <p:spPr>
          <a:xfrm>
            <a:off x="1883869" y="3366889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6" name="فقاعة التفكير: على شكل سحابة 55">
            <a:extLst>
              <a:ext uri="{FF2B5EF4-FFF2-40B4-BE49-F238E27FC236}">
                <a16:creationId xmlns:a16="http://schemas.microsoft.com/office/drawing/2014/main" id="{4B56AD00-DFEA-4D3F-B924-7B89DD2FB18E}"/>
              </a:ext>
            </a:extLst>
          </p:cNvPr>
          <p:cNvSpPr/>
          <p:nvPr/>
        </p:nvSpPr>
        <p:spPr>
          <a:xfrm>
            <a:off x="5524819" y="453359"/>
            <a:ext cx="2458891" cy="1252496"/>
          </a:xfrm>
          <a:prstGeom prst="cloudCallout">
            <a:avLst>
              <a:gd name="adj1" fmla="val -61186"/>
              <a:gd name="adj2" fmla="val 36233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We can write short description</a:t>
            </a:r>
            <a:endParaRPr lang="ar-SA" sz="1800" b="1" dirty="0"/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67D77618-754E-4C71-ACF8-83BB1EDFE772}"/>
              </a:ext>
            </a:extLst>
          </p:cNvPr>
          <p:cNvSpPr txBox="1"/>
          <p:nvPr/>
        </p:nvSpPr>
        <p:spPr>
          <a:xfrm>
            <a:off x="1408099" y="4103066"/>
            <a:ext cx="6037730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" sz="1800" b="1" dirty="0"/>
              <a:t>It is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a</a:t>
            </a:r>
            <a:r>
              <a:rPr lang="en" sz="1800" b="1" dirty="0"/>
              <a:t> </a:t>
            </a:r>
            <a:r>
              <a:rPr lang="en" sz="18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b</a:t>
            </a:r>
            <a:r>
              <a:rPr lang="en" sz="1800" b="1" dirty="0"/>
              <a:t>eautiful long white silk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dress</a:t>
            </a:r>
            <a:endParaRPr lang="ar-SA" sz="1800" b="1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1" name="رسم 10" descr="عودة مع تعبئة خالصة">
            <a:extLst>
              <a:ext uri="{FF2B5EF4-FFF2-40B4-BE49-F238E27FC236}">
                <a16:creationId xmlns:a16="http://schemas.microsoft.com/office/drawing/2014/main" id="{7E88F305-82B4-445B-8808-3F3487DB57A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4257344">
            <a:off x="646550" y="3628330"/>
            <a:ext cx="877948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7101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9" grpId="0"/>
      <p:bldP spid="43" grpId="0"/>
      <p:bldP spid="45" grpId="0"/>
      <p:bldP spid="47" grpId="0"/>
      <p:bldP spid="5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43" name="Google Shape;15443;p48"/>
          <p:cNvSpPr txBox="1">
            <a:spLocks noGrp="1"/>
          </p:cNvSpPr>
          <p:nvPr>
            <p:ph type="title"/>
          </p:nvPr>
        </p:nvSpPr>
        <p:spPr>
          <a:xfrm>
            <a:off x="720000" y="370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More Examples</a:t>
            </a:r>
            <a:endParaRPr dirty="0"/>
          </a:p>
        </p:txBody>
      </p:sp>
      <p:sp>
        <p:nvSpPr>
          <p:cNvPr id="15452" name="Google Shape;15452;p48"/>
          <p:cNvSpPr/>
          <p:nvPr/>
        </p:nvSpPr>
        <p:spPr>
          <a:xfrm rot="5400000">
            <a:off x="8462919" y="4886413"/>
            <a:ext cx="173164" cy="87509"/>
          </a:xfrm>
          <a:custGeom>
            <a:avLst/>
            <a:gdLst/>
            <a:ahLst/>
            <a:cxnLst/>
            <a:rect l="l" t="t" r="r" b="b"/>
            <a:pathLst>
              <a:path w="5943" h="803" extrusionOk="0">
                <a:moveTo>
                  <a:pt x="1" y="0"/>
                </a:moveTo>
                <a:lnTo>
                  <a:pt x="1" y="802"/>
                </a:lnTo>
                <a:lnTo>
                  <a:pt x="5942" y="802"/>
                </a:lnTo>
                <a:lnTo>
                  <a:pt x="5942" y="0"/>
                </a:lnTo>
                <a:close/>
              </a:path>
            </a:pathLst>
          </a:custGeom>
          <a:solidFill>
            <a:srgbClr val="667FF3">
              <a:alpha val="284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512" name="Google Shape;15512;p48"/>
          <p:cNvGrpSpPr/>
          <p:nvPr/>
        </p:nvGrpSpPr>
        <p:grpSpPr>
          <a:xfrm flipH="1">
            <a:off x="61648" y="3730522"/>
            <a:ext cx="1588373" cy="1027083"/>
            <a:chOff x="3686901" y="3591190"/>
            <a:chExt cx="1770170" cy="1144637"/>
          </a:xfrm>
        </p:grpSpPr>
        <p:sp>
          <p:nvSpPr>
            <p:cNvPr id="15513" name="Google Shape;15513;p48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48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48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48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48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48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48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48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1" name="Google Shape;15521;p48"/>
          <p:cNvGrpSpPr/>
          <p:nvPr/>
        </p:nvGrpSpPr>
        <p:grpSpPr>
          <a:xfrm flipH="1">
            <a:off x="1203108" y="4064077"/>
            <a:ext cx="1103826" cy="832393"/>
            <a:chOff x="3693500" y="1118850"/>
            <a:chExt cx="535500" cy="403800"/>
          </a:xfrm>
        </p:grpSpPr>
        <p:sp>
          <p:nvSpPr>
            <p:cNvPr id="15522" name="Google Shape;15522;p4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4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4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4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4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4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4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4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4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4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4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4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4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4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4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4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4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4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4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4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4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4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4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4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4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4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4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4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4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4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4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4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4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4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4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4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4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4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4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4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4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4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4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4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4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4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4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4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4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4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4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4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4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4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4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4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4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4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4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4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4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4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4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4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4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4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8" name="Google Shape;15588;p48"/>
          <p:cNvGrpSpPr/>
          <p:nvPr/>
        </p:nvGrpSpPr>
        <p:grpSpPr>
          <a:xfrm rot="-5400000" flipH="1">
            <a:off x="559549" y="3098733"/>
            <a:ext cx="388902" cy="409654"/>
            <a:chOff x="9310391" y="2486565"/>
            <a:chExt cx="261975" cy="275936"/>
          </a:xfrm>
        </p:grpSpPr>
        <p:sp>
          <p:nvSpPr>
            <p:cNvPr id="15589" name="Google Shape;15589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4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2" name="Google Shape;15592;p48"/>
          <p:cNvGrpSpPr/>
          <p:nvPr/>
        </p:nvGrpSpPr>
        <p:grpSpPr>
          <a:xfrm rot="4179207" flipH="1">
            <a:off x="7161780" y="513269"/>
            <a:ext cx="271696" cy="286201"/>
            <a:chOff x="9310391" y="2486565"/>
            <a:chExt cx="261975" cy="275936"/>
          </a:xfrm>
        </p:grpSpPr>
        <p:sp>
          <p:nvSpPr>
            <p:cNvPr id="15593" name="Google Shape;15593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4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6" name="Google Shape;15596;p48"/>
          <p:cNvGrpSpPr/>
          <p:nvPr/>
        </p:nvGrpSpPr>
        <p:grpSpPr>
          <a:xfrm rot="-1123819" flipH="1">
            <a:off x="5538404" y="4275441"/>
            <a:ext cx="388907" cy="409658"/>
            <a:chOff x="9310391" y="2486565"/>
            <a:chExt cx="261975" cy="275936"/>
          </a:xfrm>
        </p:grpSpPr>
        <p:sp>
          <p:nvSpPr>
            <p:cNvPr id="15597" name="Google Shape;15597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4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600" name="Google Shape;15600;p4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57214" y="3283888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601" name="Google Shape;15601;p48"/>
          <p:cNvGrpSpPr/>
          <p:nvPr/>
        </p:nvGrpSpPr>
        <p:grpSpPr>
          <a:xfrm flipH="1">
            <a:off x="7532782" y="328903"/>
            <a:ext cx="1103852" cy="1104749"/>
            <a:chOff x="4408648" y="3039468"/>
            <a:chExt cx="841094" cy="841842"/>
          </a:xfrm>
        </p:grpSpPr>
        <p:sp>
          <p:nvSpPr>
            <p:cNvPr id="15602" name="Google Shape;15602;p48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48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48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48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48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48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48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48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48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48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48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48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48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48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48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48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48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48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48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146" name="Picture 2" descr="Merion Residence - Traditional - Entry - Philadelphia - by Archer &amp;amp;  Buchanan Architecture, Ltd. | Houzz">
            <a:extLst>
              <a:ext uri="{FF2B5EF4-FFF2-40B4-BE49-F238E27FC236}">
                <a16:creationId xmlns:a16="http://schemas.microsoft.com/office/drawing/2014/main" id="{44D08D61-BD59-4F11-AD2C-F6D7F9EE85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5352" y="1121869"/>
            <a:ext cx="2770867" cy="206700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1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148" name="Picture 4" descr="Mallmon Green Armchair in Velour Fabric - Selsey">
            <a:extLst>
              <a:ext uri="{FF2B5EF4-FFF2-40B4-BE49-F238E27FC236}">
                <a16:creationId xmlns:a16="http://schemas.microsoft.com/office/drawing/2014/main" id="{A35AEDBE-E0AA-40FC-8AF5-E0C5CA93DD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020" y="1121869"/>
            <a:ext cx="2677645" cy="20209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1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6" name="مربع نص 115">
            <a:extLst>
              <a:ext uri="{FF2B5EF4-FFF2-40B4-BE49-F238E27FC236}">
                <a16:creationId xmlns:a16="http://schemas.microsoft.com/office/drawing/2014/main" id="{073944CE-D8E0-4BB6-8B77-84810A29EF22}"/>
              </a:ext>
            </a:extLst>
          </p:cNvPr>
          <p:cNvSpPr txBox="1"/>
          <p:nvPr/>
        </p:nvSpPr>
        <p:spPr>
          <a:xfrm>
            <a:off x="1285154" y="3365400"/>
            <a:ext cx="3056325" cy="30777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b="0" i="0" u="none" strike="noStrike" baseline="0" dirty="0"/>
              <a:t>This is </a:t>
            </a:r>
            <a:r>
              <a:rPr lang="en-US" b="0" i="0" u="none" strike="noStrike" baseline="0" dirty="0">
                <a:solidFill>
                  <a:srgbClr val="FF81B1"/>
                </a:solidFill>
              </a:rPr>
              <a:t>a</a:t>
            </a:r>
            <a:r>
              <a:rPr lang="en-US" b="0" i="0" u="none" strike="noStrike" baseline="0" dirty="0"/>
              <a:t> </a:t>
            </a:r>
            <a:r>
              <a:rPr lang="en-US" b="0" i="0" u="none" strike="noStrike" baseline="0" dirty="0">
                <a:solidFill>
                  <a:srgbClr val="00B050"/>
                </a:solidFill>
              </a:rPr>
              <a:t>beautiful</a:t>
            </a:r>
            <a:r>
              <a:rPr lang="en-US" b="0" i="0" u="none" strike="noStrike" baseline="0" dirty="0"/>
              <a:t>, </a:t>
            </a:r>
            <a:r>
              <a:rPr lang="en-US" b="0" i="0" u="none" strike="noStrike" baseline="0" dirty="0">
                <a:solidFill>
                  <a:srgbClr val="FF9900"/>
                </a:solidFill>
              </a:rPr>
              <a:t>old</a:t>
            </a:r>
            <a:r>
              <a:rPr lang="en-US" b="0" i="0" u="none" strike="noStrike" baseline="0" dirty="0"/>
              <a:t>, </a:t>
            </a:r>
            <a:r>
              <a:rPr lang="en-US" b="0" i="0" u="none" strike="noStrike" baseline="0" dirty="0">
                <a:solidFill>
                  <a:srgbClr val="0070C0"/>
                </a:solidFill>
              </a:rPr>
              <a:t>stone</a:t>
            </a:r>
            <a:r>
              <a:rPr lang="en-US" b="0" i="0" u="none" strike="noStrike" baseline="0" dirty="0"/>
              <a:t> house.</a:t>
            </a:r>
          </a:p>
        </p:txBody>
      </p:sp>
      <p:sp>
        <p:nvSpPr>
          <p:cNvPr id="117" name="مربع نص 116">
            <a:extLst>
              <a:ext uri="{FF2B5EF4-FFF2-40B4-BE49-F238E27FC236}">
                <a16:creationId xmlns:a16="http://schemas.microsoft.com/office/drawing/2014/main" id="{7839F727-419A-455B-B693-B43F35A93AB6}"/>
              </a:ext>
            </a:extLst>
          </p:cNvPr>
          <p:cNvSpPr txBox="1"/>
          <p:nvPr/>
        </p:nvSpPr>
        <p:spPr>
          <a:xfrm>
            <a:off x="4757056" y="3348752"/>
            <a:ext cx="3249707" cy="30777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b="0" i="0" u="none" strike="noStrike" baseline="0" dirty="0"/>
              <a:t>This is </a:t>
            </a:r>
            <a:r>
              <a:rPr lang="en-US" b="0" i="0" u="none" strike="noStrike" baseline="0" dirty="0">
                <a:solidFill>
                  <a:srgbClr val="FF81B1"/>
                </a:solidFill>
              </a:rPr>
              <a:t>a</a:t>
            </a:r>
            <a:r>
              <a:rPr lang="en-US" b="0" i="0" u="none" strike="noStrike" baseline="0" dirty="0"/>
              <a:t> </a:t>
            </a:r>
            <a:r>
              <a:rPr lang="en-US" b="0" i="0" u="none" strike="noStrike" baseline="0" dirty="0">
                <a:solidFill>
                  <a:srgbClr val="00B050"/>
                </a:solidFill>
              </a:rPr>
              <a:t>comfortable</a:t>
            </a:r>
            <a:r>
              <a:rPr lang="en-US" b="0" i="0" u="none" strike="noStrike" baseline="0" dirty="0"/>
              <a:t>, </a:t>
            </a:r>
            <a:r>
              <a:rPr lang="en-US" b="0" i="0" u="none" strike="noStrike" baseline="0" dirty="0">
                <a:solidFill>
                  <a:srgbClr val="FF9900"/>
                </a:solidFill>
              </a:rPr>
              <a:t>green </a:t>
            </a:r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armchair</a:t>
            </a:r>
            <a:r>
              <a:rPr lang="en-US" b="0" i="0" u="none" strike="noStrike" baseline="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  <p:bldP spid="117" grpId="0" animBg="1"/>
    </p:bldLst>
  </p:timing>
</p:sld>
</file>

<file path=ppt/theme/theme1.xml><?xml version="1.0" encoding="utf-8"?>
<a:theme xmlns:a="http://schemas.openxmlformats.org/drawingml/2006/main" name="Cottagecore Vibes Marketing Plan by Slidesgo ">
  <a:themeElements>
    <a:clrScheme name="Simple Light">
      <a:dk1>
        <a:srgbClr val="733B1A"/>
      </a:dk1>
      <a:lt1>
        <a:srgbClr val="FFFFFF"/>
      </a:lt1>
      <a:dk2>
        <a:srgbClr val="FDD642"/>
      </a:dk2>
      <a:lt2>
        <a:srgbClr val="FF8700"/>
      </a:lt2>
      <a:accent1>
        <a:srgbClr val="FF89B6"/>
      </a:accent1>
      <a:accent2>
        <a:srgbClr val="FC4E4A"/>
      </a:accent2>
      <a:accent3>
        <a:srgbClr val="63C6E0"/>
      </a:accent3>
      <a:accent4>
        <a:srgbClr val="36A221"/>
      </a:accent4>
      <a:accent5>
        <a:srgbClr val="02472D"/>
      </a:accent5>
      <a:accent6>
        <a:srgbClr val="000000"/>
      </a:accent6>
      <a:hlink>
        <a:srgbClr val="733B1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510</TotalTime>
  <Words>631</Words>
  <Application>Microsoft Office PowerPoint</Application>
  <PresentationFormat>عرض على الشاشة (16:9)</PresentationFormat>
  <Paragraphs>144</Paragraphs>
  <Slides>29</Slides>
  <Notes>29</Notes>
  <HiddenSlides>0</HiddenSlides>
  <MMClips>0</MMClips>
  <ScaleCrop>false</ScaleCrop>
  <HeadingPairs>
    <vt:vector size="6" baseType="variant">
      <vt:variant>
        <vt:lpstr>الخطوط المستخدمة</vt:lpstr>
      </vt:variant>
      <vt:variant>
        <vt:i4>14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29</vt:i4>
      </vt:variant>
    </vt:vector>
  </HeadingPairs>
  <TitlesOfParts>
    <vt:vector size="44" baseType="lpstr">
      <vt:lpstr>Viaoda Libre</vt:lpstr>
      <vt:lpstr>Assistant</vt:lpstr>
      <vt:lpstr>Roboto</vt:lpstr>
      <vt:lpstr>Open Sans</vt:lpstr>
      <vt:lpstr>Arial Nova Cond</vt:lpstr>
      <vt:lpstr>Bebas Neue</vt:lpstr>
      <vt:lpstr>Arial</vt:lpstr>
      <vt:lpstr>Roboto Condensed Light</vt:lpstr>
      <vt:lpstr>Wingdings</vt:lpstr>
      <vt:lpstr>inherit</vt:lpstr>
      <vt:lpstr>El Messiri</vt:lpstr>
      <vt:lpstr>Roboto Condensed</vt:lpstr>
      <vt:lpstr>Calibri</vt:lpstr>
      <vt:lpstr>Handlee</vt:lpstr>
      <vt:lpstr>Cottagecore Vibes Marketing Plan by Slidesgo </vt:lpstr>
      <vt:lpstr> Unit 3 There is No Place Like Home Grammar</vt:lpstr>
      <vt:lpstr>Lesson Goals</vt:lpstr>
      <vt:lpstr>Book Open</vt:lpstr>
      <vt:lpstr>عرض تقديمي في PowerPoint</vt:lpstr>
      <vt:lpstr>HOW to place ADJECTIVE in order?</vt:lpstr>
      <vt:lpstr>Example:   </vt:lpstr>
      <vt:lpstr>Example:   </vt:lpstr>
      <vt:lpstr>Example:   </vt:lpstr>
      <vt:lpstr>More Examples</vt:lpstr>
      <vt:lpstr>Look &amp; Practice</vt:lpstr>
      <vt:lpstr>Too &amp; Enough</vt:lpstr>
      <vt:lpstr>Too &amp; Enough</vt:lpstr>
      <vt:lpstr>Too &amp; Enough</vt:lpstr>
      <vt:lpstr>Too &amp; Enough</vt:lpstr>
      <vt:lpstr>Too &amp; Enough</vt:lpstr>
      <vt:lpstr>Let’s Practice</vt:lpstr>
      <vt:lpstr>Let’s Practice</vt:lpstr>
      <vt:lpstr>عرض تقديمي في PowerPoint</vt:lpstr>
      <vt:lpstr>Let’s Practice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Homework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 There is No Place Like Home Grammar</dc:title>
  <dc:creator>ام الوليد</dc:creator>
  <cp:lastModifiedBy>انتصار بنت العبيدالله</cp:lastModifiedBy>
  <cp:revision>7</cp:revision>
  <dcterms:modified xsi:type="dcterms:W3CDTF">2023-01-03T22:52:36Z</dcterms:modified>
</cp:coreProperties>
</file>