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79" r:id="rId4"/>
    <p:sldId id="265" r:id="rId5"/>
    <p:sldId id="293" r:id="rId6"/>
    <p:sldId id="264" r:id="rId7"/>
    <p:sldId id="271" r:id="rId8"/>
    <p:sldId id="276" r:id="rId9"/>
    <p:sldId id="263" r:id="rId10"/>
    <p:sldId id="281" r:id="rId11"/>
    <p:sldId id="282" r:id="rId12"/>
    <p:sldId id="270" r:id="rId13"/>
    <p:sldId id="274" r:id="rId14"/>
    <p:sldId id="269" r:id="rId15"/>
    <p:sldId id="257" r:id="rId16"/>
    <p:sldId id="260" r:id="rId17"/>
    <p:sldId id="266" r:id="rId18"/>
    <p:sldId id="267" r:id="rId19"/>
    <p:sldId id="275" r:id="rId20"/>
    <p:sldId id="261" r:id="rId21"/>
    <p:sldId id="290" r:id="rId22"/>
    <p:sldId id="291" r:id="rId23"/>
    <p:sldId id="292" r:id="rId24"/>
    <p:sldId id="262" r:id="rId25"/>
    <p:sldId id="286" r:id="rId26"/>
    <p:sldId id="284" r:id="rId27"/>
    <p:sldId id="287" r:id="rId28"/>
  </p:sldIdLst>
  <p:sldSz cx="9144000" cy="5143500" type="screen16x9"/>
  <p:notesSz cx="6858000" cy="9144000"/>
  <p:embeddedFontLst>
    <p:embeddedFont>
      <p:font typeface="Alef" panose="00000500000000000000" pitchFamily="2" charset="-79"/>
      <p:regular r:id="rId30"/>
      <p:bold r:id="rId31"/>
    </p:embeddedFont>
    <p:embeddedFont>
      <p:font typeface="Amasis MT Pro Black" panose="02040A04050005020304" pitchFamily="18" charset="0"/>
      <p:bold r:id="rId32"/>
      <p:boldItalic r:id="rId33"/>
    </p:embeddedFont>
    <p:embeddedFont>
      <p:font typeface="Arial Rounded MT Bold" panose="020F0704030504030204" pitchFamily="34" charset="0"/>
      <p:regular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Comfortaa Medium" panose="020B0604020202020204" charset="0"/>
      <p:regular r:id="rId37"/>
      <p:bold r:id="rId38"/>
    </p:embeddedFont>
    <p:embeddedFont>
      <p:font typeface="Delicious Heavy" pitchFamily="50" charset="0"/>
      <p:regular r:id="rId39"/>
    </p:embeddedFont>
    <p:embeddedFont>
      <p:font typeface="Dosis" pitchFamily="2" charset="0"/>
      <p:regular r:id="rId40"/>
      <p:bold r:id="rId41"/>
    </p:embeddedFont>
    <p:embeddedFont>
      <p:font typeface="Handlee" panose="02000000000000000000" pitchFamily="2" charset="0"/>
      <p:regular r:id="rId42"/>
    </p:embeddedFont>
    <p:embeddedFont>
      <p:font typeface="Kristen ITC" panose="03050502040202030202" pitchFamily="66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acifico" panose="00000500000000000000" pitchFamily="2" charset="0"/>
      <p:regular r:id="rId48"/>
    </p:embeddedFont>
    <p:embeddedFont>
      <p:font typeface="Patrick Hand" panose="00000500000000000000" pitchFamily="2" charset="0"/>
      <p:regular r:id="rId49"/>
    </p:embeddedFont>
    <p:embeddedFont>
      <p:font typeface="Space Mono" panose="020B0604020202020204" charset="0"/>
      <p:regular r:id="rId50"/>
      <p:bold r:id="rId51"/>
      <p:italic r:id="rId52"/>
      <p:boldItalic r:id="rId53"/>
    </p:embeddedFont>
    <p:embeddedFont>
      <p:font typeface="Work Sans" pitchFamily="2" charset="0"/>
      <p:regular r:id="rId54"/>
      <p:bold r:id="rId55"/>
      <p:italic r:id="rId56"/>
      <p:boldItalic r:id="rId57"/>
    </p:embeddedFont>
    <p:embeddedFont>
      <p:font typeface="Work Sans Medium" pitchFamily="2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53"/>
    <a:srgbClr val="FF944B"/>
    <a:srgbClr val="FF8E8B"/>
    <a:srgbClr val="FFAD5B"/>
    <a:srgbClr val="FFD9B3"/>
    <a:srgbClr val="EECDFB"/>
    <a:srgbClr val="FFCC99"/>
    <a:srgbClr val="9512D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B7D363-F65E-4D46-AE38-6D70798A5E17}">
  <a:tblStyle styleId="{BAB7D363-F65E-4D46-AE38-6D70798A5E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1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7afeb5f8b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7afeb5f8b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7afeb5f8b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7afeb5f8b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7b0b6bc3f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7b0b6bc3f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7b0b6bc3f3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7b0b6bc3f3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7afeb5f8b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7afeb5f8b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7afeb5f8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7afeb5f8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7afeb5f8b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7afeb5f8b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7afeb5f8b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7afeb5f8b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7afeb5f8b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7afeb5f8b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41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5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7afeb5f8b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7afeb5f8b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7afeb5f8bb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7afeb5f8bb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7afeb5f8b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7afeb5f8b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7afeb5f8bb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7afeb5f8bb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7afeb5f8b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7afeb5f8b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91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7afeb5f8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7afeb5f8b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7afeb5f8bb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7afeb5f8bb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7b0b6bc3f3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7b0b6bc3f3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7afeb5f8b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7afeb5f8b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0979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15306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651672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48947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25762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16356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999851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836137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7394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10227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34803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0979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306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1672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8947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325762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16356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999851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836137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67394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510227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834803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20979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15306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651672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248947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325762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416356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999851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5836137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67394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7510227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34803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-20979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815306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651672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59" y="1"/>
                </a:lnTo>
                <a:lnTo>
                  <a:pt x="10259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48947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0" y="1"/>
                </a:lnTo>
                <a:lnTo>
                  <a:pt x="10240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325762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416356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4999851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836137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60" y="1"/>
                </a:lnTo>
                <a:lnTo>
                  <a:pt x="10260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67394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7510227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834803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-20979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15306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651672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248947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3325762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416356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999851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836137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667394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510227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34803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-20979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15306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1651672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248947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3325762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16356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999851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836137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67394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10227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34803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-20979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815306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1651672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48947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3325762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16356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4999851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836137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67394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7510227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834803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-20979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815306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651672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248947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3325762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16356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4999851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5836137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67394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7510227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34803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-20979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815306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651672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59" y="0"/>
                </a:lnTo>
                <a:lnTo>
                  <a:pt x="10259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48947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0" y="0"/>
                </a:lnTo>
                <a:lnTo>
                  <a:pt x="10240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3325762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416356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4999851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36137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60" y="0"/>
                </a:lnTo>
                <a:lnTo>
                  <a:pt x="10260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667394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7510227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34803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-20979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815306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1651672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248947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3325762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416356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4999851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836137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667394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7510227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834803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-20979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815306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1651672" y="-267462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48947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3325762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416356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7551914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flipH="1">
            <a:off x="-1255911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flipH="1">
            <a:off x="6177625" y="4103550"/>
            <a:ext cx="127800" cy="12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flipH="1">
            <a:off x="2021975" y="1051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flipH="1">
            <a:off x="1013075" y="1733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flipH="1">
            <a:off x="8582950" y="838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flipH="1">
            <a:off x="2969675" y="10517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flipH="1">
            <a:off x="7874425" y="4046163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flipH="1">
            <a:off x="1927475" y="31910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flipH="1">
            <a:off x="7032875" y="447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flipH="1">
            <a:off x="7185275" y="2352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flipH="1">
            <a:off x="1851275" y="41054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flipH="1">
            <a:off x="403475" y="4943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ctrTitle"/>
          </p:nvPr>
        </p:nvSpPr>
        <p:spPr>
          <a:xfrm>
            <a:off x="1641750" y="1277831"/>
            <a:ext cx="5860500" cy="20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Work Sans Medium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5"/>
          <p:cNvSpPr/>
          <p:nvPr/>
        </p:nvSpPr>
        <p:spPr>
          <a:xfrm>
            <a:off x="8407564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 flipH="1">
            <a:off x="-1975411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5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950" name="Google Shape;950;p15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15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954" name="Google Shape;954;p1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0" name="Google Shape;960;p15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1" name="Google Shape;961;p15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2" name="Google Shape;962;p15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5"/>
          <p:cNvSpPr txBox="1">
            <a:spLocks noGrp="1"/>
          </p:cNvSpPr>
          <p:nvPr>
            <p:ph type="title" idx="2" hasCustomPrompt="1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4" name="Google Shape;964;p15"/>
          <p:cNvSpPr/>
          <p:nvPr/>
        </p:nvSpPr>
        <p:spPr>
          <a:xfrm flipH="1">
            <a:off x="8251550" y="41952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7247669" y="608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6257069" y="379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2991994" y="4421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2001394" y="2135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3906394" y="13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2306194" y="518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7709519" y="300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6718919" y="71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 rot="5400000">
            <a:off x="7654419" y="39353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713225" y="1107625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1832725" y="4018275"/>
            <a:ext cx="236100" cy="236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2190025" y="4254375"/>
            <a:ext cx="117600" cy="117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7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7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1013" name="Google Shape;1013;p17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7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7"/>
          <p:cNvSpPr/>
          <p:nvPr/>
        </p:nvSpPr>
        <p:spPr>
          <a:xfrm>
            <a:off x="7648114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7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17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1139" name="Google Shape;1139;p17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2" name="Google Shape;1142;p17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1143" name="Google Shape;1143;p1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49" name="Google Shape;1149;p17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50" name="Google Shape;1150;p17"/>
          <p:cNvSpPr txBox="1">
            <a:spLocks noGrp="1"/>
          </p:cNvSpPr>
          <p:nvPr>
            <p:ph type="title"/>
          </p:nvPr>
        </p:nvSpPr>
        <p:spPr>
          <a:xfrm>
            <a:off x="2355150" y="2015491"/>
            <a:ext cx="4433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1" name="Google Shape;1151;p17"/>
          <p:cNvSpPr txBox="1">
            <a:spLocks noGrp="1"/>
          </p:cNvSpPr>
          <p:nvPr>
            <p:ph type="subTitle" idx="1"/>
          </p:nvPr>
        </p:nvSpPr>
        <p:spPr>
          <a:xfrm>
            <a:off x="2772750" y="2570643"/>
            <a:ext cx="359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17"/>
          <p:cNvSpPr txBox="1">
            <a:spLocks noGrp="1"/>
          </p:cNvSpPr>
          <p:nvPr>
            <p:ph type="title" idx="2" hasCustomPrompt="1"/>
          </p:nvPr>
        </p:nvSpPr>
        <p:spPr>
          <a:xfrm>
            <a:off x="4027950" y="3568853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3" name="Google Shape;1153;p17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7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7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7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7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7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7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7"/>
          <p:cNvSpPr/>
          <p:nvPr/>
        </p:nvSpPr>
        <p:spPr>
          <a:xfrm flipH="1">
            <a:off x="1055579" y="12616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7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7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7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7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2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0"/>
          <p:cNvSpPr/>
          <p:nvPr/>
        </p:nvSpPr>
        <p:spPr>
          <a:xfrm>
            <a:off x="7403400" y="130875"/>
            <a:ext cx="1643100" cy="1643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0"/>
          <p:cNvSpPr/>
          <p:nvPr/>
        </p:nvSpPr>
        <p:spPr>
          <a:xfrm>
            <a:off x="-11" y="1127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2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21" name="Google Shape;1221;p2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4" name="Google Shape;1224;p2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25" name="Google Shape;1225;p2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31" name="Google Shape;1231;p2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32" name="Google Shape;1232;p2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233" name="Google Shape;1233;p20"/>
          <p:cNvSpPr txBox="1">
            <a:spLocks noGrp="1"/>
          </p:cNvSpPr>
          <p:nvPr>
            <p:ph type="body" idx="1"/>
          </p:nvPr>
        </p:nvSpPr>
        <p:spPr>
          <a:xfrm>
            <a:off x="1740600" y="1428750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34" name="Google Shape;1234;p20"/>
          <p:cNvSpPr/>
          <p:nvPr/>
        </p:nvSpPr>
        <p:spPr>
          <a:xfrm>
            <a:off x="-732193" y="-74242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0"/>
          <p:cNvSpPr/>
          <p:nvPr/>
        </p:nvSpPr>
        <p:spPr>
          <a:xfrm flipH="1">
            <a:off x="8925100" y="27367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0"/>
          <p:cNvSpPr/>
          <p:nvPr/>
        </p:nvSpPr>
        <p:spPr>
          <a:xfrm flipH="1">
            <a:off x="8924975" y="31533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0"/>
          <p:cNvSpPr/>
          <p:nvPr/>
        </p:nvSpPr>
        <p:spPr>
          <a:xfrm flipH="1">
            <a:off x="8889575" y="1857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0"/>
          <p:cNvSpPr/>
          <p:nvPr/>
        </p:nvSpPr>
        <p:spPr>
          <a:xfrm>
            <a:off x="7648800" y="71050"/>
            <a:ext cx="132300" cy="132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0"/>
          <p:cNvSpPr/>
          <p:nvPr/>
        </p:nvSpPr>
        <p:spPr>
          <a:xfrm>
            <a:off x="7271100" y="1308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0"/>
          <p:cNvSpPr/>
          <p:nvPr/>
        </p:nvSpPr>
        <p:spPr>
          <a:xfrm flipH="1">
            <a:off x="5365675" y="1636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0"/>
          <p:cNvSpPr/>
          <p:nvPr/>
        </p:nvSpPr>
        <p:spPr>
          <a:xfrm flipH="1">
            <a:off x="3760675" y="11047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0"/>
          <p:cNvSpPr/>
          <p:nvPr/>
        </p:nvSpPr>
        <p:spPr>
          <a:xfrm flipH="1">
            <a:off x="1740600" y="2371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0"/>
          <p:cNvSpPr/>
          <p:nvPr/>
        </p:nvSpPr>
        <p:spPr>
          <a:xfrm flipH="1">
            <a:off x="395750" y="134635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0"/>
          <p:cNvSpPr/>
          <p:nvPr/>
        </p:nvSpPr>
        <p:spPr>
          <a:xfrm>
            <a:off x="8924975" y="144595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1"/>
          <p:cNvSpPr/>
          <p:nvPr/>
        </p:nvSpPr>
        <p:spPr>
          <a:xfrm>
            <a:off x="-7677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1"/>
          <p:cNvSpPr/>
          <p:nvPr/>
        </p:nvSpPr>
        <p:spPr>
          <a:xfrm>
            <a:off x="80389" y="1977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1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0" name="Google Shape;1250;p21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51" name="Google Shape;1251;p21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4" name="Google Shape;1254;p21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55" name="Google Shape;1255;p2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61" name="Google Shape;1261;p21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2" name="Google Shape;1262;p21"/>
          <p:cNvSpPr txBox="1">
            <a:spLocks noGrp="1"/>
          </p:cNvSpPr>
          <p:nvPr>
            <p:ph type="subTitle" idx="1"/>
          </p:nvPr>
        </p:nvSpPr>
        <p:spPr>
          <a:xfrm>
            <a:off x="1024766" y="2091626"/>
            <a:ext cx="32511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63" name="Google Shape;1263;p21"/>
          <p:cNvSpPr txBox="1">
            <a:spLocks noGrp="1"/>
          </p:cNvSpPr>
          <p:nvPr>
            <p:ph type="title"/>
          </p:nvPr>
        </p:nvSpPr>
        <p:spPr>
          <a:xfrm>
            <a:off x="1415816" y="1680274"/>
            <a:ext cx="24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1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1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1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1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1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1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1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1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1"/>
          <p:cNvSpPr/>
          <p:nvPr/>
        </p:nvSpPr>
        <p:spPr>
          <a:xfrm>
            <a:off x="2544682" y="77442"/>
            <a:ext cx="6330" cy="10086"/>
          </a:xfrm>
          <a:custGeom>
            <a:avLst/>
            <a:gdLst/>
            <a:ahLst/>
            <a:cxnLst/>
            <a:rect l="l" t="t" r="r" b="b"/>
            <a:pathLst>
              <a:path w="91" h="145" extrusionOk="0">
                <a:moveTo>
                  <a:pt x="0" y="0"/>
                </a:moveTo>
                <a:lnTo>
                  <a:pt x="72" y="144"/>
                </a:lnTo>
                <a:lnTo>
                  <a:pt x="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3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3"/>
          <p:cNvSpPr/>
          <p:nvPr/>
        </p:nvSpPr>
        <p:spPr>
          <a:xfrm>
            <a:off x="204075" y="1154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5" name="Google Shape;1305;p2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06" name="Google Shape;1306;p2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9" name="Google Shape;1309;p2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10" name="Google Shape;1310;p2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16" name="Google Shape;1316;p2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7" name="Google Shape;1317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8" name="Google Shape;1318;p23"/>
          <p:cNvSpPr txBox="1">
            <a:spLocks noGrp="1"/>
          </p:cNvSpPr>
          <p:nvPr>
            <p:ph type="subTitle" idx="1"/>
          </p:nvPr>
        </p:nvSpPr>
        <p:spPr>
          <a:xfrm>
            <a:off x="7132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9" name="Google Shape;1319;p23"/>
          <p:cNvSpPr txBox="1">
            <a:spLocks noGrp="1"/>
          </p:cNvSpPr>
          <p:nvPr>
            <p:ph type="subTitle" idx="2"/>
          </p:nvPr>
        </p:nvSpPr>
        <p:spPr>
          <a:xfrm>
            <a:off x="45720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0" name="Google Shape;1320;p23"/>
          <p:cNvSpPr/>
          <p:nvPr/>
        </p:nvSpPr>
        <p:spPr>
          <a:xfrm>
            <a:off x="8759814" y="548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3"/>
          <p:cNvSpPr/>
          <p:nvPr/>
        </p:nvSpPr>
        <p:spPr>
          <a:xfrm flipH="1">
            <a:off x="8844800" y="2342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_1_1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4"/>
          <p:cNvSpPr/>
          <p:nvPr/>
        </p:nvSpPr>
        <p:spPr>
          <a:xfrm>
            <a:off x="-8439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" name="Google Shape;1329;p2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30" name="Google Shape;1330;p2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3" name="Google Shape;1333;p2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34" name="Google Shape;1334;p2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40" name="Google Shape;1340;p2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1" name="Google Shape;1341;p24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24"/>
          <p:cNvSpPr txBox="1">
            <a:spLocks noGrp="1"/>
          </p:cNvSpPr>
          <p:nvPr>
            <p:ph type="subTitle" idx="1"/>
          </p:nvPr>
        </p:nvSpPr>
        <p:spPr>
          <a:xfrm>
            <a:off x="5619521" y="17374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24"/>
          <p:cNvSpPr txBox="1">
            <a:spLocks noGrp="1"/>
          </p:cNvSpPr>
          <p:nvPr>
            <p:ph type="subTitle" idx="2"/>
          </p:nvPr>
        </p:nvSpPr>
        <p:spPr>
          <a:xfrm>
            <a:off x="5288021" y="20893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3"/>
          </p:nvPr>
        </p:nvSpPr>
        <p:spPr>
          <a:xfrm>
            <a:off x="5619521" y="31090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 txBox="1">
            <a:spLocks noGrp="1"/>
          </p:cNvSpPr>
          <p:nvPr>
            <p:ph type="subTitle" idx="4"/>
          </p:nvPr>
        </p:nvSpPr>
        <p:spPr>
          <a:xfrm>
            <a:off x="5288021" y="34609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4"/>
          <p:cNvSpPr/>
          <p:nvPr/>
        </p:nvSpPr>
        <p:spPr>
          <a:xfrm>
            <a:off x="8773109" y="-668437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4"/>
          <p:cNvSpPr/>
          <p:nvPr/>
        </p:nvSpPr>
        <p:spPr>
          <a:xfrm rot="5400000" flipH="1">
            <a:off x="5012675" y="2248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4"/>
          <p:cNvSpPr/>
          <p:nvPr/>
        </p:nvSpPr>
        <p:spPr>
          <a:xfrm rot="5400000" flipH="1">
            <a:off x="4509450" y="1788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4"/>
          <p:cNvSpPr/>
          <p:nvPr/>
        </p:nvSpPr>
        <p:spPr>
          <a:xfrm rot="5400000" flipH="1">
            <a:off x="5845650" y="143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4"/>
          <p:cNvSpPr/>
          <p:nvPr/>
        </p:nvSpPr>
        <p:spPr>
          <a:xfrm rot="5400000" flipH="1">
            <a:off x="7217250" y="2196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4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4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4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4"/>
          <p:cNvSpPr/>
          <p:nvPr/>
        </p:nvSpPr>
        <p:spPr>
          <a:xfrm rot="5400000" flipH="1">
            <a:off x="8893650" y="2429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4"/>
          <p:cNvSpPr/>
          <p:nvPr/>
        </p:nvSpPr>
        <p:spPr>
          <a:xfrm>
            <a:off x="1894825" y="0"/>
            <a:ext cx="318000" cy="318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4"/>
          <p:cNvSpPr/>
          <p:nvPr/>
        </p:nvSpPr>
        <p:spPr>
          <a:xfrm>
            <a:off x="460900" y="687850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5"/>
          <p:cNvSpPr/>
          <p:nvPr/>
        </p:nvSpPr>
        <p:spPr>
          <a:xfrm flipH="1">
            <a:off x="6387089" y="1544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0" name="Google Shape;1360;p2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61" name="Google Shape;1361;p2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2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65" name="Google Shape;1365;p2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71" name="Google Shape;1371;p2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72" name="Google Shape;1372;p25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3" name="Google Shape;1373;p25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4" name="Google Shape;1374;p25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5" name="Google Shape;1375;p25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6" name="Google Shape;1376;p25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7" name="Google Shape;1377;p25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8" name="Google Shape;1378;p2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5"/>
          <p:cNvSpPr/>
          <p:nvPr/>
        </p:nvSpPr>
        <p:spPr>
          <a:xfrm>
            <a:off x="-1278200" y="396272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5"/>
          <p:cNvSpPr/>
          <p:nvPr/>
        </p:nvSpPr>
        <p:spPr>
          <a:xfrm>
            <a:off x="115725" y="3641150"/>
            <a:ext cx="182700" cy="183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5"/>
          <p:cNvSpPr/>
          <p:nvPr/>
        </p:nvSpPr>
        <p:spPr>
          <a:xfrm>
            <a:off x="309725" y="3231575"/>
            <a:ext cx="120000" cy="12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5"/>
          <p:cNvSpPr/>
          <p:nvPr/>
        </p:nvSpPr>
        <p:spPr>
          <a:xfrm>
            <a:off x="1198375" y="174000"/>
            <a:ext cx="120000" cy="12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5"/>
          <p:cNvSpPr/>
          <p:nvPr/>
        </p:nvSpPr>
        <p:spPr>
          <a:xfrm>
            <a:off x="2798575" y="97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5"/>
          <p:cNvSpPr/>
          <p:nvPr/>
        </p:nvSpPr>
        <p:spPr>
          <a:xfrm>
            <a:off x="6227575" y="121875"/>
            <a:ext cx="67500" cy="6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5"/>
          <p:cNvSpPr/>
          <p:nvPr/>
        </p:nvSpPr>
        <p:spPr>
          <a:xfrm>
            <a:off x="6988350" y="161150"/>
            <a:ext cx="40500" cy="4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5"/>
          <p:cNvSpPr/>
          <p:nvPr/>
        </p:nvSpPr>
        <p:spPr>
          <a:xfrm>
            <a:off x="8914825" y="1193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6"/>
          <p:cNvSpPr/>
          <p:nvPr/>
        </p:nvSpPr>
        <p:spPr>
          <a:xfrm flipH="1">
            <a:off x="0" y="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6"/>
          <p:cNvSpPr/>
          <p:nvPr/>
        </p:nvSpPr>
        <p:spPr>
          <a:xfrm flipH="1">
            <a:off x="6266714" y="-9379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1" name="Google Shape;1391;p2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92" name="Google Shape;1392;p2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2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96" name="Google Shape;1396;p2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02" name="Google Shape;1402;p2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03" name="Google Shape;1403;p26"/>
          <p:cNvSpPr txBox="1">
            <a:spLocks noGrp="1"/>
          </p:cNvSpPr>
          <p:nvPr>
            <p:ph type="subTitle" idx="1"/>
          </p:nvPr>
        </p:nvSpPr>
        <p:spPr>
          <a:xfrm>
            <a:off x="1761397" y="144830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4" name="Google Shape;1404;p26"/>
          <p:cNvSpPr txBox="1">
            <a:spLocks noGrp="1"/>
          </p:cNvSpPr>
          <p:nvPr>
            <p:ph type="subTitle" idx="2"/>
          </p:nvPr>
        </p:nvSpPr>
        <p:spPr>
          <a:xfrm>
            <a:off x="1761397" y="1736727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5" name="Google Shape;1405;p2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6" name="Google Shape;1406;p26"/>
          <p:cNvSpPr txBox="1">
            <a:spLocks noGrp="1"/>
          </p:cNvSpPr>
          <p:nvPr>
            <p:ph type="subTitle" idx="3"/>
          </p:nvPr>
        </p:nvSpPr>
        <p:spPr>
          <a:xfrm>
            <a:off x="1761397" y="2591158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7" name="Google Shape;1407;p26"/>
          <p:cNvSpPr txBox="1">
            <a:spLocks noGrp="1"/>
          </p:cNvSpPr>
          <p:nvPr>
            <p:ph type="subTitle" idx="4"/>
          </p:nvPr>
        </p:nvSpPr>
        <p:spPr>
          <a:xfrm>
            <a:off x="1761397" y="2879923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8" name="Google Shape;1408;p26"/>
          <p:cNvSpPr txBox="1">
            <a:spLocks noGrp="1"/>
          </p:cNvSpPr>
          <p:nvPr>
            <p:ph type="subTitle" idx="5"/>
          </p:nvPr>
        </p:nvSpPr>
        <p:spPr>
          <a:xfrm>
            <a:off x="1761397" y="373401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9" name="Google Shape;1409;p26"/>
          <p:cNvSpPr txBox="1">
            <a:spLocks noGrp="1"/>
          </p:cNvSpPr>
          <p:nvPr>
            <p:ph type="subTitle" idx="6"/>
          </p:nvPr>
        </p:nvSpPr>
        <p:spPr>
          <a:xfrm>
            <a:off x="1761397" y="4022431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10" name="Google Shape;1410;p26"/>
          <p:cNvSpPr/>
          <p:nvPr/>
        </p:nvSpPr>
        <p:spPr>
          <a:xfrm flipH="1">
            <a:off x="1290725" y="144300"/>
            <a:ext cx="332700" cy="332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6"/>
          <p:cNvSpPr/>
          <p:nvPr/>
        </p:nvSpPr>
        <p:spPr>
          <a:xfrm flipH="1">
            <a:off x="252600" y="1090800"/>
            <a:ext cx="148200" cy="148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6"/>
          <p:cNvSpPr/>
          <p:nvPr/>
        </p:nvSpPr>
        <p:spPr>
          <a:xfrm flipH="1">
            <a:off x="1072025" y="90000"/>
            <a:ext cx="81900" cy="82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6"/>
          <p:cNvSpPr/>
          <p:nvPr/>
        </p:nvSpPr>
        <p:spPr>
          <a:xfrm flipH="1">
            <a:off x="3543975" y="153450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6"/>
          <p:cNvSpPr/>
          <p:nvPr/>
        </p:nvSpPr>
        <p:spPr>
          <a:xfrm flipH="1">
            <a:off x="4743675" y="772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6"/>
          <p:cNvSpPr/>
          <p:nvPr/>
        </p:nvSpPr>
        <p:spPr>
          <a:xfrm flipH="1">
            <a:off x="6133575" y="229650"/>
            <a:ext cx="73200" cy="7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6"/>
          <p:cNvSpPr/>
          <p:nvPr/>
        </p:nvSpPr>
        <p:spPr>
          <a:xfrm flipH="1">
            <a:off x="59150" y="211672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6"/>
          <p:cNvSpPr/>
          <p:nvPr/>
        </p:nvSpPr>
        <p:spPr>
          <a:xfrm flipH="1">
            <a:off x="8912350" y="220507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6"/>
          <p:cNvSpPr/>
          <p:nvPr/>
        </p:nvSpPr>
        <p:spPr>
          <a:xfrm flipH="1">
            <a:off x="8916800" y="28677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7"/>
          <p:cNvSpPr/>
          <p:nvPr/>
        </p:nvSpPr>
        <p:spPr>
          <a:xfrm>
            <a:off x="-1361200" y="-16090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7"/>
          <p:cNvSpPr/>
          <p:nvPr/>
        </p:nvSpPr>
        <p:spPr>
          <a:xfrm rot="10800000" flipH="1">
            <a:off x="7041264" y="-25665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7"/>
          <p:cNvSpPr/>
          <p:nvPr/>
        </p:nvSpPr>
        <p:spPr>
          <a:xfrm rot="10800000" flipH="1">
            <a:off x="-63986" y="1232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4" name="Google Shape;1424;p2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25" name="Google Shape;1425;p2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2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29" name="Google Shape;1429;p2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5" name="Google Shape;1435;p2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6" name="Google Shape;1436;p27"/>
          <p:cNvSpPr txBox="1">
            <a:spLocks noGrp="1"/>
          </p:cNvSpPr>
          <p:nvPr>
            <p:ph type="subTitle" idx="1"/>
          </p:nvPr>
        </p:nvSpPr>
        <p:spPr>
          <a:xfrm>
            <a:off x="1596338" y="1601106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37" name="Google Shape;1437;p27"/>
          <p:cNvSpPr txBox="1">
            <a:spLocks noGrp="1"/>
          </p:cNvSpPr>
          <p:nvPr>
            <p:ph type="subTitle" idx="2"/>
          </p:nvPr>
        </p:nvSpPr>
        <p:spPr>
          <a:xfrm>
            <a:off x="1340138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27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9" name="Google Shape;1439;p27"/>
          <p:cNvSpPr txBox="1">
            <a:spLocks noGrp="1"/>
          </p:cNvSpPr>
          <p:nvPr>
            <p:ph type="subTitle" idx="3"/>
          </p:nvPr>
        </p:nvSpPr>
        <p:spPr>
          <a:xfrm>
            <a:off x="1596338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0" name="Google Shape;1440;p27"/>
          <p:cNvSpPr txBox="1">
            <a:spLocks noGrp="1"/>
          </p:cNvSpPr>
          <p:nvPr>
            <p:ph type="subTitle" idx="4"/>
          </p:nvPr>
        </p:nvSpPr>
        <p:spPr>
          <a:xfrm>
            <a:off x="1340138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1" name="Google Shape;1441;p27"/>
          <p:cNvSpPr txBox="1">
            <a:spLocks noGrp="1"/>
          </p:cNvSpPr>
          <p:nvPr>
            <p:ph type="subTitle" idx="5"/>
          </p:nvPr>
        </p:nvSpPr>
        <p:spPr>
          <a:xfrm>
            <a:off x="6112163" y="16010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2" name="Google Shape;1442;p27"/>
          <p:cNvSpPr txBox="1">
            <a:spLocks noGrp="1"/>
          </p:cNvSpPr>
          <p:nvPr>
            <p:ph type="subTitle" idx="6"/>
          </p:nvPr>
        </p:nvSpPr>
        <p:spPr>
          <a:xfrm>
            <a:off x="6112163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7"/>
          <p:cNvSpPr txBox="1">
            <a:spLocks noGrp="1"/>
          </p:cNvSpPr>
          <p:nvPr>
            <p:ph type="subTitle" idx="7"/>
          </p:nvPr>
        </p:nvSpPr>
        <p:spPr>
          <a:xfrm>
            <a:off x="6112163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8"/>
          </p:nvPr>
        </p:nvSpPr>
        <p:spPr>
          <a:xfrm>
            <a:off x="6112163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/>
          <p:nvPr/>
        </p:nvSpPr>
        <p:spPr>
          <a:xfrm>
            <a:off x="1659425" y="78525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7"/>
          <p:cNvSpPr/>
          <p:nvPr/>
        </p:nvSpPr>
        <p:spPr>
          <a:xfrm>
            <a:off x="128050" y="1372500"/>
            <a:ext cx="135000" cy="135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7"/>
          <p:cNvSpPr/>
          <p:nvPr/>
        </p:nvSpPr>
        <p:spPr>
          <a:xfrm>
            <a:off x="356650" y="15249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7"/>
          <p:cNvSpPr/>
          <p:nvPr/>
        </p:nvSpPr>
        <p:spPr>
          <a:xfrm>
            <a:off x="2040425" y="7852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7"/>
          <p:cNvSpPr/>
          <p:nvPr/>
        </p:nvSpPr>
        <p:spPr>
          <a:xfrm>
            <a:off x="4555025" y="1547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7"/>
          <p:cNvSpPr/>
          <p:nvPr/>
        </p:nvSpPr>
        <p:spPr>
          <a:xfrm>
            <a:off x="5469425" y="785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7"/>
          <p:cNvSpPr/>
          <p:nvPr/>
        </p:nvSpPr>
        <p:spPr>
          <a:xfrm>
            <a:off x="7603025" y="230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7"/>
          <p:cNvSpPr/>
          <p:nvPr/>
        </p:nvSpPr>
        <p:spPr>
          <a:xfrm>
            <a:off x="2878625" y="190600"/>
            <a:ext cx="55500" cy="5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8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8"/>
          <p:cNvSpPr/>
          <p:nvPr/>
        </p:nvSpPr>
        <p:spPr>
          <a:xfrm>
            <a:off x="-148036" y="-2053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8"/>
          <p:cNvSpPr/>
          <p:nvPr/>
        </p:nvSpPr>
        <p:spPr>
          <a:xfrm flipH="1">
            <a:off x="6384589" y="81840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28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58" name="Google Shape;1458;p28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1" name="Google Shape;1461;p28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62" name="Google Shape;1462;p28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68" name="Google Shape;1468;p28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69" name="Google Shape;1469;p28"/>
          <p:cNvSpPr txBox="1">
            <a:spLocks noGrp="1"/>
          </p:cNvSpPr>
          <p:nvPr>
            <p:ph type="subTitle" idx="1"/>
          </p:nvPr>
        </p:nvSpPr>
        <p:spPr>
          <a:xfrm>
            <a:off x="834122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0" name="Google Shape;1470;p28"/>
          <p:cNvSpPr txBox="1">
            <a:spLocks noGrp="1"/>
          </p:cNvSpPr>
          <p:nvPr>
            <p:ph type="subTitle" idx="2"/>
          </p:nvPr>
        </p:nvSpPr>
        <p:spPr>
          <a:xfrm>
            <a:off x="834122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8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28"/>
          <p:cNvSpPr txBox="1">
            <a:spLocks noGrp="1"/>
          </p:cNvSpPr>
          <p:nvPr>
            <p:ph type="subTitle" idx="3"/>
          </p:nvPr>
        </p:nvSpPr>
        <p:spPr>
          <a:xfrm>
            <a:off x="2762141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3" name="Google Shape;1473;p28"/>
          <p:cNvSpPr txBox="1">
            <a:spLocks noGrp="1"/>
          </p:cNvSpPr>
          <p:nvPr>
            <p:ph type="subTitle" idx="4"/>
          </p:nvPr>
        </p:nvSpPr>
        <p:spPr>
          <a:xfrm>
            <a:off x="2761336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8"/>
          <p:cNvSpPr txBox="1">
            <a:spLocks noGrp="1"/>
          </p:cNvSpPr>
          <p:nvPr>
            <p:ph type="subTitle" idx="5"/>
          </p:nvPr>
        </p:nvSpPr>
        <p:spPr>
          <a:xfrm>
            <a:off x="4690159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5" name="Google Shape;1475;p28"/>
          <p:cNvSpPr txBox="1">
            <a:spLocks noGrp="1"/>
          </p:cNvSpPr>
          <p:nvPr>
            <p:ph type="subTitle" idx="6"/>
          </p:nvPr>
        </p:nvSpPr>
        <p:spPr>
          <a:xfrm>
            <a:off x="4692897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28"/>
          <p:cNvSpPr txBox="1">
            <a:spLocks noGrp="1"/>
          </p:cNvSpPr>
          <p:nvPr>
            <p:ph type="subTitle" idx="7"/>
          </p:nvPr>
        </p:nvSpPr>
        <p:spPr>
          <a:xfrm>
            <a:off x="6618178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7" name="Google Shape;1477;p28"/>
          <p:cNvSpPr txBox="1">
            <a:spLocks noGrp="1"/>
          </p:cNvSpPr>
          <p:nvPr>
            <p:ph type="subTitle" idx="8"/>
          </p:nvPr>
        </p:nvSpPr>
        <p:spPr>
          <a:xfrm>
            <a:off x="6618178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8"/>
          <p:cNvSpPr/>
          <p:nvPr/>
        </p:nvSpPr>
        <p:spPr>
          <a:xfrm>
            <a:off x="-1464700" y="38645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8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8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8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8"/>
          <p:cNvSpPr/>
          <p:nvPr/>
        </p:nvSpPr>
        <p:spPr>
          <a:xfrm flipH="1">
            <a:off x="8925100" y="10199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8"/>
          <p:cNvSpPr/>
          <p:nvPr/>
        </p:nvSpPr>
        <p:spPr>
          <a:xfrm flipH="1">
            <a:off x="8924975" y="14365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8"/>
          <p:cNvSpPr/>
          <p:nvPr/>
        </p:nvSpPr>
        <p:spPr>
          <a:xfrm flipH="1">
            <a:off x="8889575" y="1411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8"/>
          <p:cNvSpPr/>
          <p:nvPr/>
        </p:nvSpPr>
        <p:spPr>
          <a:xfrm>
            <a:off x="184450" y="3623350"/>
            <a:ext cx="130500" cy="130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8"/>
          <p:cNvSpPr/>
          <p:nvPr/>
        </p:nvSpPr>
        <p:spPr>
          <a:xfrm>
            <a:off x="184450" y="33470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300" name="Google Shape;300;p4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flipH="1">
            <a:off x="6356089" y="1153155"/>
            <a:ext cx="2793827" cy="3682841"/>
            <a:chOff x="1822925" y="238125"/>
            <a:chExt cx="3974150" cy="5238750"/>
          </a:xfrm>
        </p:grpSpPr>
        <p:sp>
          <p:nvSpPr>
            <p:cNvPr id="423" name="Google Shape;423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4"/>
          <p:cNvGrpSpPr/>
          <p:nvPr/>
        </p:nvGrpSpPr>
        <p:grpSpPr>
          <a:xfrm>
            <a:off x="31489" y="1153155"/>
            <a:ext cx="2793827" cy="3682841"/>
            <a:chOff x="1822925" y="238125"/>
            <a:chExt cx="3974150" cy="5238750"/>
          </a:xfrm>
        </p:grpSpPr>
        <p:sp>
          <p:nvSpPr>
            <p:cNvPr id="426" name="Google Shape;426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4"/>
          <p:cNvSpPr/>
          <p:nvPr/>
        </p:nvSpPr>
        <p:spPr>
          <a:xfrm>
            <a:off x="3154950" y="169562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30" name="Google Shape;430;p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433;p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34" name="Google Shape;434;p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40" name="Google Shape;440;p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4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"/>
          <p:cNvSpPr txBox="1">
            <a:spLocks noGrp="1"/>
          </p:cNvSpPr>
          <p:nvPr>
            <p:ph type="body" idx="1"/>
          </p:nvPr>
        </p:nvSpPr>
        <p:spPr>
          <a:xfrm>
            <a:off x="713225" y="1153150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43" name="Google Shape;443;p4"/>
          <p:cNvSpPr/>
          <p:nvPr/>
        </p:nvSpPr>
        <p:spPr>
          <a:xfrm>
            <a:off x="-791498" y="-81966"/>
            <a:ext cx="1242959" cy="1242920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"/>
          <p:cNvSpPr/>
          <p:nvPr/>
        </p:nvSpPr>
        <p:spPr>
          <a:xfrm>
            <a:off x="8430725" y="4561150"/>
            <a:ext cx="621600" cy="621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"/>
          <p:cNvSpPr/>
          <p:nvPr/>
        </p:nvSpPr>
        <p:spPr>
          <a:xfrm flipH="1">
            <a:off x="8925875" y="365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"/>
          <p:cNvSpPr/>
          <p:nvPr/>
        </p:nvSpPr>
        <p:spPr>
          <a:xfrm flipH="1">
            <a:off x="1013075" y="1733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"/>
          <p:cNvSpPr/>
          <p:nvPr/>
        </p:nvSpPr>
        <p:spPr>
          <a:xfrm>
            <a:off x="8155850" y="47356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"/>
          <p:cNvSpPr/>
          <p:nvPr/>
        </p:nvSpPr>
        <p:spPr>
          <a:xfrm>
            <a:off x="8925875" y="4418049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"/>
          <p:cNvSpPr/>
          <p:nvPr/>
        </p:nvSpPr>
        <p:spPr>
          <a:xfrm>
            <a:off x="302725" y="47935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"/>
          <p:cNvSpPr/>
          <p:nvPr/>
        </p:nvSpPr>
        <p:spPr>
          <a:xfrm flipH="1">
            <a:off x="100225" y="42155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2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9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9"/>
          <p:cNvSpPr/>
          <p:nvPr/>
        </p:nvSpPr>
        <p:spPr>
          <a:xfrm>
            <a:off x="-40611" y="-89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92" name="Google Shape;1492;p2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5" name="Google Shape;1495;p2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02" name="Google Shape;1502;p2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3" name="Google Shape;1503;p29"/>
          <p:cNvSpPr txBox="1">
            <a:spLocks noGrp="1"/>
          </p:cNvSpPr>
          <p:nvPr>
            <p:ph type="subTitle" idx="1"/>
          </p:nvPr>
        </p:nvSpPr>
        <p:spPr>
          <a:xfrm>
            <a:off x="75160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2"/>
          </p:nvPr>
        </p:nvSpPr>
        <p:spPr>
          <a:xfrm>
            <a:off x="75160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subTitle" idx="3"/>
          </p:nvPr>
        </p:nvSpPr>
        <p:spPr>
          <a:xfrm>
            <a:off x="2296028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4"/>
          </p:nvPr>
        </p:nvSpPr>
        <p:spPr>
          <a:xfrm>
            <a:off x="2296028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9"/>
          <p:cNvSpPr txBox="1">
            <a:spLocks noGrp="1"/>
          </p:cNvSpPr>
          <p:nvPr>
            <p:ph type="subTitle" idx="5"/>
          </p:nvPr>
        </p:nvSpPr>
        <p:spPr>
          <a:xfrm>
            <a:off x="3840450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8" name="Google Shape;1508;p29"/>
          <p:cNvSpPr txBox="1">
            <a:spLocks noGrp="1"/>
          </p:cNvSpPr>
          <p:nvPr>
            <p:ph type="subTitle" idx="6"/>
          </p:nvPr>
        </p:nvSpPr>
        <p:spPr>
          <a:xfrm>
            <a:off x="3840450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29"/>
          <p:cNvSpPr txBox="1">
            <a:spLocks noGrp="1"/>
          </p:cNvSpPr>
          <p:nvPr>
            <p:ph type="subTitle" idx="7"/>
          </p:nvPr>
        </p:nvSpPr>
        <p:spPr>
          <a:xfrm>
            <a:off x="5384872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0" name="Google Shape;1510;p29"/>
          <p:cNvSpPr txBox="1">
            <a:spLocks noGrp="1"/>
          </p:cNvSpPr>
          <p:nvPr>
            <p:ph type="subTitle" idx="8"/>
          </p:nvPr>
        </p:nvSpPr>
        <p:spPr>
          <a:xfrm>
            <a:off x="5384872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29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2" name="Google Shape;1512;p29"/>
          <p:cNvSpPr txBox="1">
            <a:spLocks noGrp="1"/>
          </p:cNvSpPr>
          <p:nvPr>
            <p:ph type="subTitle" idx="9"/>
          </p:nvPr>
        </p:nvSpPr>
        <p:spPr>
          <a:xfrm>
            <a:off x="692929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3" name="Google Shape;1513;p29"/>
          <p:cNvSpPr txBox="1">
            <a:spLocks noGrp="1"/>
          </p:cNvSpPr>
          <p:nvPr>
            <p:ph type="subTitle" idx="13"/>
          </p:nvPr>
        </p:nvSpPr>
        <p:spPr>
          <a:xfrm>
            <a:off x="692929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9"/>
          <p:cNvSpPr/>
          <p:nvPr/>
        </p:nvSpPr>
        <p:spPr>
          <a:xfrm>
            <a:off x="7730075" y="39475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9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9"/>
          <p:cNvSpPr/>
          <p:nvPr/>
        </p:nvSpPr>
        <p:spPr>
          <a:xfrm flipH="1">
            <a:off x="219550" y="3044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9"/>
          <p:cNvSpPr/>
          <p:nvPr/>
        </p:nvSpPr>
        <p:spPr>
          <a:xfrm flipH="1">
            <a:off x="128050" y="3864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0"/>
          <p:cNvSpPr/>
          <p:nvPr/>
        </p:nvSpPr>
        <p:spPr>
          <a:xfrm>
            <a:off x="3154950" y="926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4" name="Google Shape;1524;p3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25" name="Google Shape;1525;p3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8" name="Google Shape;1528;p3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29" name="Google Shape;1529;p3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35" name="Google Shape;1535;p3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36" name="Google Shape;1536;p30"/>
          <p:cNvSpPr txBox="1">
            <a:spLocks noGrp="1"/>
          </p:cNvSpPr>
          <p:nvPr>
            <p:ph type="subTitle" idx="1"/>
          </p:nvPr>
        </p:nvSpPr>
        <p:spPr>
          <a:xfrm>
            <a:off x="1268322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7" name="Google Shape;1537;p30"/>
          <p:cNvSpPr txBox="1">
            <a:spLocks noGrp="1"/>
          </p:cNvSpPr>
          <p:nvPr>
            <p:ph type="subTitle" idx="2"/>
          </p:nvPr>
        </p:nvSpPr>
        <p:spPr>
          <a:xfrm>
            <a:off x="1104222" y="22019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30"/>
          <p:cNvSpPr txBox="1">
            <a:spLocks noGrp="1"/>
          </p:cNvSpPr>
          <p:nvPr>
            <p:ph type="subTitle" idx="3"/>
          </p:nvPr>
        </p:nvSpPr>
        <p:spPr>
          <a:xfrm>
            <a:off x="3840547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9" name="Google Shape;1539;p30"/>
          <p:cNvSpPr txBox="1">
            <a:spLocks noGrp="1"/>
          </p:cNvSpPr>
          <p:nvPr>
            <p:ph type="subTitle" idx="4"/>
          </p:nvPr>
        </p:nvSpPr>
        <p:spPr>
          <a:xfrm>
            <a:off x="3674797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0"/>
          <p:cNvSpPr txBox="1">
            <a:spLocks noGrp="1"/>
          </p:cNvSpPr>
          <p:nvPr>
            <p:ph type="subTitle" idx="5"/>
          </p:nvPr>
        </p:nvSpPr>
        <p:spPr>
          <a:xfrm>
            <a:off x="6412578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1" name="Google Shape;1541;p30"/>
          <p:cNvSpPr txBox="1">
            <a:spLocks noGrp="1"/>
          </p:cNvSpPr>
          <p:nvPr>
            <p:ph type="subTitle" idx="6"/>
          </p:nvPr>
        </p:nvSpPr>
        <p:spPr>
          <a:xfrm>
            <a:off x="6246828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30"/>
          <p:cNvSpPr txBox="1">
            <a:spLocks noGrp="1"/>
          </p:cNvSpPr>
          <p:nvPr>
            <p:ph type="subTitle" idx="7"/>
          </p:nvPr>
        </p:nvSpPr>
        <p:spPr>
          <a:xfrm>
            <a:off x="1268322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3" name="Google Shape;1543;p30"/>
          <p:cNvSpPr txBox="1">
            <a:spLocks noGrp="1"/>
          </p:cNvSpPr>
          <p:nvPr>
            <p:ph type="subTitle" idx="8"/>
          </p:nvPr>
        </p:nvSpPr>
        <p:spPr>
          <a:xfrm>
            <a:off x="1102572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30"/>
          <p:cNvSpPr txBox="1">
            <a:spLocks noGrp="1"/>
          </p:cNvSpPr>
          <p:nvPr>
            <p:ph type="subTitle" idx="9"/>
          </p:nvPr>
        </p:nvSpPr>
        <p:spPr>
          <a:xfrm>
            <a:off x="3840547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5" name="Google Shape;1545;p30"/>
          <p:cNvSpPr txBox="1">
            <a:spLocks noGrp="1"/>
          </p:cNvSpPr>
          <p:nvPr>
            <p:ph type="subTitle" idx="13"/>
          </p:nvPr>
        </p:nvSpPr>
        <p:spPr>
          <a:xfrm>
            <a:off x="3674797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30"/>
          <p:cNvSpPr txBox="1">
            <a:spLocks noGrp="1"/>
          </p:cNvSpPr>
          <p:nvPr>
            <p:ph type="subTitle" idx="14"/>
          </p:nvPr>
        </p:nvSpPr>
        <p:spPr>
          <a:xfrm>
            <a:off x="6412578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subTitle" idx="15"/>
          </p:nvPr>
        </p:nvSpPr>
        <p:spPr>
          <a:xfrm>
            <a:off x="6246828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3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9" name="Google Shape;1549;p30"/>
          <p:cNvSpPr/>
          <p:nvPr/>
        </p:nvSpPr>
        <p:spPr>
          <a:xfrm flipH="1">
            <a:off x="-2080611" y="-17052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0"/>
          <p:cNvSpPr/>
          <p:nvPr/>
        </p:nvSpPr>
        <p:spPr>
          <a:xfrm>
            <a:off x="8818839" y="4511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0"/>
          <p:cNvSpPr/>
          <p:nvPr/>
        </p:nvSpPr>
        <p:spPr>
          <a:xfrm>
            <a:off x="3493600" y="1343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0"/>
          <p:cNvSpPr/>
          <p:nvPr/>
        </p:nvSpPr>
        <p:spPr>
          <a:xfrm flipH="1">
            <a:off x="6154425" y="134375"/>
            <a:ext cx="92400" cy="92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0"/>
          <p:cNvSpPr/>
          <p:nvPr/>
        </p:nvSpPr>
        <p:spPr>
          <a:xfrm flipH="1">
            <a:off x="5621025" y="1217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0"/>
          <p:cNvSpPr/>
          <p:nvPr/>
        </p:nvSpPr>
        <p:spPr>
          <a:xfrm flipH="1">
            <a:off x="7678425" y="1217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0"/>
          <p:cNvSpPr/>
          <p:nvPr/>
        </p:nvSpPr>
        <p:spPr>
          <a:xfrm flipH="1">
            <a:off x="1764250" y="178775"/>
            <a:ext cx="92400" cy="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30"/>
          <p:cNvSpPr/>
          <p:nvPr/>
        </p:nvSpPr>
        <p:spPr>
          <a:xfrm flipH="1">
            <a:off x="2221450" y="899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30"/>
          <p:cNvSpPr/>
          <p:nvPr/>
        </p:nvSpPr>
        <p:spPr>
          <a:xfrm flipH="1">
            <a:off x="2831025" y="20670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30"/>
          <p:cNvSpPr/>
          <p:nvPr/>
        </p:nvSpPr>
        <p:spPr>
          <a:xfrm flipH="1">
            <a:off x="372000" y="203855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30"/>
          <p:cNvSpPr/>
          <p:nvPr/>
        </p:nvSpPr>
        <p:spPr>
          <a:xfrm flipH="1">
            <a:off x="101950" y="2412900"/>
            <a:ext cx="132000" cy="13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3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2"/>
          <p:cNvSpPr/>
          <p:nvPr/>
        </p:nvSpPr>
        <p:spPr>
          <a:xfrm>
            <a:off x="6911675" y="1612900"/>
            <a:ext cx="2133300" cy="2133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2"/>
          <p:cNvSpPr/>
          <p:nvPr/>
        </p:nvSpPr>
        <p:spPr>
          <a:xfrm>
            <a:off x="77314" y="-2268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2"/>
          <p:cNvSpPr/>
          <p:nvPr/>
        </p:nvSpPr>
        <p:spPr>
          <a:xfrm flipH="1">
            <a:off x="6177039" y="1913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8" name="Google Shape;1588;p32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89" name="Google Shape;1589;p32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2" name="Google Shape;1592;p32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93" name="Google Shape;1593;p32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2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2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2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2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2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99" name="Google Shape;1599;p32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/>
          <p:nvPr/>
        </p:nvSpPr>
        <p:spPr>
          <a:xfrm>
            <a:off x="8286550" y="4307650"/>
            <a:ext cx="754200" cy="75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32"/>
          <p:cNvSpPr/>
          <p:nvPr/>
        </p:nvSpPr>
        <p:spPr>
          <a:xfrm>
            <a:off x="8835700" y="3833400"/>
            <a:ext cx="165600" cy="165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32"/>
          <p:cNvSpPr/>
          <p:nvPr/>
        </p:nvSpPr>
        <p:spPr>
          <a:xfrm>
            <a:off x="8879375" y="33084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2"/>
          <p:cNvSpPr/>
          <p:nvPr/>
        </p:nvSpPr>
        <p:spPr>
          <a:xfrm flipH="1">
            <a:off x="198300" y="34177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2"/>
          <p:cNvSpPr/>
          <p:nvPr/>
        </p:nvSpPr>
        <p:spPr>
          <a:xfrm flipH="1">
            <a:off x="198175" y="38342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2"/>
          <p:cNvSpPr/>
          <p:nvPr/>
        </p:nvSpPr>
        <p:spPr>
          <a:xfrm flipH="1">
            <a:off x="162775" y="25388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2"/>
          <p:cNvSpPr/>
          <p:nvPr/>
        </p:nvSpPr>
        <p:spPr>
          <a:xfrm rot="5400000" flipH="1">
            <a:off x="4303364" y="16333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32"/>
          <p:cNvSpPr/>
          <p:nvPr/>
        </p:nvSpPr>
        <p:spPr>
          <a:xfrm rot="5400000" flipH="1">
            <a:off x="4043768" y="163325"/>
            <a:ext cx="750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32"/>
          <p:cNvSpPr/>
          <p:nvPr/>
        </p:nvSpPr>
        <p:spPr>
          <a:xfrm rot="5400000" flipH="1">
            <a:off x="4802375" y="14316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2"/>
          <p:cNvSpPr/>
          <p:nvPr/>
        </p:nvSpPr>
        <p:spPr>
          <a:xfrm flipH="1">
            <a:off x="8700950" y="9477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3"/>
          <p:cNvSpPr/>
          <p:nvPr/>
        </p:nvSpPr>
        <p:spPr>
          <a:xfrm>
            <a:off x="4565225" y="129900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33"/>
          <p:cNvSpPr/>
          <p:nvPr/>
        </p:nvSpPr>
        <p:spPr>
          <a:xfrm flipH="1">
            <a:off x="548046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33"/>
          <p:cNvSpPr/>
          <p:nvPr/>
        </p:nvSpPr>
        <p:spPr>
          <a:xfrm>
            <a:off x="60261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3"/>
          <p:cNvSpPr/>
          <p:nvPr/>
        </p:nvSpPr>
        <p:spPr>
          <a:xfrm>
            <a:off x="1654446" y="5503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3"/>
          <p:cNvSpPr/>
          <p:nvPr/>
        </p:nvSpPr>
        <p:spPr>
          <a:xfrm>
            <a:off x="1581793" y="468050"/>
            <a:ext cx="6113100" cy="4387800"/>
          </a:xfrm>
          <a:prstGeom prst="rect">
            <a:avLst/>
          </a:prstGeom>
          <a:gradFill>
            <a:gsLst>
              <a:gs pos="0">
                <a:srgbClr val="EFB5F9"/>
              </a:gs>
              <a:gs pos="100000">
                <a:srgbClr val="B4D2F8"/>
              </a:gs>
            </a:gsLst>
            <a:lin ang="5400012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3"/>
          <p:cNvSpPr/>
          <p:nvPr/>
        </p:nvSpPr>
        <p:spPr>
          <a:xfrm>
            <a:off x="1515450" y="3778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33"/>
          <p:cNvGrpSpPr/>
          <p:nvPr/>
        </p:nvGrpSpPr>
        <p:grpSpPr>
          <a:xfrm>
            <a:off x="6712554" y="684129"/>
            <a:ext cx="751827" cy="231823"/>
            <a:chOff x="7626954" y="599598"/>
            <a:chExt cx="751827" cy="231823"/>
          </a:xfrm>
        </p:grpSpPr>
        <p:sp>
          <p:nvSpPr>
            <p:cNvPr id="1620" name="Google Shape;1620;p33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26" name="Google Shape;1626;p33"/>
          <p:cNvCxnSpPr/>
          <p:nvPr/>
        </p:nvCxnSpPr>
        <p:spPr>
          <a:xfrm>
            <a:off x="1528100" y="1070000"/>
            <a:ext cx="6094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7" name="Google Shape;1627;p33"/>
          <p:cNvSpPr txBox="1">
            <a:spLocks noGrp="1"/>
          </p:cNvSpPr>
          <p:nvPr>
            <p:ph type="subTitle" idx="1"/>
          </p:nvPr>
        </p:nvSpPr>
        <p:spPr>
          <a:xfrm>
            <a:off x="2642550" y="2197069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8" name="Google Shape;1628;p33"/>
          <p:cNvSpPr txBox="1">
            <a:spLocks noGrp="1"/>
          </p:cNvSpPr>
          <p:nvPr>
            <p:ph type="title"/>
          </p:nvPr>
        </p:nvSpPr>
        <p:spPr>
          <a:xfrm>
            <a:off x="2642550" y="1320550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Font typeface="Dosis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9" name="Google Shape;1629;p33"/>
          <p:cNvSpPr txBox="1"/>
          <p:nvPr/>
        </p:nvSpPr>
        <p:spPr>
          <a:xfrm>
            <a:off x="1611900" y="3598750"/>
            <a:ext cx="5920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30" name="Google Shape;1630;p33"/>
          <p:cNvSpPr/>
          <p:nvPr/>
        </p:nvSpPr>
        <p:spPr>
          <a:xfrm flipH="1">
            <a:off x="8719756" y="91192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33"/>
          <p:cNvSpPr/>
          <p:nvPr/>
        </p:nvSpPr>
        <p:spPr>
          <a:xfrm flipH="1">
            <a:off x="8719750" y="122214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33"/>
          <p:cNvSpPr/>
          <p:nvPr/>
        </p:nvSpPr>
        <p:spPr>
          <a:xfrm flipH="1">
            <a:off x="8693298" y="25734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4"/>
          <p:cNvSpPr/>
          <p:nvPr/>
        </p:nvSpPr>
        <p:spPr>
          <a:xfrm flipH="1">
            <a:off x="6370464" y="740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3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4"/>
          <p:cNvSpPr/>
          <p:nvPr/>
        </p:nvSpPr>
        <p:spPr>
          <a:xfrm>
            <a:off x="-11" y="-814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34"/>
          <p:cNvSpPr/>
          <p:nvPr/>
        </p:nvSpPr>
        <p:spPr>
          <a:xfrm>
            <a:off x="2642550" y="125638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8" name="Google Shape;1638;p3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39" name="Google Shape;1639;p3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2" name="Google Shape;1642;p3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43" name="Google Shape;1643;p3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49" name="Google Shape;1649;p3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50" name="Google Shape;1650;p34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4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4"/>
          <p:cNvSpPr/>
          <p:nvPr/>
        </p:nvSpPr>
        <p:spPr>
          <a:xfrm rot="5400000" flipH="1">
            <a:off x="2957685" y="2039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4"/>
          <p:cNvSpPr/>
          <p:nvPr/>
        </p:nvSpPr>
        <p:spPr>
          <a:xfrm rot="5400000" flipH="1">
            <a:off x="2617165" y="2039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4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4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3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35"/>
          <p:cNvSpPr/>
          <p:nvPr/>
        </p:nvSpPr>
        <p:spPr>
          <a:xfrm>
            <a:off x="-2048775" y="-2214187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35"/>
          <p:cNvSpPr/>
          <p:nvPr/>
        </p:nvSpPr>
        <p:spPr>
          <a:xfrm rot="-2077967" flipH="1">
            <a:off x="6317628" y="1607727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0" name="Google Shape;1660;p3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61" name="Google Shape;1661;p3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3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65" name="Google Shape;1665;p3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1" name="Google Shape;1671;p3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72" name="Google Shape;1672;p35"/>
          <p:cNvSpPr/>
          <p:nvPr/>
        </p:nvSpPr>
        <p:spPr>
          <a:xfrm rot="-2077967" flipH="1">
            <a:off x="-2464947" y="-749698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35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5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5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5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35"/>
          <p:cNvSpPr/>
          <p:nvPr/>
        </p:nvSpPr>
        <p:spPr>
          <a:xfrm rot="5400000" flipH="1">
            <a:off x="5443404" y="2109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35"/>
          <p:cNvSpPr/>
          <p:nvPr/>
        </p:nvSpPr>
        <p:spPr>
          <a:xfrm rot="5400000" flipH="1">
            <a:off x="5207722" y="21090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35"/>
          <p:cNvSpPr/>
          <p:nvPr/>
        </p:nvSpPr>
        <p:spPr>
          <a:xfrm rot="5400000" flipH="1">
            <a:off x="6053004" y="585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5"/>
          <p:cNvSpPr/>
          <p:nvPr/>
        </p:nvSpPr>
        <p:spPr>
          <a:xfrm rot="5400000" flipH="1">
            <a:off x="2978040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5"/>
          <p:cNvSpPr/>
          <p:nvPr/>
        </p:nvSpPr>
        <p:spPr>
          <a:xfrm rot="5400000" flipH="1">
            <a:off x="8728065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5"/>
          <p:cNvSpPr/>
          <p:nvPr/>
        </p:nvSpPr>
        <p:spPr>
          <a:xfrm flipH="1">
            <a:off x="8978875" y="3839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35"/>
          <p:cNvSpPr/>
          <p:nvPr/>
        </p:nvSpPr>
        <p:spPr>
          <a:xfrm flipH="1">
            <a:off x="8875700" y="22407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5"/>
          <p:cNvSpPr/>
          <p:nvPr/>
        </p:nvSpPr>
        <p:spPr>
          <a:xfrm>
            <a:off x="1902100" y="12"/>
            <a:ext cx="301500" cy="30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5"/>
          <p:cNvSpPr/>
          <p:nvPr/>
        </p:nvSpPr>
        <p:spPr>
          <a:xfrm>
            <a:off x="2295550" y="59281"/>
            <a:ext cx="151800" cy="151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"/>
          <p:cNvSpPr/>
          <p:nvPr/>
        </p:nvSpPr>
        <p:spPr>
          <a:xfrm flipH="1">
            <a:off x="6426364" y="9324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"/>
          <p:cNvSpPr/>
          <p:nvPr/>
        </p:nvSpPr>
        <p:spPr>
          <a:xfrm>
            <a:off x="7790625" y="-1581887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58" name="Google Shape;458;p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" name="Google Shape;461;p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62" name="Google Shape;462;p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68" name="Google Shape;468;p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5"/>
          <p:cNvSpPr txBox="1">
            <a:spLocks noGrp="1"/>
          </p:cNvSpPr>
          <p:nvPr>
            <p:ph type="subTitle" idx="1"/>
          </p:nvPr>
        </p:nvSpPr>
        <p:spPr>
          <a:xfrm>
            <a:off x="1353375" y="2627376"/>
            <a:ext cx="2578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1" name="Google Shape;471;p5"/>
          <p:cNvSpPr txBox="1">
            <a:spLocks noGrp="1"/>
          </p:cNvSpPr>
          <p:nvPr>
            <p:ph type="subTitle" idx="2"/>
          </p:nvPr>
        </p:nvSpPr>
        <p:spPr>
          <a:xfrm>
            <a:off x="5213625" y="2627376"/>
            <a:ext cx="257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2" name="Google Shape;472;p5"/>
          <p:cNvSpPr txBox="1">
            <a:spLocks noGrp="1"/>
          </p:cNvSpPr>
          <p:nvPr>
            <p:ph type="subTitle" idx="3"/>
          </p:nvPr>
        </p:nvSpPr>
        <p:spPr>
          <a:xfrm>
            <a:off x="1354875" y="3094561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5"/>
          <p:cNvSpPr txBox="1">
            <a:spLocks noGrp="1"/>
          </p:cNvSpPr>
          <p:nvPr>
            <p:ph type="subTitle" idx="4"/>
          </p:nvPr>
        </p:nvSpPr>
        <p:spPr>
          <a:xfrm>
            <a:off x="5212125" y="3096936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"/>
          <p:cNvSpPr/>
          <p:nvPr/>
        </p:nvSpPr>
        <p:spPr>
          <a:xfrm>
            <a:off x="140125" y="408115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"/>
          <p:cNvSpPr/>
          <p:nvPr/>
        </p:nvSpPr>
        <p:spPr>
          <a:xfrm flipH="1">
            <a:off x="8879975" y="394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5"/>
          <p:cNvSpPr/>
          <p:nvPr/>
        </p:nvSpPr>
        <p:spPr>
          <a:xfrm>
            <a:off x="-844643" y="-84030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"/>
          <p:cNvSpPr/>
          <p:nvPr/>
        </p:nvSpPr>
        <p:spPr>
          <a:xfrm flipH="1">
            <a:off x="251075" y="1163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"/>
          <p:cNvSpPr/>
          <p:nvPr/>
        </p:nvSpPr>
        <p:spPr>
          <a:xfrm flipH="1">
            <a:off x="51920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"/>
          <p:cNvSpPr/>
          <p:nvPr/>
        </p:nvSpPr>
        <p:spPr>
          <a:xfrm flipH="1">
            <a:off x="30584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"/>
          <p:cNvSpPr/>
          <p:nvPr/>
        </p:nvSpPr>
        <p:spPr>
          <a:xfrm>
            <a:off x="3154950" y="22764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"/>
          <p:cNvSpPr/>
          <p:nvPr/>
        </p:nvSpPr>
        <p:spPr>
          <a:xfrm flipH="1">
            <a:off x="6261564" y="-9229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6"/>
          <p:cNvSpPr/>
          <p:nvPr/>
        </p:nvSpPr>
        <p:spPr>
          <a:xfrm>
            <a:off x="1514" y="-146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86" name="Google Shape;486;p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96" name="Google Shape;496;p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7" name="Google Shape;497;p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67900" y="2954750"/>
            <a:ext cx="315300" cy="315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175875" y="353642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6"/>
          <p:cNvSpPr/>
          <p:nvPr/>
        </p:nvSpPr>
        <p:spPr>
          <a:xfrm>
            <a:off x="8893575" y="281857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6"/>
          <p:cNvSpPr/>
          <p:nvPr/>
        </p:nvSpPr>
        <p:spPr>
          <a:xfrm>
            <a:off x="5349850" y="109225"/>
            <a:ext cx="136200" cy="13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"/>
          <p:cNvSpPr/>
          <p:nvPr/>
        </p:nvSpPr>
        <p:spPr>
          <a:xfrm>
            <a:off x="3673450" y="1092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"/>
          <p:cNvSpPr/>
          <p:nvPr/>
        </p:nvSpPr>
        <p:spPr>
          <a:xfrm>
            <a:off x="4664050" y="1854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507" name="Google Shape;507;p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17" name="Google Shape;517;p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8" name="Google Shape;518;p7"/>
          <p:cNvSpPr txBox="1">
            <a:spLocks noGrp="1"/>
          </p:cNvSpPr>
          <p:nvPr>
            <p:ph type="title"/>
          </p:nvPr>
        </p:nvSpPr>
        <p:spPr>
          <a:xfrm>
            <a:off x="2057400" y="1924063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7"/>
          <p:cNvSpPr txBox="1">
            <a:spLocks noGrp="1"/>
          </p:cNvSpPr>
          <p:nvPr>
            <p:ph type="subTitle" idx="1"/>
          </p:nvPr>
        </p:nvSpPr>
        <p:spPr>
          <a:xfrm>
            <a:off x="2057400" y="2579237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7"/>
          <p:cNvSpPr/>
          <p:nvPr/>
        </p:nvSpPr>
        <p:spPr>
          <a:xfrm>
            <a:off x="228600" y="956847"/>
            <a:ext cx="138600" cy="13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>
            <a:off x="228600" y="441700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>
            <a:off x="228600" y="211020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-1488200" y="3697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"/>
          <p:cNvSpPr/>
          <p:nvPr/>
        </p:nvSpPr>
        <p:spPr>
          <a:xfrm flipH="1">
            <a:off x="6350164" y="-712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684" name="Google Shape;684;p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4" name="Google Shape;694;p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5" name="Google Shape;695;p9"/>
          <p:cNvSpPr txBox="1">
            <a:spLocks noGrp="1"/>
          </p:cNvSpPr>
          <p:nvPr>
            <p:ph type="title"/>
          </p:nvPr>
        </p:nvSpPr>
        <p:spPr>
          <a:xfrm>
            <a:off x="1299213" y="2479014"/>
            <a:ext cx="2423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6" name="Google Shape;696;p9"/>
          <p:cNvSpPr txBox="1">
            <a:spLocks noGrp="1"/>
          </p:cNvSpPr>
          <p:nvPr>
            <p:ph type="subTitle" idx="1"/>
          </p:nvPr>
        </p:nvSpPr>
        <p:spPr>
          <a:xfrm>
            <a:off x="882963" y="3046075"/>
            <a:ext cx="32556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-783343" y="-84057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 flipH="1">
            <a:off x="208100" y="3576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 flipH="1">
            <a:off x="207975" y="39933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 flipH="1">
            <a:off x="172575" y="2697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1"/>
          <p:cNvSpPr/>
          <p:nvPr/>
        </p:nvSpPr>
        <p:spPr>
          <a:xfrm flipH="1">
            <a:off x="6338989" y="519904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1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1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1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1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1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1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1"/>
          <p:cNvSpPr/>
          <p:nvPr/>
        </p:nvSpPr>
        <p:spPr>
          <a:xfrm flipH="1">
            <a:off x="1055579" y="9568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1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1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11"/>
          <p:cNvGrpSpPr/>
          <p:nvPr/>
        </p:nvGrpSpPr>
        <p:grpSpPr>
          <a:xfrm>
            <a:off x="906450" y="755975"/>
            <a:ext cx="7485084" cy="3475473"/>
            <a:chOff x="906450" y="755975"/>
            <a:chExt cx="7485084" cy="3475473"/>
          </a:xfrm>
        </p:grpSpPr>
        <p:sp>
          <p:nvSpPr>
            <p:cNvPr id="737" name="Google Shape;737;p11"/>
            <p:cNvSpPr/>
            <p:nvPr/>
          </p:nvSpPr>
          <p:spPr>
            <a:xfrm>
              <a:off x="1060434" y="952448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987546" y="851107"/>
              <a:ext cx="7331100" cy="3279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906450" y="755975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11"/>
            <p:cNvGrpSpPr/>
            <p:nvPr/>
          </p:nvGrpSpPr>
          <p:grpSpPr>
            <a:xfrm>
              <a:off x="7356762" y="866771"/>
              <a:ext cx="751827" cy="231823"/>
              <a:chOff x="7626954" y="599598"/>
              <a:chExt cx="751827" cy="231823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47" name="Google Shape;747;p11"/>
            <p:cNvCxnSpPr/>
            <p:nvPr/>
          </p:nvCxnSpPr>
          <p:spPr>
            <a:xfrm>
              <a:off x="912917" y="1242033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8" name="Google Shape;748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11719"/>
            <a:ext cx="772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9" name="Google Shape;749;p11"/>
          <p:cNvSpPr txBox="1">
            <a:spLocks noGrp="1"/>
          </p:cNvSpPr>
          <p:nvPr>
            <p:ph type="body" idx="1"/>
          </p:nvPr>
        </p:nvSpPr>
        <p:spPr>
          <a:xfrm>
            <a:off x="708513" y="3248781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0" name="Google Shape;750;p11"/>
          <p:cNvSpPr/>
          <p:nvPr/>
        </p:nvSpPr>
        <p:spPr>
          <a:xfrm rot="5400000" flipH="1">
            <a:off x="7580425" y="459942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1"/>
          <p:cNvSpPr/>
          <p:nvPr/>
        </p:nvSpPr>
        <p:spPr>
          <a:xfrm rot="5400000" flipH="1">
            <a:off x="84442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1"/>
          <p:cNvSpPr/>
          <p:nvPr/>
        </p:nvSpPr>
        <p:spPr>
          <a:xfrm rot="5400000" flipH="1">
            <a:off x="60058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"/>
          <p:cNvSpPr/>
          <p:nvPr/>
        </p:nvSpPr>
        <p:spPr>
          <a:xfrm>
            <a:off x="8026407" y="-6117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/>
          <p:nvPr/>
        </p:nvSpPr>
        <p:spPr>
          <a:xfrm>
            <a:off x="21839" y="-1270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1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759" name="Google Shape;759;p1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1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763" name="Google Shape;763;p1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69" name="Google Shape;769;p1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0" name="Google Shape;770;p13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title" hasCustomPrompt="1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5" name="Google Shape;775;p13"/>
          <p:cNvSpPr txBox="1">
            <a:spLocks noGrp="1"/>
          </p:cNvSpPr>
          <p:nvPr>
            <p:ph type="title" idx="5" hasCustomPrompt="1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6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8"/>
          </p:nvPr>
        </p:nvSpPr>
        <p:spPr>
          <a:xfrm>
            <a:off x="5686221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3"/>
          <p:cNvSpPr txBox="1">
            <a:spLocks noGrp="1"/>
          </p:cNvSpPr>
          <p:nvPr>
            <p:ph type="subTitle" idx="13"/>
          </p:nvPr>
        </p:nvSpPr>
        <p:spPr>
          <a:xfrm>
            <a:off x="5686221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3" name="Google Shape;783;p13"/>
          <p:cNvSpPr/>
          <p:nvPr/>
        </p:nvSpPr>
        <p:spPr>
          <a:xfrm>
            <a:off x="3154925" y="-25352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 flipH="1">
            <a:off x="163075" y="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 flipH="1">
            <a:off x="8753050" y="20286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3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3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pace Mono"/>
              <a:buNone/>
              <a:defRPr sz="2800" b="1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6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8" r:id="rId22"/>
    <p:sldLayoutId id="2147483679" r:id="rId23"/>
    <p:sldLayoutId id="2147483680" r:id="rId24"/>
    <p:sldLayoutId id="214748368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0"/>
          <p:cNvGrpSpPr/>
          <p:nvPr/>
        </p:nvGrpSpPr>
        <p:grpSpPr>
          <a:xfrm>
            <a:off x="878900" y="1181150"/>
            <a:ext cx="7386201" cy="2837332"/>
            <a:chOff x="878900" y="1181150"/>
            <a:chExt cx="7386201" cy="2837332"/>
          </a:xfrm>
        </p:grpSpPr>
        <p:sp>
          <p:nvSpPr>
            <p:cNvPr id="1699" name="Google Shape;1699;p40"/>
            <p:cNvSpPr/>
            <p:nvPr/>
          </p:nvSpPr>
          <p:spPr>
            <a:xfrm>
              <a:off x="998801" y="1288482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938839" y="1237274"/>
              <a:ext cx="7266300" cy="2730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878900" y="1181150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02" name="Google Shape;1702;p40"/>
          <p:cNvCxnSpPr/>
          <p:nvPr/>
        </p:nvCxnSpPr>
        <p:spPr>
          <a:xfrm>
            <a:off x="879800" y="3346450"/>
            <a:ext cx="7264500" cy="0"/>
          </a:xfrm>
          <a:prstGeom prst="straightConnector1">
            <a:avLst/>
          </a:prstGeom>
          <a:noFill/>
          <a:ln w="19050" cap="flat" cmpd="sng">
            <a:solidFill>
              <a:srgbClr val="6A0A9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03" name="Google Shape;1703;p40"/>
          <p:cNvGrpSpPr/>
          <p:nvPr/>
        </p:nvGrpSpPr>
        <p:grpSpPr>
          <a:xfrm>
            <a:off x="7280562" y="1295671"/>
            <a:ext cx="751827" cy="231823"/>
            <a:chOff x="7626954" y="599598"/>
            <a:chExt cx="751827" cy="231823"/>
          </a:xfrm>
        </p:grpSpPr>
        <p:sp>
          <p:nvSpPr>
            <p:cNvPr id="1704" name="Google Shape;1704;p40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0" name="Google Shape;1710;p40"/>
          <p:cNvSpPr txBox="1">
            <a:spLocks noGrp="1"/>
          </p:cNvSpPr>
          <p:nvPr>
            <p:ph type="ctrTitle"/>
          </p:nvPr>
        </p:nvSpPr>
        <p:spPr>
          <a:xfrm>
            <a:off x="922084" y="1277831"/>
            <a:ext cx="7207624" cy="20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elicious Heavy" pitchFamily="50" charset="0"/>
              </a:rPr>
              <a:t>Unit 3</a:t>
            </a:r>
            <a:r>
              <a:rPr lang="en" dirty="0">
                <a:latin typeface="Delicious Heavy" pitchFamily="50" charset="0"/>
              </a:rPr>
              <a:t> </a:t>
            </a:r>
            <a:br>
              <a:rPr lang="en" dirty="0"/>
            </a:br>
            <a:r>
              <a:rPr lang="en" sz="3600" dirty="0">
                <a:solidFill>
                  <a:srgbClr val="FF944B"/>
                </a:solidFill>
                <a:latin typeface="Amasis MT Pro Black" panose="02040A04050005020304" pitchFamily="18" charset="0"/>
              </a:rPr>
              <a:t>There is No Place Like Home</a:t>
            </a:r>
            <a:br>
              <a:rPr lang="en" sz="3600" dirty="0">
                <a:latin typeface="Amasis MT Pro Black" panose="02040A04050005020304" pitchFamily="18" charset="0"/>
              </a:rPr>
            </a:b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Form , Meaning &amp; Function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1" name="Google Shape;1711;p40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8C53"/>
                </a:solidFill>
              </a:rPr>
              <a:t>Done by: </a:t>
            </a:r>
            <a:r>
              <a:rPr lang="en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chemeClr val="tx2">
                  <a:lumMod val="50000"/>
                </a:schemeClr>
              </a:solidFill>
              <a:latin typeface="Handlee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Car School Cliparts, Download Free Car School Cliparts png images,  Free ClipArts on Clipart Library">
            <a:extLst>
              <a:ext uri="{FF2B5EF4-FFF2-40B4-BE49-F238E27FC236}">
                <a16:creationId xmlns:a16="http://schemas.microsoft.com/office/drawing/2014/main" id="{236D809A-7890-47A7-92B8-CF877042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1188720"/>
            <a:ext cx="2987040" cy="179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61BFB688-48A0-4F51-9E58-4DF171C5B469}"/>
              </a:ext>
            </a:extLst>
          </p:cNvPr>
          <p:cNvSpPr/>
          <p:nvPr/>
        </p:nvSpPr>
        <p:spPr>
          <a:xfrm>
            <a:off x="813816" y="3502152"/>
            <a:ext cx="3877056" cy="996696"/>
          </a:xfrm>
          <a:prstGeom prst="cloudCallout">
            <a:avLst>
              <a:gd name="adj1" fmla="val 78648"/>
              <a:gd name="adj2" fmla="val -30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5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Can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bring me another cup of coffee?</a:t>
            </a:r>
            <a:endParaRPr lang="en-US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2011643F-E98F-4669-BFC7-0EF64F34D3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4980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and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 Can</a:t>
            </a:r>
            <a:r>
              <a:rPr lang="en-US" sz="3600" dirty="0">
                <a:latin typeface="Arial Rounded MT Bold" panose="020F0704030504030204" pitchFamily="34" charset="0"/>
              </a:rPr>
              <a:t> for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Request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FF0B-9F28-4978-81F1-E49EBAC81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41"/>
          <a:stretch/>
        </p:blipFill>
        <p:spPr>
          <a:xfrm>
            <a:off x="5843016" y="2834640"/>
            <a:ext cx="2002536" cy="170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61A56DA-B03F-44C6-A596-2A70EA04E423}"/>
              </a:ext>
            </a:extLst>
          </p:cNvPr>
          <p:cNvSpPr/>
          <p:nvPr/>
        </p:nvSpPr>
        <p:spPr>
          <a:xfrm>
            <a:off x="4888992" y="1313688"/>
            <a:ext cx="3255264" cy="1289304"/>
          </a:xfrm>
          <a:prstGeom prst="cloudCallout">
            <a:avLst>
              <a:gd name="adj1" fmla="val -68262"/>
              <a:gd name="adj2" fmla="val 12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Will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drive me school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E7F2E72-9821-400D-A265-CBC4045C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872" y="1536192"/>
            <a:ext cx="2560062" cy="277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فقاعة التفكير: على شكل سحابة 62">
            <a:extLst>
              <a:ext uri="{FF2B5EF4-FFF2-40B4-BE49-F238E27FC236}">
                <a16:creationId xmlns:a16="http://schemas.microsoft.com/office/drawing/2014/main" id="{BEA798D0-89BC-4C63-ACC4-A5BDE336750A}"/>
              </a:ext>
            </a:extLst>
          </p:cNvPr>
          <p:cNvSpPr/>
          <p:nvPr/>
        </p:nvSpPr>
        <p:spPr>
          <a:xfrm>
            <a:off x="621792" y="1764792"/>
            <a:ext cx="3026664" cy="1481328"/>
          </a:xfrm>
          <a:prstGeom prst="cloudCallout">
            <a:avLst>
              <a:gd name="adj1" fmla="val 60439"/>
              <a:gd name="adj2" fmla="val -10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800" dirty="0"/>
              <a:t>Don’t worry! I </a:t>
            </a:r>
            <a:r>
              <a:rPr lang="en-US" sz="1800" b="1" u="sng" dirty="0">
                <a:solidFill>
                  <a:srgbClr val="FFD9B3"/>
                </a:solidFill>
              </a:rPr>
              <a:t>will </a:t>
            </a:r>
            <a:r>
              <a:rPr lang="en-US" sz="1800" dirty="0"/>
              <a:t>help you with your homework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64" name="فقاعة التفكير: على شكل سحابة 63">
            <a:extLst>
              <a:ext uri="{FF2B5EF4-FFF2-40B4-BE49-F238E27FC236}">
                <a16:creationId xmlns:a16="http://schemas.microsoft.com/office/drawing/2014/main" id="{B9576CFC-4406-4738-BC11-1165FAE845D4}"/>
              </a:ext>
            </a:extLst>
          </p:cNvPr>
          <p:cNvSpPr/>
          <p:nvPr/>
        </p:nvSpPr>
        <p:spPr>
          <a:xfrm>
            <a:off x="6208776" y="1874520"/>
            <a:ext cx="2313432" cy="1170432"/>
          </a:xfrm>
          <a:prstGeom prst="cloudCallout">
            <a:avLst>
              <a:gd name="adj1" fmla="val -83827"/>
              <a:gd name="adj2" fmla="val 30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800" dirty="0"/>
          </a:p>
          <a:p>
            <a:pPr algn="ctr"/>
            <a:r>
              <a:rPr lang="en-US" sz="2000" dirty="0"/>
              <a:t>It is difficult  homework!</a:t>
            </a:r>
          </a:p>
          <a:p>
            <a:pPr algn="ctr"/>
            <a:endParaRPr lang="en-US" dirty="0"/>
          </a:p>
        </p:txBody>
      </p:sp>
      <p:sp>
        <p:nvSpPr>
          <p:cNvPr id="65" name="Google Shape;1758;p45">
            <a:extLst>
              <a:ext uri="{FF2B5EF4-FFF2-40B4-BE49-F238E27FC236}">
                <a16:creationId xmlns:a16="http://schemas.microsoft.com/office/drawing/2014/main" id="{8B17A5E7-EB1C-415C-B3EA-54214E6F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offer.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65E577C-683F-4F86-87CE-9CB219FD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506854"/>
            <a:ext cx="2651760" cy="235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8581A25-4B9E-4A10-997E-5C38060BECDA}"/>
              </a:ext>
            </a:extLst>
          </p:cNvPr>
          <p:cNvSpPr/>
          <p:nvPr/>
        </p:nvSpPr>
        <p:spPr>
          <a:xfrm>
            <a:off x="3895344" y="1719072"/>
            <a:ext cx="4544568" cy="1481328"/>
          </a:xfrm>
          <a:prstGeom prst="cloudCallout">
            <a:avLst>
              <a:gd name="adj1" fmla="val -62699"/>
              <a:gd name="adj2" fmla="val 4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We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be friends forever.</a:t>
            </a:r>
            <a:endParaRPr lang="en-US" sz="1600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C6669478-0C1B-4BA1-92B1-726E9DDC0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5608" y="466344"/>
            <a:ext cx="5769864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promise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8" name="Google Shape;2188;p58"/>
          <p:cNvGrpSpPr/>
          <p:nvPr/>
        </p:nvGrpSpPr>
        <p:grpSpPr>
          <a:xfrm>
            <a:off x="7909800" y="4218925"/>
            <a:ext cx="1234200" cy="1067400"/>
            <a:chOff x="7909800" y="4218925"/>
            <a:chExt cx="1234200" cy="1067400"/>
          </a:xfrm>
        </p:grpSpPr>
        <p:sp>
          <p:nvSpPr>
            <p:cNvPr id="2189" name="Google Shape;2189;p58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0E778D0-DD7C-4C85-A25C-14E9FFE3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0" y="1225296"/>
            <a:ext cx="2864167" cy="3557017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7F7670A3-963A-45F9-86E8-48707EFE6014}"/>
              </a:ext>
            </a:extLst>
          </p:cNvPr>
          <p:cNvSpPr/>
          <p:nvPr/>
        </p:nvSpPr>
        <p:spPr>
          <a:xfrm>
            <a:off x="3721608" y="1911096"/>
            <a:ext cx="4544568" cy="1408176"/>
          </a:xfrm>
          <a:prstGeom prst="cloudCallout">
            <a:avLst>
              <a:gd name="adj1" fmla="val -58474"/>
              <a:gd name="adj2" fmla="val 11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Stop or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shoot .</a:t>
            </a:r>
            <a:endParaRPr lang="en-US" sz="1600" dirty="0"/>
          </a:p>
        </p:txBody>
      </p:sp>
      <p:sp>
        <p:nvSpPr>
          <p:cNvPr id="10" name="Google Shape;1758;p45">
            <a:extLst>
              <a:ext uri="{FF2B5EF4-FFF2-40B4-BE49-F238E27FC236}">
                <a16:creationId xmlns:a16="http://schemas.microsoft.com/office/drawing/2014/main" id="{CB96053B-4446-450D-81AE-F02E8583A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96" y="50292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 Rounded MT Bold" panose="020F0704030504030204" pitchFamily="34" charset="0"/>
              </a:rPr>
              <a:t>Use </a:t>
            </a:r>
            <a:r>
              <a:rPr lang="en-US" sz="40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4000" dirty="0">
                <a:latin typeface="Arial Rounded MT Bold" panose="020F0704030504030204" pitchFamily="34" charset="0"/>
              </a:rPr>
              <a:t> for warning.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B119D361-B774-4318-ADC6-06C7381CE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Use </a:t>
            </a:r>
            <a:r>
              <a:rPr lang="en-US" sz="32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200" dirty="0">
                <a:latin typeface="Arial Rounded MT Bold" panose="020F0704030504030204" pitchFamily="34" charset="0"/>
              </a:rPr>
              <a:t> for spontaneous decisions.</a:t>
            </a:r>
            <a:br>
              <a:rPr lang="en-US" sz="3200" dirty="0">
                <a:latin typeface="Arial Rounded MT Bold" panose="020F0704030504030204" pitchFamily="34" charset="0"/>
              </a:rPr>
            </a:b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2345F3B-14F2-4402-9A44-206697D5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" y="1188720"/>
            <a:ext cx="1993392" cy="198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C7D26A4-7C8A-427C-86EB-C9452A120229}"/>
              </a:ext>
            </a:extLst>
          </p:cNvPr>
          <p:cNvSpPr/>
          <p:nvPr/>
        </p:nvSpPr>
        <p:spPr>
          <a:xfrm>
            <a:off x="3520440" y="1152144"/>
            <a:ext cx="4544568" cy="1362456"/>
          </a:xfrm>
          <a:prstGeom prst="cloudCallout">
            <a:avLst>
              <a:gd name="adj1" fmla="val -60285"/>
              <a:gd name="adj2" fmla="val 16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Wait !!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help you .</a:t>
            </a:r>
            <a:endParaRPr lang="en-US" sz="16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EB9232-A021-4569-B5D0-9B26BB7B4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0" t="18075" r="25400" b="10240"/>
          <a:stretch/>
        </p:blipFill>
        <p:spPr>
          <a:xfrm>
            <a:off x="5660136" y="2816352"/>
            <a:ext cx="2816352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74CA4AC7-E13D-4225-89A4-4BF0D36F3AB7}"/>
              </a:ext>
            </a:extLst>
          </p:cNvPr>
          <p:cNvSpPr/>
          <p:nvPr/>
        </p:nvSpPr>
        <p:spPr>
          <a:xfrm>
            <a:off x="594360" y="3243072"/>
            <a:ext cx="4974336" cy="1362456"/>
          </a:xfrm>
          <a:prstGeom prst="cloudCallout">
            <a:avLst>
              <a:gd name="adj1" fmla="val 52992"/>
              <a:gd name="adj2" fmla="val -56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sz="2100" dirty="0"/>
              <a:t>I </a:t>
            </a:r>
            <a:r>
              <a:rPr lang="en-US" sz="2100" b="1" u="sng" dirty="0">
                <a:solidFill>
                  <a:srgbClr val="FFD9B3"/>
                </a:solidFill>
              </a:rPr>
              <a:t>will </a:t>
            </a:r>
            <a:r>
              <a:rPr lang="en-US" sz="2100" dirty="0"/>
              <a:t>close the window right now. It is very windy.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41"/>
          <p:cNvSpPr/>
          <p:nvPr/>
        </p:nvSpPr>
        <p:spPr>
          <a:xfrm flipH="1">
            <a:off x="8498975" y="1661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B0BCC0-ACA2-4A0F-B26D-30A9DD0C1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9" t="29581" r="14836" b="33844"/>
          <a:stretch/>
        </p:blipFill>
        <p:spPr>
          <a:xfrm>
            <a:off x="1132471" y="1398606"/>
            <a:ext cx="7217764" cy="215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E59EA83-4ABC-4B42-9FE0-EA56C39CA6F3}"/>
              </a:ext>
            </a:extLst>
          </p:cNvPr>
          <p:cNvSpPr/>
          <p:nvPr/>
        </p:nvSpPr>
        <p:spPr>
          <a:xfrm>
            <a:off x="1988457" y="3998686"/>
            <a:ext cx="6008914" cy="558800"/>
          </a:xfrm>
          <a:prstGeom prst="wedgeRoundRectCallout">
            <a:avLst>
              <a:gd name="adj1" fmla="val -63598"/>
              <a:gd name="adj2" fmla="val -21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</a:t>
            </a:r>
            <a:r>
              <a:rPr lang="en-US" sz="1800" b="1" dirty="0">
                <a:solidFill>
                  <a:srgbClr val="FFC000"/>
                </a:solidFill>
              </a:rPr>
              <a:t>notice</a:t>
            </a:r>
            <a:r>
              <a:rPr lang="en-US" sz="1600" b="1" dirty="0"/>
              <a:t>  about the verbs in these sentences?</a:t>
            </a:r>
            <a:endParaRPr lang="ar-SA" sz="16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317DC0-7BDD-4BB7-BC83-AD6D2EFCCF95}"/>
              </a:ext>
            </a:extLst>
          </p:cNvPr>
          <p:cNvSpPr/>
          <p:nvPr/>
        </p:nvSpPr>
        <p:spPr>
          <a:xfrm>
            <a:off x="1453564" y="1475922"/>
            <a:ext cx="3408722" cy="316592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322A57-5179-4E19-8847-AA3DE1D9ABED}"/>
              </a:ext>
            </a:extLst>
          </p:cNvPr>
          <p:cNvSpPr/>
          <p:nvPr/>
        </p:nvSpPr>
        <p:spPr>
          <a:xfrm>
            <a:off x="4929736" y="1468665"/>
            <a:ext cx="2603178" cy="294821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57494FA-73B4-4382-8666-ED474D906C97}"/>
              </a:ext>
            </a:extLst>
          </p:cNvPr>
          <p:cNvSpPr/>
          <p:nvPr/>
        </p:nvSpPr>
        <p:spPr>
          <a:xfrm>
            <a:off x="1284515" y="2322286"/>
            <a:ext cx="355600" cy="110308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63CBA59A-582D-479B-A515-56846184A129}"/>
              </a:ext>
            </a:extLst>
          </p:cNvPr>
          <p:cNvSpPr/>
          <p:nvPr/>
        </p:nvSpPr>
        <p:spPr>
          <a:xfrm>
            <a:off x="2438401" y="478973"/>
            <a:ext cx="3243943" cy="558800"/>
          </a:xfrm>
          <a:prstGeom prst="wedgeRoundRectCallout">
            <a:avLst>
              <a:gd name="adj1" fmla="val -64940"/>
              <a:gd name="adj2" fmla="val -47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a </a:t>
            </a:r>
            <a:r>
              <a:rPr lang="en-US" sz="1800" b="1" dirty="0">
                <a:solidFill>
                  <a:srgbClr val="FFC000"/>
                </a:solidFill>
              </a:rPr>
              <a:t>time clause</a:t>
            </a:r>
            <a:r>
              <a:rPr lang="en-US" sz="1600" b="1" dirty="0"/>
              <a:t>?</a:t>
            </a:r>
            <a:endParaRPr lang="ar-SA" sz="1600" b="1" dirty="0"/>
          </a:p>
        </p:txBody>
      </p:sp>
      <p:pic>
        <p:nvPicPr>
          <p:cNvPr id="4" name="Picture 6" descr="32 ideas de Gif | gifs de besos, gifs de besos apasionados, gif parejas">
            <a:extLst>
              <a:ext uri="{FF2B5EF4-FFF2-40B4-BE49-F238E27FC236}">
                <a16:creationId xmlns:a16="http://schemas.microsoft.com/office/drawing/2014/main" id="{276D08C7-C2F3-4A5D-A0AF-93599073BB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"/>
            <a:ext cx="2061029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4DEA61-DDB3-4A91-8A48-F63A4200BD53}"/>
              </a:ext>
            </a:extLst>
          </p:cNvPr>
          <p:cNvSpPr txBox="1"/>
          <p:nvPr/>
        </p:nvSpPr>
        <p:spPr>
          <a:xfrm>
            <a:off x="747487" y="1249011"/>
            <a:ext cx="7714342" cy="90794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 time clause </a:t>
            </a:r>
            <a:r>
              <a:rPr lang="en-US" sz="1500" dirty="0"/>
              <a:t>tells when something will happen.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</a:t>
            </a:r>
            <a:r>
              <a:rPr lang="en-US" sz="1500" dirty="0"/>
              <a:t> </a:t>
            </a:r>
            <a:r>
              <a:rPr lang="en-US" sz="1500" b="1" dirty="0"/>
              <a:t>time clause</a:t>
            </a:r>
            <a:r>
              <a:rPr lang="en-US" sz="1500" dirty="0"/>
              <a:t> is </a:t>
            </a:r>
            <a:r>
              <a:rPr lang="en-US" sz="1500" b="1" dirty="0"/>
              <a:t>always </a:t>
            </a:r>
            <a:r>
              <a:rPr lang="en-US" sz="1500" dirty="0"/>
              <a:t>a </a:t>
            </a:r>
            <a:r>
              <a:rPr lang="en-US" sz="1500" b="1" u="sng" dirty="0"/>
              <a:t>dependent clause </a:t>
            </a:r>
            <a:r>
              <a:rPr lang="en-US" sz="1500" dirty="0"/>
              <a:t>that must be joined to </a:t>
            </a:r>
            <a:r>
              <a:rPr lang="en-US" sz="1500" b="1" u="sng" dirty="0"/>
              <a:t>independent </a:t>
            </a:r>
            <a:r>
              <a:rPr lang="en-US" sz="1500" b="1" dirty="0"/>
              <a:t>(main) </a:t>
            </a:r>
            <a:r>
              <a:rPr lang="en-US" sz="1500" dirty="0"/>
              <a:t>clauses.  </a:t>
            </a:r>
          </a:p>
          <a:p>
            <a:endParaRPr lang="ar-SA" sz="400" dirty="0"/>
          </a:p>
        </p:txBody>
      </p:sp>
      <p:pic>
        <p:nvPicPr>
          <p:cNvPr id="102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4A3E1D0D-94D2-45BA-9F49-F8DECB04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1" y="2329541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1EE3CCD-5676-4E37-8B80-2FF2001CB7AB}"/>
              </a:ext>
            </a:extLst>
          </p:cNvPr>
          <p:cNvSpPr/>
          <p:nvPr/>
        </p:nvSpPr>
        <p:spPr>
          <a:xfrm>
            <a:off x="2706912" y="2336800"/>
            <a:ext cx="5210629" cy="849086"/>
          </a:xfrm>
          <a:prstGeom prst="cloudCallout">
            <a:avLst>
              <a:gd name="adj1" fmla="val -58232"/>
              <a:gd name="adj2" fmla="val 22511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Future time clause may begin with :</a:t>
            </a:r>
          </a:p>
          <a:p>
            <a:pPr algn="ctr"/>
            <a:r>
              <a:rPr lang="en-US" sz="1600" b="1" dirty="0"/>
              <a:t>after, as soon as, once, or when</a:t>
            </a:r>
            <a:r>
              <a:rPr lang="en-US" sz="1700" dirty="0"/>
              <a:t>. </a:t>
            </a:r>
          </a:p>
          <a:p>
            <a:pPr algn="ctr"/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814C61-933F-4481-8709-283EFF6CB977}"/>
              </a:ext>
            </a:extLst>
          </p:cNvPr>
          <p:cNvSpPr txBox="1"/>
          <p:nvPr/>
        </p:nvSpPr>
        <p:spPr>
          <a:xfrm>
            <a:off x="2465616" y="3554513"/>
            <a:ext cx="5337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When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  <a:endParaRPr lang="ar-SA" sz="18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6EA5604-611B-4BAC-B8CB-A6F23541C686}"/>
              </a:ext>
            </a:extLst>
          </p:cNvPr>
          <p:cNvSpPr txBox="1"/>
          <p:nvPr/>
        </p:nvSpPr>
        <p:spPr>
          <a:xfrm>
            <a:off x="852982" y="3489952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2DFB58FE-8615-4DFF-95AB-8EFF2BB0131B}"/>
              </a:ext>
            </a:extLst>
          </p:cNvPr>
          <p:cNvSpPr txBox="1">
            <a:spLocks/>
          </p:cNvSpPr>
          <p:nvPr/>
        </p:nvSpPr>
        <p:spPr>
          <a:xfrm>
            <a:off x="3307670" y="4283075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781172FD-1E58-4C44-8A21-08648C8E9F26}"/>
              </a:ext>
            </a:extLst>
          </p:cNvPr>
          <p:cNvSpPr/>
          <p:nvPr/>
        </p:nvSpPr>
        <p:spPr>
          <a:xfrm>
            <a:off x="2402116" y="3185888"/>
            <a:ext cx="1389195" cy="364012"/>
          </a:xfrm>
          <a:prstGeom prst="wedgeEllipseCallout">
            <a:avLst>
              <a:gd name="adj1" fmla="val 41769"/>
              <a:gd name="adj2" fmla="val 7350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present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D750322E-E6C2-4DAA-BA9F-8A2D2272BD8C}"/>
              </a:ext>
            </a:extLst>
          </p:cNvPr>
          <p:cNvSpPr/>
          <p:nvPr/>
        </p:nvSpPr>
        <p:spPr>
          <a:xfrm>
            <a:off x="6291941" y="3149600"/>
            <a:ext cx="1389195" cy="364012"/>
          </a:xfrm>
          <a:prstGeom prst="wedgeEllipseCallout">
            <a:avLst>
              <a:gd name="adj1" fmla="val -50172"/>
              <a:gd name="adj2" fmla="val 794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future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7498B8E5-661F-4B3E-9C66-84228699E57F}"/>
              </a:ext>
            </a:extLst>
          </p:cNvPr>
          <p:cNvSpPr/>
          <p:nvPr/>
        </p:nvSpPr>
        <p:spPr>
          <a:xfrm rot="5400000">
            <a:off x="3837215" y="2498275"/>
            <a:ext cx="359231" cy="3040743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قوس كبير أيمن 23">
            <a:extLst>
              <a:ext uri="{FF2B5EF4-FFF2-40B4-BE49-F238E27FC236}">
                <a16:creationId xmlns:a16="http://schemas.microsoft.com/office/drawing/2014/main" id="{3E99DFF1-C857-4E05-AE5D-CEA02C732FEE}"/>
              </a:ext>
            </a:extLst>
          </p:cNvPr>
          <p:cNvSpPr/>
          <p:nvPr/>
        </p:nvSpPr>
        <p:spPr>
          <a:xfrm rot="5400000">
            <a:off x="6428012" y="3144170"/>
            <a:ext cx="301178" cy="1734455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6E5BC3E-6038-4295-95AA-A1F126EA8B23}"/>
              </a:ext>
            </a:extLst>
          </p:cNvPr>
          <p:cNvSpPr txBox="1">
            <a:spLocks/>
          </p:cNvSpPr>
          <p:nvPr/>
        </p:nvSpPr>
        <p:spPr>
          <a:xfrm>
            <a:off x="5905728" y="4290334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/>
      <p:bldP spid="11" grpId="0" animBg="1"/>
      <p:bldP spid="18" grpId="0" animBg="1" autoUpdateAnimBg="0"/>
      <p:bldP spid="21" grpId="0" animBg="1"/>
      <p:bldP spid="22" grpId="0" animBg="1"/>
      <p:bldP spid="19" grpId="0" animBg="1"/>
      <p:bldP spid="24" grpId="0" animBg="1"/>
      <p:bldP spid="2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C8211B60-B407-4E4C-AEFB-67AB18BA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9" y="476502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DD10BD6-80A0-4F01-8984-8A5579D148D7}"/>
              </a:ext>
            </a:extLst>
          </p:cNvPr>
          <p:cNvSpPr/>
          <p:nvPr/>
        </p:nvSpPr>
        <p:spPr>
          <a:xfrm>
            <a:off x="2261033" y="475487"/>
            <a:ext cx="5210629" cy="966651"/>
          </a:xfrm>
          <a:prstGeom prst="cloudCallout">
            <a:avLst>
              <a:gd name="adj1" fmla="val -54889"/>
              <a:gd name="adj2" fmla="val 21656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dirty="0"/>
              <a:t> We can put the time clause at the </a:t>
            </a:r>
            <a:r>
              <a:rPr lang="en-US" sz="1600" b="1" dirty="0"/>
              <a:t>beginning </a:t>
            </a:r>
            <a:r>
              <a:rPr lang="en-US" dirty="0"/>
              <a:t>or </a:t>
            </a:r>
            <a:r>
              <a:rPr lang="en-US" sz="1600" b="1" dirty="0"/>
              <a:t>end</a:t>
            </a:r>
            <a:r>
              <a:rPr lang="en-US" dirty="0"/>
              <a:t> of the sentence. </a:t>
            </a:r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E940D5-1218-4A12-9578-A684DBD990AC}"/>
              </a:ext>
            </a:extLst>
          </p:cNvPr>
          <p:cNvSpPr txBox="1"/>
          <p:nvPr/>
        </p:nvSpPr>
        <p:spPr>
          <a:xfrm>
            <a:off x="2523673" y="2335314"/>
            <a:ext cx="5337628" cy="538609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8E8B"/>
                </a:solidFill>
              </a:rPr>
              <a:t>After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 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</a:p>
          <a:p>
            <a:endParaRPr lang="ar-SA" sz="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6A9FB9B-E2E4-40D5-A2C8-080789821F60}"/>
              </a:ext>
            </a:extLst>
          </p:cNvPr>
          <p:cNvSpPr txBox="1"/>
          <p:nvPr/>
        </p:nvSpPr>
        <p:spPr>
          <a:xfrm>
            <a:off x="823954" y="2307038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9B355C-E7D0-45D9-88AE-7635BC11EA98}"/>
              </a:ext>
            </a:extLst>
          </p:cNvPr>
          <p:cNvSpPr txBox="1"/>
          <p:nvPr/>
        </p:nvSpPr>
        <p:spPr>
          <a:xfrm>
            <a:off x="892629" y="3468561"/>
            <a:ext cx="7620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But :( </a:t>
            </a:r>
            <a:r>
              <a:rPr lang="en-US" sz="1600" dirty="0"/>
              <a:t>If Time clause at </a:t>
            </a:r>
            <a:r>
              <a:rPr lang="en-US" sz="1600" b="1" dirty="0"/>
              <a:t>the end</a:t>
            </a:r>
            <a:r>
              <a:rPr lang="en-US" sz="1600" dirty="0"/>
              <a:t>, you </a:t>
            </a:r>
            <a:r>
              <a:rPr lang="en-US" sz="1600" b="1" dirty="0"/>
              <a:t>don’t </a:t>
            </a:r>
            <a:r>
              <a:rPr lang="en-US" sz="1600" dirty="0"/>
              <a:t>need </a:t>
            </a:r>
            <a:r>
              <a:rPr lang="en-US" sz="1600" b="1" dirty="0"/>
              <a:t>a comma</a:t>
            </a:r>
            <a:r>
              <a:rPr lang="en-US" sz="1600" dirty="0"/>
              <a:t>.)</a:t>
            </a:r>
            <a:endParaRPr lang="ar-SA" dirty="0"/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C3526E3-8C7E-4BDD-A9CB-D2430879BD6C}"/>
              </a:ext>
            </a:extLst>
          </p:cNvPr>
          <p:cNvSpPr/>
          <p:nvPr/>
        </p:nvSpPr>
        <p:spPr>
          <a:xfrm>
            <a:off x="4796536" y="2982977"/>
            <a:ext cx="3410857" cy="364012"/>
          </a:xfrm>
          <a:prstGeom prst="wedgeEllipseCallout">
            <a:avLst>
              <a:gd name="adj1" fmla="val -25719"/>
              <a:gd name="adj2" fmla="val -96992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Add comma in the middle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D7747F-A30C-4DD6-B70E-FB545D916DDF}"/>
              </a:ext>
            </a:extLst>
          </p:cNvPr>
          <p:cNvSpPr/>
          <p:nvPr/>
        </p:nvSpPr>
        <p:spPr>
          <a:xfrm>
            <a:off x="5479143" y="2503713"/>
            <a:ext cx="232227" cy="203200"/>
          </a:xfrm>
          <a:prstGeom prst="rect">
            <a:avLst/>
          </a:prstGeom>
          <a:noFill/>
          <a:ln w="5715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rgbClr val="FF8E8B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F0EE807-0834-4A51-9A30-70FE3EBE3D3C}"/>
              </a:ext>
            </a:extLst>
          </p:cNvPr>
          <p:cNvSpPr txBox="1"/>
          <p:nvPr/>
        </p:nvSpPr>
        <p:spPr>
          <a:xfrm>
            <a:off x="2429331" y="4091542"/>
            <a:ext cx="5337628" cy="477054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will go</a:t>
            </a:r>
            <a:r>
              <a:rPr lang="en-US" sz="1800" dirty="0"/>
              <a:t> to  bed </a:t>
            </a:r>
            <a:r>
              <a:rPr lang="en-US" sz="1800" b="1" dirty="0">
                <a:solidFill>
                  <a:srgbClr val="FF8E8B"/>
                </a:solidFill>
              </a:rPr>
              <a:t>after </a:t>
            </a:r>
            <a:r>
              <a:rPr lang="en-US" sz="1800" dirty="0"/>
              <a:t>I </a:t>
            </a:r>
            <a:r>
              <a:rPr lang="en-US" sz="1800" b="1" u="sng" dirty="0"/>
              <a:t>finish </a:t>
            </a:r>
            <a:r>
              <a:rPr lang="en-US" sz="1800" dirty="0"/>
              <a:t>my homework.</a:t>
            </a:r>
          </a:p>
          <a:p>
            <a:r>
              <a:rPr lang="en-US" sz="700" dirty="0"/>
              <a:t> </a:t>
            </a:r>
            <a:endParaRPr lang="ar-SA" sz="700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0DEBAD2-E40E-44CA-A784-B4D0D7186103}"/>
              </a:ext>
            </a:extLst>
          </p:cNvPr>
          <p:cNvSpPr txBox="1"/>
          <p:nvPr/>
        </p:nvSpPr>
        <p:spPr>
          <a:xfrm>
            <a:off x="820056" y="1622489"/>
            <a:ext cx="76289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If Time clause at the </a:t>
            </a:r>
            <a:r>
              <a:rPr lang="en-US" sz="1600" b="1" dirty="0"/>
              <a:t>beginning</a:t>
            </a:r>
            <a:r>
              <a:rPr lang="en-US" sz="1600" dirty="0"/>
              <a:t>, use </a:t>
            </a:r>
            <a:r>
              <a:rPr lang="en-US" sz="1600" b="1" dirty="0"/>
              <a:t>a comma </a:t>
            </a:r>
            <a:r>
              <a:rPr lang="en-US" sz="1600" dirty="0"/>
              <a:t>to make your sentence easier </a:t>
            </a:r>
          </a:p>
          <a:p>
            <a:pPr algn="ctr"/>
            <a:r>
              <a:rPr lang="en-US" sz="1600" dirty="0"/>
              <a:t>to read. </a:t>
            </a:r>
            <a:endParaRPr lang="ar-SA" sz="1600" dirty="0"/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28E5D5EC-90FF-4FD8-AA61-4AC80AD0CE7C}"/>
              </a:ext>
            </a:extLst>
          </p:cNvPr>
          <p:cNvSpPr/>
          <p:nvPr/>
        </p:nvSpPr>
        <p:spPr>
          <a:xfrm>
            <a:off x="850392" y="2962656"/>
            <a:ext cx="3761522" cy="384048"/>
          </a:xfrm>
          <a:prstGeom prst="wedgeEllipseCallout">
            <a:avLst>
              <a:gd name="adj1" fmla="val 11422"/>
              <a:gd name="adj2" fmla="val -109910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Time clause at the beginning</a:t>
            </a:r>
            <a:endParaRPr lang="ar-SA" b="1" dirty="0">
              <a:solidFill>
                <a:schemeClr val="accent6"/>
              </a:solidFill>
            </a:endParaRPr>
          </a:p>
        </p:txBody>
      </p:sp>
      <p:pic>
        <p:nvPicPr>
          <p:cNvPr id="34" name="رسم 33" descr="عودة مع تعبئة خالصة">
            <a:extLst>
              <a:ext uri="{FF2B5EF4-FFF2-40B4-BE49-F238E27FC236}">
                <a16:creationId xmlns:a16="http://schemas.microsoft.com/office/drawing/2014/main" id="{0C78AB25-DEA4-4539-A8DE-680D6982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68435">
            <a:off x="1458685" y="3834492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5" grpId="0" animBg="1"/>
      <p:bldP spid="16" grpId="0" animBg="1"/>
      <p:bldP spid="26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1"/>
          <p:cNvSpPr txBox="1">
            <a:spLocks noGrp="1"/>
          </p:cNvSpPr>
          <p:nvPr>
            <p:ph type="title"/>
          </p:nvPr>
        </p:nvSpPr>
        <p:spPr>
          <a:xfrm>
            <a:off x="448056" y="42976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libri" panose="020F0502020204030204" pitchFamily="34" charset="0"/>
                <a:cs typeface="Calibri" panose="020F0502020204030204" pitchFamily="34" charset="0"/>
              </a:rPr>
              <a:t>In Short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E374DDE-1BEC-46DB-9C90-ABC95AD9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1" y="1947673"/>
            <a:ext cx="1482979" cy="1618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Arial" panose="020B0604020202020204" pitchFamily="34" charset="0"/>
              </a:rPr>
              <a:t> </a:t>
            </a:r>
            <a:endParaRPr kumimoji="0" lang="ar-SA" altLang="ar-SA" sz="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altLang="ar-SA" sz="300" b="1" dirty="0">
              <a:solidFill>
                <a:schemeClr val="tx1"/>
              </a:solidFill>
              <a:latin typeface="Kristen ITC" panose="03050502040202030202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soon as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Before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Until 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When </a:t>
            </a:r>
            <a:endParaRPr kumimoji="0" lang="ar-SA" altLang="ar-SA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pic>
        <p:nvPicPr>
          <p:cNvPr id="2051" name="Imagen 11" descr="green map pin flag icon">
            <a:extLst>
              <a:ext uri="{FF2B5EF4-FFF2-40B4-BE49-F238E27FC236}">
                <a16:creationId xmlns:a16="http://schemas.microsoft.com/office/drawing/2014/main" id="{B1294730-2CAC-47BB-9D68-70BEB12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63" y="1822831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us Sign 14">
            <a:extLst>
              <a:ext uri="{FF2B5EF4-FFF2-40B4-BE49-F238E27FC236}">
                <a16:creationId xmlns:a16="http://schemas.microsoft.com/office/drawing/2014/main" id="{401499B9-521A-4F08-8A14-3B5F21D6980B}"/>
              </a:ext>
            </a:extLst>
          </p:cNvPr>
          <p:cNvSpPr/>
          <p:nvPr/>
        </p:nvSpPr>
        <p:spPr>
          <a:xfrm>
            <a:off x="2123074" y="2424453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424;p47">
            <a:extLst>
              <a:ext uri="{FF2B5EF4-FFF2-40B4-BE49-F238E27FC236}">
                <a16:creationId xmlns:a16="http://schemas.microsoft.com/office/drawing/2014/main" id="{CAD11024-A3FB-4FB3-B49D-D556ABBAD0E1}"/>
              </a:ext>
            </a:extLst>
          </p:cNvPr>
          <p:cNvSpPr txBox="1">
            <a:spLocks/>
          </p:cNvSpPr>
          <p:nvPr/>
        </p:nvSpPr>
        <p:spPr>
          <a:xfrm>
            <a:off x="2779776" y="1841386"/>
            <a:ext cx="2670047" cy="1633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Present Simple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She, he ,it (v + s)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I, you, we , they(infinitive V) </a:t>
            </a:r>
          </a:p>
        </p:txBody>
      </p:sp>
      <p:sp>
        <p:nvSpPr>
          <p:cNvPr id="9" name="Plus Sign 14">
            <a:extLst>
              <a:ext uri="{FF2B5EF4-FFF2-40B4-BE49-F238E27FC236}">
                <a16:creationId xmlns:a16="http://schemas.microsoft.com/office/drawing/2014/main" id="{C86580D0-C748-417C-B407-B5B7558AE4DA}"/>
              </a:ext>
            </a:extLst>
          </p:cNvPr>
          <p:cNvSpPr/>
          <p:nvPr/>
        </p:nvSpPr>
        <p:spPr>
          <a:xfrm>
            <a:off x="5713618" y="2412261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Imagen 12" descr="pink map pins icons">
            <a:extLst>
              <a:ext uri="{FF2B5EF4-FFF2-40B4-BE49-F238E27FC236}">
                <a16:creationId xmlns:a16="http://schemas.microsoft.com/office/drawing/2014/main" id="{6F231482-A10B-456C-AC99-B44E0ECE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71" y="18319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24;p47">
            <a:extLst>
              <a:ext uri="{FF2B5EF4-FFF2-40B4-BE49-F238E27FC236}">
                <a16:creationId xmlns:a16="http://schemas.microsoft.com/office/drawing/2014/main" id="{5EB3FF79-898A-4360-9609-427431073AEE}"/>
              </a:ext>
            </a:extLst>
          </p:cNvPr>
          <p:cNvSpPr txBox="1">
            <a:spLocks/>
          </p:cNvSpPr>
          <p:nvPr/>
        </p:nvSpPr>
        <p:spPr>
          <a:xfrm>
            <a:off x="6385734" y="2194560"/>
            <a:ext cx="2118186" cy="1161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Will+ infinitive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08ABA82C-74A4-4A7A-86C6-2AFFEAD98D65}"/>
              </a:ext>
            </a:extLst>
          </p:cNvPr>
          <p:cNvSpPr txBox="1">
            <a:spLocks/>
          </p:cNvSpPr>
          <p:nvPr/>
        </p:nvSpPr>
        <p:spPr>
          <a:xfrm>
            <a:off x="1305134" y="3990467"/>
            <a:ext cx="2389042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18F7B2E9-9890-4B87-8468-3AEAD3410CC8}"/>
              </a:ext>
            </a:extLst>
          </p:cNvPr>
          <p:cNvSpPr txBox="1">
            <a:spLocks/>
          </p:cNvSpPr>
          <p:nvPr/>
        </p:nvSpPr>
        <p:spPr>
          <a:xfrm>
            <a:off x="6455664" y="3950843"/>
            <a:ext cx="195681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Imagen 11" descr="green map pin flag icon">
            <a:extLst>
              <a:ext uri="{FF2B5EF4-FFF2-40B4-BE49-F238E27FC236}">
                <a16:creationId xmlns:a16="http://schemas.microsoft.com/office/drawing/2014/main" id="{8A38FE9F-DF63-446C-B705-B19EA810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1" y="2075815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A5B98-5C4C-418A-B702-B9E28BDD9D9B}"/>
              </a:ext>
            </a:extLst>
          </p:cNvPr>
          <p:cNvCxnSpPr>
            <a:cxnSpLocks/>
          </p:cNvCxnSpPr>
          <p:nvPr/>
        </p:nvCxnSpPr>
        <p:spPr>
          <a:xfrm>
            <a:off x="7410768" y="3436620"/>
            <a:ext cx="0" cy="477012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5">
            <a:extLst>
              <a:ext uri="{FF2B5EF4-FFF2-40B4-BE49-F238E27FC236}">
                <a16:creationId xmlns:a16="http://schemas.microsoft.com/office/drawing/2014/main" id="{F67E9F21-BF03-4C01-B5C5-F2858D8B8F1C}"/>
              </a:ext>
            </a:extLst>
          </p:cNvPr>
          <p:cNvCxnSpPr>
            <a:cxnSpLocks/>
          </p:cNvCxnSpPr>
          <p:nvPr/>
        </p:nvCxnSpPr>
        <p:spPr>
          <a:xfrm flipH="1">
            <a:off x="2532888" y="3625596"/>
            <a:ext cx="439992" cy="25146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24606D2C-016A-44CB-B173-8202E6937FE1}"/>
              </a:ext>
            </a:extLst>
          </p:cNvPr>
          <p:cNvCxnSpPr>
            <a:cxnSpLocks/>
          </p:cNvCxnSpPr>
          <p:nvPr/>
        </p:nvCxnSpPr>
        <p:spPr>
          <a:xfrm>
            <a:off x="2046288" y="3677412"/>
            <a:ext cx="413448" cy="245364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05D89FAA-6FF8-4459-82C6-398FFB5F02A7}"/>
              </a:ext>
            </a:extLst>
          </p:cNvPr>
          <p:cNvCxnSpPr>
            <a:cxnSpLocks/>
          </p:cNvCxnSpPr>
          <p:nvPr/>
        </p:nvCxnSpPr>
        <p:spPr>
          <a:xfrm>
            <a:off x="5633784" y="3022092"/>
            <a:ext cx="17208" cy="84582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9669762B-3056-48B3-86F6-784242986C73}"/>
              </a:ext>
            </a:extLst>
          </p:cNvPr>
          <p:cNvSpPr txBox="1">
            <a:spLocks/>
          </p:cNvSpPr>
          <p:nvPr/>
        </p:nvSpPr>
        <p:spPr>
          <a:xfrm>
            <a:off x="4663440" y="3966083"/>
            <a:ext cx="156057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comma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وسيلة شرح مستطيلة مستديرة الزوايا 44">
            <a:extLst>
              <a:ext uri="{FF2B5EF4-FFF2-40B4-BE49-F238E27FC236}">
                <a16:creationId xmlns:a16="http://schemas.microsoft.com/office/drawing/2014/main" id="{FAFDE7C6-3BA0-4D66-B742-30066C9ED5A0}"/>
              </a:ext>
            </a:extLst>
          </p:cNvPr>
          <p:cNvSpPr/>
          <p:nvPr/>
        </p:nvSpPr>
        <p:spPr>
          <a:xfrm>
            <a:off x="1962252" y="1152143"/>
            <a:ext cx="4850028" cy="549039"/>
          </a:xfrm>
          <a:prstGeom prst="wedgeRoundRectCallout">
            <a:avLst>
              <a:gd name="adj1" fmla="val -17968"/>
              <a:gd name="adj2" fmla="val 415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Form of Time Clause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8" name="رسم 27" descr="علامة اقتباس مغلقة مع تعبئة خالصة">
            <a:extLst>
              <a:ext uri="{FF2B5EF4-FFF2-40B4-BE49-F238E27FC236}">
                <a16:creationId xmlns:a16="http://schemas.microsoft.com/office/drawing/2014/main" id="{3D5C7DC9-9ADA-4C6C-AA10-12C3A7FD4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000"/>
          <a:stretch/>
        </p:blipFill>
        <p:spPr>
          <a:xfrm>
            <a:off x="5303520" y="2260854"/>
            <a:ext cx="48463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RACTICE MAKES PERFECT by Mat Voyce on Dribbble">
            <a:extLst>
              <a:ext uri="{FF2B5EF4-FFF2-40B4-BE49-F238E27FC236}">
                <a16:creationId xmlns:a16="http://schemas.microsoft.com/office/drawing/2014/main" id="{4187A5B4-CA63-483A-9E2D-9D71F3003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88" y="1170432"/>
            <a:ext cx="3733292" cy="25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42"/>
          <p:cNvSpPr/>
          <p:nvPr/>
        </p:nvSpPr>
        <p:spPr>
          <a:xfrm>
            <a:off x="1014586" y="1519875"/>
            <a:ext cx="720900" cy="7209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725" name="Google Shape;1725;p42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asking for and giving direction</a:t>
            </a:r>
          </a:p>
        </p:txBody>
      </p:sp>
      <p:sp>
        <p:nvSpPr>
          <p:cNvPr id="1726" name="Google Shape;1726;p42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Ask</a:t>
            </a:r>
            <a:endParaRPr dirty="0"/>
          </a:p>
        </p:txBody>
      </p:sp>
      <p:sp>
        <p:nvSpPr>
          <p:cNvPr id="1727" name="Google Shape;1727;p42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omeone to repeat something</a:t>
            </a:r>
            <a:endParaRPr dirty="0"/>
          </a:p>
        </p:txBody>
      </p:sp>
      <p:sp>
        <p:nvSpPr>
          <p:cNvPr id="1728" name="Google Shape;1728;p42"/>
          <p:cNvSpPr/>
          <p:nvPr/>
        </p:nvSpPr>
        <p:spPr>
          <a:xfrm>
            <a:off x="1013836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30" name="Google Shape;1730;p42"/>
          <p:cNvSpPr txBox="1">
            <a:spLocks noGrp="1"/>
          </p:cNvSpPr>
          <p:nvPr>
            <p:ph type="title" idx="5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31" name="Google Shape;1731;p42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Express</a:t>
            </a:r>
            <a:endParaRPr dirty="0"/>
          </a:p>
        </p:txBody>
      </p:sp>
      <p:sp>
        <p:nvSpPr>
          <p:cNvPr id="1732" name="Google Shape;1732;p42"/>
          <p:cNvSpPr txBox="1">
            <a:spLocks noGrp="1"/>
          </p:cNvSpPr>
          <p:nvPr>
            <p:ph type="subTitle" idx="8"/>
          </p:nvPr>
        </p:nvSpPr>
        <p:spPr>
          <a:xfrm>
            <a:off x="5669280" y="1929241"/>
            <a:ext cx="2916936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Requests,Offer,Promise , Warnings and Spontaneous decision</a:t>
            </a:r>
            <a:endParaRPr dirty="0"/>
          </a:p>
        </p:txBody>
      </p:sp>
      <p:sp>
        <p:nvSpPr>
          <p:cNvPr id="1733" name="Google Shape;1733;p42"/>
          <p:cNvSpPr/>
          <p:nvPr/>
        </p:nvSpPr>
        <p:spPr>
          <a:xfrm>
            <a:off x="4845707" y="1519125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4845707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 txBox="1">
            <a:spLocks noGrp="1"/>
          </p:cNvSpPr>
          <p:nvPr>
            <p:ph type="subTitle" idx="13"/>
          </p:nvPr>
        </p:nvSpPr>
        <p:spPr>
          <a:xfrm>
            <a:off x="5686220" y="3548672"/>
            <a:ext cx="2497659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future with dependant time clause</a:t>
            </a:r>
            <a:endParaRPr dirty="0"/>
          </a:p>
        </p:txBody>
      </p:sp>
      <p:sp>
        <p:nvSpPr>
          <p:cNvPr id="1736" name="Google Shape;1736;p42"/>
          <p:cNvSpPr txBox="1">
            <a:spLocks noGrp="1"/>
          </p:cNvSpPr>
          <p:nvPr>
            <p:ph type="title" idx="14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37" name="Google Shape;1737;p42"/>
          <p:cNvSpPr txBox="1">
            <a:spLocks noGrp="1"/>
          </p:cNvSpPr>
          <p:nvPr>
            <p:ph type="title" idx="15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38" name="Google Shape;1738;p42"/>
          <p:cNvSpPr txBox="1">
            <a:spLocks noGrp="1"/>
          </p:cNvSpPr>
          <p:nvPr>
            <p:ph type="title" idx="6"/>
          </p:nvPr>
        </p:nvSpPr>
        <p:spPr>
          <a:xfrm>
            <a:off x="530412" y="46634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Arial Rounded MT Bold" panose="020F0704030504030204" pitchFamily="34" charset="0"/>
              </a:rPr>
              <a:t>Lesson Objectives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1739" name="Google Shape;1739;p42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You searched for old people travelers on holiday. smiling grandparents on  vacation. happy elderly veteran traveling vector concept. old travel man  and woman">
            <a:extLst>
              <a:ext uri="{FF2B5EF4-FFF2-40B4-BE49-F238E27FC236}">
                <a16:creationId xmlns:a16="http://schemas.microsoft.com/office/drawing/2014/main" id="{C63B9C51-6AF1-4867-A02D-2C0E9B9C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84" y="1389887"/>
            <a:ext cx="2471546" cy="272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749808" y="1463040"/>
            <a:ext cx="4864608" cy="1536192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After we ……………… </a:t>
            </a:r>
            <a:r>
              <a:rPr lang="en-US" sz="1600" b="1" dirty="0"/>
              <a:t>( retire) 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………………………</a:t>
            </a:r>
            <a:r>
              <a:rPr lang="en-US" sz="1600" b="1" dirty="0"/>
              <a:t>(travel)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F15D15-417C-47CA-90C6-B4C34068573B}"/>
              </a:ext>
            </a:extLst>
          </p:cNvPr>
          <p:cNvSpPr txBox="1"/>
          <p:nvPr/>
        </p:nvSpPr>
        <p:spPr>
          <a:xfrm>
            <a:off x="2528316" y="1684056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retire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A4F2BC-0A51-4B48-B104-045CF20B17DA}"/>
              </a:ext>
            </a:extLst>
          </p:cNvPr>
          <p:cNvSpPr txBox="1"/>
          <p:nvPr/>
        </p:nvSpPr>
        <p:spPr>
          <a:xfrm>
            <a:off x="2196084" y="2156496"/>
            <a:ext cx="1589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travel</a:t>
            </a:r>
            <a:endParaRPr lang="ar-SA" sz="20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011FAAB-1C6A-4CEE-BDAD-56088338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96" y="1618488"/>
            <a:ext cx="2679192" cy="253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94944" y="1517904"/>
            <a:ext cx="4352544" cy="1828800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Before we have a new baby,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</a:t>
            </a:r>
            <a:r>
              <a:rPr lang="en-US" sz="1600" b="1" dirty="0"/>
              <a:t>(buy)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a bigger house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8F9B78-AD2D-4FAB-A60B-BFC846E1E49B}"/>
              </a:ext>
            </a:extLst>
          </p:cNvPr>
          <p:cNvSpPr txBox="1"/>
          <p:nvPr/>
        </p:nvSpPr>
        <p:spPr>
          <a:xfrm>
            <a:off x="2116836" y="2122968"/>
            <a:ext cx="1376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buy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Sad Sick Kid Boy Given Medicine by Mom Stock Vector - Illustration of  character, environment: 177083670">
            <a:extLst>
              <a:ext uri="{FF2B5EF4-FFF2-40B4-BE49-F238E27FC236}">
                <a16:creationId xmlns:a16="http://schemas.microsoft.com/office/drawing/2014/main" id="{5E990D91-EC5A-4B19-9DCA-0F29BF5BB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3022" r="9256" b="10756"/>
          <a:stretch/>
        </p:blipFill>
        <p:spPr bwMode="auto">
          <a:xfrm>
            <a:off x="5888736" y="1618488"/>
            <a:ext cx="2523744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576072" y="1426464"/>
            <a:ext cx="5047488" cy="1673352"/>
          </a:xfrm>
          <a:prstGeom prst="cloudCallout">
            <a:avLst>
              <a:gd name="adj1" fmla="val 58374"/>
              <a:gd name="adj2" fmla="val 3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As soon as he………….… </a:t>
            </a:r>
            <a:r>
              <a:rPr lang="en-US" sz="1600" b="1" dirty="0"/>
              <a:t>( take)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medicine , he ………….….…</a:t>
            </a:r>
            <a:r>
              <a:rPr lang="en-US" sz="1600" b="1" dirty="0"/>
              <a:t>(feel)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better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02388C9-0F3D-41F3-A96C-D5CD1B19FF1F}"/>
              </a:ext>
            </a:extLst>
          </p:cNvPr>
          <p:cNvSpPr txBox="1"/>
          <p:nvPr/>
        </p:nvSpPr>
        <p:spPr>
          <a:xfrm>
            <a:off x="2775204" y="1610904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D9B3"/>
                </a:solidFill>
              </a:rPr>
              <a:t>take</a:t>
            </a:r>
            <a:r>
              <a:rPr lang="en-US" sz="2000" b="1" dirty="0">
                <a:solidFill>
                  <a:srgbClr val="EECDFB"/>
                </a:solidFill>
              </a:rPr>
              <a:t>s</a:t>
            </a:r>
            <a:endParaRPr lang="ar-SA" sz="1600" dirty="0">
              <a:solidFill>
                <a:srgbClr val="EECDFB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64471E-AD5E-4407-8EE5-8000F1403B3A}"/>
              </a:ext>
            </a:extLst>
          </p:cNvPr>
          <p:cNvSpPr txBox="1"/>
          <p:nvPr/>
        </p:nvSpPr>
        <p:spPr>
          <a:xfrm>
            <a:off x="2729484" y="2095536"/>
            <a:ext cx="1385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feel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861038D-65CA-4056-9C92-57672823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1508760"/>
            <a:ext cx="2578608" cy="289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03504" y="1600200"/>
            <a:ext cx="4700016" cy="1828800"/>
          </a:xfrm>
          <a:prstGeom prst="cloudCallout">
            <a:avLst>
              <a:gd name="adj1" fmla="val 59315"/>
              <a:gd name="adj2" fmla="val -8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When he …………</a:t>
            </a:r>
            <a:r>
              <a:rPr lang="en-US" sz="1600" b="1" dirty="0"/>
              <a:t>( have) </a:t>
            </a:r>
            <a:r>
              <a:rPr lang="en-US" sz="1600" dirty="0"/>
              <a:t>time,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he  ……………………</a:t>
            </a:r>
            <a:r>
              <a:rPr lang="en-US" sz="1600" b="1" dirty="0"/>
              <a:t>(paint)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the house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6CC8BAF-CD3C-4181-BF3D-F1A1EE739578}"/>
              </a:ext>
            </a:extLst>
          </p:cNvPr>
          <p:cNvSpPr txBox="1"/>
          <p:nvPr/>
        </p:nvSpPr>
        <p:spPr>
          <a:xfrm>
            <a:off x="2244852" y="1876080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has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0FD7CAE-3D1B-4606-87D7-E5F386E46BB2}"/>
              </a:ext>
            </a:extLst>
          </p:cNvPr>
          <p:cNvSpPr txBox="1"/>
          <p:nvPr/>
        </p:nvSpPr>
        <p:spPr>
          <a:xfrm>
            <a:off x="1929384" y="2314992"/>
            <a:ext cx="1490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paint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46"/>
          <p:cNvSpPr/>
          <p:nvPr/>
        </p:nvSpPr>
        <p:spPr>
          <a:xfrm>
            <a:off x="1402078" y="2023050"/>
            <a:ext cx="1097400" cy="109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782" name="Google Shape;1782;p46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EVOLUTION</a:t>
            </a:r>
            <a:endParaRPr/>
          </a:p>
        </p:txBody>
      </p:sp>
      <p:sp>
        <p:nvSpPr>
          <p:cNvPr id="1783" name="Google Shape;1783;p46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1784" name="Google Shape;1784;p46"/>
          <p:cNvSpPr txBox="1">
            <a:spLocks noGrp="1"/>
          </p:cNvSpPr>
          <p:nvPr>
            <p:ph type="title" idx="2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466D9C2-D833-4C84-B24F-1C3423C2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850392"/>
            <a:ext cx="8138159" cy="346557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17618CD-D970-4CEB-9032-46ABFB416108}"/>
              </a:ext>
            </a:extLst>
          </p:cNvPr>
          <p:cNvSpPr txBox="1"/>
          <p:nvPr/>
        </p:nvSpPr>
        <p:spPr>
          <a:xfrm>
            <a:off x="2314625" y="2195336"/>
            <a:ext cx="1391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  <a:r>
              <a:rPr lang="en-US" sz="900" b="1" dirty="0">
                <a:solidFill>
                  <a:schemeClr val="tx2">
                    <a:lumMod val="50000"/>
                  </a:schemeClr>
                </a:solidFill>
              </a:rPr>
              <a:t>manufacture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D65A2A-6FE2-4830-A9B1-62CF18080F95}"/>
              </a:ext>
            </a:extLst>
          </p:cNvPr>
          <p:cNvSpPr txBox="1"/>
          <p:nvPr/>
        </p:nvSpPr>
        <p:spPr>
          <a:xfrm>
            <a:off x="5500448" y="2113570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receive</a:t>
            </a:r>
            <a:endParaRPr lang="en-US" b="1" dirty="0">
              <a:solidFill>
                <a:srgbClr val="FF9966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8693755-6A22-496F-92B9-B48F006FE569}"/>
              </a:ext>
            </a:extLst>
          </p:cNvPr>
          <p:cNvSpPr txBox="1"/>
          <p:nvPr/>
        </p:nvSpPr>
        <p:spPr>
          <a:xfrm>
            <a:off x="1659968" y="2452295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travel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8EA328A-80D0-4997-8196-8A7D36EFC062}"/>
              </a:ext>
            </a:extLst>
          </p:cNvPr>
          <p:cNvSpPr txBox="1"/>
          <p:nvPr/>
        </p:nvSpPr>
        <p:spPr>
          <a:xfrm>
            <a:off x="4486921" y="2448573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get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46B30A8-13C3-42D4-9047-E192C529BB59}"/>
              </a:ext>
            </a:extLst>
          </p:cNvPr>
          <p:cNvSpPr txBox="1"/>
          <p:nvPr/>
        </p:nvSpPr>
        <p:spPr>
          <a:xfrm>
            <a:off x="1652679" y="2828248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run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3ACF9B7-D02A-4B8F-84F5-7758127ECD45}"/>
              </a:ext>
            </a:extLst>
          </p:cNvPr>
          <p:cNvSpPr txBox="1"/>
          <p:nvPr/>
        </p:nvSpPr>
        <p:spPr>
          <a:xfrm>
            <a:off x="4287078" y="2816056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start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8CE554D-78A4-4927-B121-E7068E77384F}"/>
              </a:ext>
            </a:extLst>
          </p:cNvPr>
          <p:cNvSpPr txBox="1"/>
          <p:nvPr/>
        </p:nvSpPr>
        <p:spPr>
          <a:xfrm>
            <a:off x="2176272" y="3153589"/>
            <a:ext cx="912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drive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55B7FB4-739F-4278-95A1-6A115AAD2848}"/>
              </a:ext>
            </a:extLst>
          </p:cNvPr>
          <p:cNvSpPr txBox="1"/>
          <p:nvPr/>
        </p:nvSpPr>
        <p:spPr>
          <a:xfrm>
            <a:off x="4813853" y="314206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see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F85432-4D73-41FE-9449-648288D83F28}"/>
              </a:ext>
            </a:extLst>
          </p:cNvPr>
          <p:cNvSpPr txBox="1"/>
          <p:nvPr/>
        </p:nvSpPr>
        <p:spPr>
          <a:xfrm>
            <a:off x="1626572" y="347840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CC5A3DB-71D1-4892-AE28-381F02B900F9}"/>
              </a:ext>
            </a:extLst>
          </p:cNvPr>
          <p:cNvSpPr txBox="1"/>
          <p:nvPr/>
        </p:nvSpPr>
        <p:spPr>
          <a:xfrm>
            <a:off x="3398653" y="3467412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to argue</a:t>
            </a:r>
            <a:endParaRPr lang="en-US" sz="1200" b="1" dirty="0">
              <a:solidFill>
                <a:srgbClr val="FF9966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FA815C2-AFBF-4DD9-9927-6184F09CCB25}"/>
              </a:ext>
            </a:extLst>
          </p:cNvPr>
          <p:cNvSpPr txBox="1"/>
          <p:nvPr/>
        </p:nvSpPr>
        <p:spPr>
          <a:xfrm>
            <a:off x="5736337" y="3460244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0"/>
          <p:cNvSpPr/>
          <p:nvPr/>
        </p:nvSpPr>
        <p:spPr>
          <a:xfrm flipH="1">
            <a:off x="6297082" y="1525591"/>
            <a:ext cx="1454141" cy="1916859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6" name="Google Shape;2506;p70"/>
          <p:cNvGrpSpPr/>
          <p:nvPr/>
        </p:nvGrpSpPr>
        <p:grpSpPr>
          <a:xfrm>
            <a:off x="2039112" y="1409909"/>
            <a:ext cx="4608576" cy="3052363"/>
            <a:chOff x="4794566" y="1229221"/>
            <a:chExt cx="3492864" cy="2730238"/>
          </a:xfrm>
        </p:grpSpPr>
        <p:sp>
          <p:nvSpPr>
            <p:cNvPr id="2507" name="Google Shape;2507;p70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70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70"/>
            <p:cNvSpPr/>
            <p:nvPr/>
          </p:nvSpPr>
          <p:spPr>
            <a:xfrm>
              <a:off x="6472417" y="326635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217;p60">
            <a:extLst>
              <a:ext uri="{FF2B5EF4-FFF2-40B4-BE49-F238E27FC236}">
                <a16:creationId xmlns:a16="http://schemas.microsoft.com/office/drawing/2014/main" id="{8466144B-7338-441C-ABE1-AD42F32ECA27}"/>
              </a:ext>
            </a:extLst>
          </p:cNvPr>
          <p:cNvSpPr/>
          <p:nvPr/>
        </p:nvSpPr>
        <p:spPr>
          <a:xfrm>
            <a:off x="803493" y="380128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6A060D-2261-4CC0-B03D-932656ED0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98"/>
          <a:stretch/>
        </p:blipFill>
        <p:spPr>
          <a:xfrm>
            <a:off x="2122360" y="1448943"/>
            <a:ext cx="4452175" cy="2510409"/>
          </a:xfrm>
          <a:prstGeom prst="roundRect">
            <a:avLst>
              <a:gd name="adj" fmla="val 16667"/>
            </a:avLst>
          </a:prstGeom>
          <a:ln w="38100"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8"/>
          <p:cNvSpPr txBox="1">
            <a:spLocks noGrp="1"/>
          </p:cNvSpPr>
          <p:nvPr>
            <p:ph type="title"/>
          </p:nvPr>
        </p:nvSpPr>
        <p:spPr>
          <a:xfrm>
            <a:off x="-882368" y="1126503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rial Rounded MT Bold" panose="020F0704030504030204" pitchFamily="34" charset="0"/>
              </a:rPr>
              <a:t>Homework</a:t>
            </a:r>
            <a:endParaRPr sz="5400" dirty="0">
              <a:latin typeface="Arial Rounded MT Bold" panose="020F0704030504030204" pitchFamily="34" charset="0"/>
            </a:endParaRPr>
          </a:p>
        </p:txBody>
      </p:sp>
      <p:sp>
        <p:nvSpPr>
          <p:cNvPr id="2440" name="Google Shape;2440;p68"/>
          <p:cNvSpPr txBox="1">
            <a:spLocks noGrp="1"/>
          </p:cNvSpPr>
          <p:nvPr>
            <p:ph type="body" idx="1"/>
          </p:nvPr>
        </p:nvSpPr>
        <p:spPr>
          <a:xfrm>
            <a:off x="1540617" y="2526404"/>
            <a:ext cx="3259983" cy="253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Page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( 106) </a:t>
            </a: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, Exercise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P) </a:t>
            </a:r>
            <a:endParaRPr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7A52D8-B436-3B1A-D8DC-65A8A46D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53474" y="1151711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71"/>
          <p:cNvSpPr txBox="1">
            <a:spLocks noGrp="1"/>
          </p:cNvSpPr>
          <p:nvPr>
            <p:ph type="title"/>
          </p:nvPr>
        </p:nvSpPr>
        <p:spPr>
          <a:xfrm>
            <a:off x="2289085" y="513726"/>
            <a:ext cx="3858900" cy="477514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elicious Heavy" pitchFamily="50" charset="0"/>
              </a:rPr>
              <a:t>THANKS!</a:t>
            </a:r>
            <a:endParaRPr dirty="0">
              <a:latin typeface="Delicious Heavy" pitchFamily="50" charset="0"/>
            </a:endParaRPr>
          </a:p>
        </p:txBody>
      </p:sp>
      <p:sp>
        <p:nvSpPr>
          <p:cNvPr id="2536" name="Google Shape;2536;p71"/>
          <p:cNvSpPr/>
          <p:nvPr/>
        </p:nvSpPr>
        <p:spPr>
          <a:xfrm flipH="1">
            <a:off x="189281" y="233857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71"/>
          <p:cNvSpPr/>
          <p:nvPr/>
        </p:nvSpPr>
        <p:spPr>
          <a:xfrm flipH="1">
            <a:off x="189275" y="2648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71"/>
          <p:cNvSpPr/>
          <p:nvPr/>
        </p:nvSpPr>
        <p:spPr>
          <a:xfrm flipH="1">
            <a:off x="162823" y="168399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683A118-B24D-4052-87E0-7D33EF66DBB3}"/>
              </a:ext>
            </a:extLst>
          </p:cNvPr>
          <p:cNvSpPr txBox="1"/>
          <p:nvPr/>
        </p:nvSpPr>
        <p:spPr>
          <a:xfrm>
            <a:off x="1659751" y="3135086"/>
            <a:ext cx="5870602" cy="128323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9EE0001-3FC3-4B98-9054-AAB9CB0D0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62"/>
          <a:stretch/>
        </p:blipFill>
        <p:spPr>
          <a:xfrm>
            <a:off x="2443523" y="1652067"/>
            <a:ext cx="4387583" cy="27893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57FF11-215B-41E7-A2AB-52BF330C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62" y="1467650"/>
            <a:ext cx="4556632" cy="303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رسم 15" descr="ضمادة لاصقة مع تعبئة خالصة">
            <a:extLst>
              <a:ext uri="{FF2B5EF4-FFF2-40B4-BE49-F238E27FC236}">
                <a16:creationId xmlns:a16="http://schemas.microsoft.com/office/drawing/2014/main" id="{7C629ACA-6066-41DA-9114-7B18E263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76691">
            <a:off x="3470650" y="1461169"/>
            <a:ext cx="2266125" cy="2266125"/>
          </a:xfrm>
          <a:prstGeom prst="rect">
            <a:avLst/>
          </a:prstGeom>
        </p:spPr>
      </p:pic>
      <p:pic>
        <p:nvPicPr>
          <p:cNvPr id="18" name="رسم 17" descr="زهرة دون ساق مع تعبئة خالصة">
            <a:extLst>
              <a:ext uri="{FF2B5EF4-FFF2-40B4-BE49-F238E27FC236}">
                <a16:creationId xmlns:a16="http://schemas.microsoft.com/office/drawing/2014/main" id="{A2E02EBB-FAE7-4EFC-9774-D133C4BD5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4692" y="2137602"/>
            <a:ext cx="914400" cy="914400"/>
          </a:xfrm>
          <a:prstGeom prst="rect">
            <a:avLst/>
          </a:prstGeom>
        </p:spPr>
      </p:pic>
      <p:pic>
        <p:nvPicPr>
          <p:cNvPr id="41" name="رسم 40" descr="زهرة دون ساق مع تعبئة خالصة">
            <a:extLst>
              <a:ext uri="{FF2B5EF4-FFF2-40B4-BE49-F238E27FC236}">
                <a16:creationId xmlns:a16="http://schemas.microsoft.com/office/drawing/2014/main" id="{DBEEC22A-7454-4361-9899-268E8A1C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4901" y="2128637"/>
            <a:ext cx="914400" cy="914400"/>
          </a:xfrm>
          <a:prstGeom prst="rect">
            <a:avLst/>
          </a:prstGeom>
        </p:spPr>
      </p:pic>
      <p:pic>
        <p:nvPicPr>
          <p:cNvPr id="42" name="رسم 41" descr="زهرة دون ساق مع تعبئة خالصة">
            <a:extLst>
              <a:ext uri="{FF2B5EF4-FFF2-40B4-BE49-F238E27FC236}">
                <a16:creationId xmlns:a16="http://schemas.microsoft.com/office/drawing/2014/main" id="{ADE9EB75-D51B-40FD-8B4F-08B64AE6E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12658" y="213632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63"/>
          <p:cNvSpPr txBox="1">
            <a:spLocks noGrp="1"/>
          </p:cNvSpPr>
          <p:nvPr>
            <p:ph type="title"/>
          </p:nvPr>
        </p:nvSpPr>
        <p:spPr>
          <a:xfrm>
            <a:off x="539496" y="1921230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2246" name="Google Shape;2246;p63"/>
          <p:cNvSpPr txBox="1">
            <a:spLocks noGrp="1"/>
          </p:cNvSpPr>
          <p:nvPr>
            <p:ph type="subTitle" idx="1"/>
          </p:nvPr>
        </p:nvSpPr>
        <p:spPr>
          <a:xfrm>
            <a:off x="681795" y="2598019"/>
            <a:ext cx="3255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( 40)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48" name="Google Shape;2248;p63"/>
          <p:cNvSpPr/>
          <p:nvPr/>
        </p:nvSpPr>
        <p:spPr>
          <a:xfrm>
            <a:off x="3706097" y="388449"/>
            <a:ext cx="2088813" cy="2753487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6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6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CCB58E-3CEE-C0DD-7E21-7D0378EE97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522478" y="132102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4477512" y="1673352"/>
            <a:ext cx="3889248" cy="2779776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3703320" y="1536192"/>
            <a:ext cx="2459736" cy="795528"/>
          </a:xfrm>
          <a:prstGeom prst="wedgeRectCallout">
            <a:avLst>
              <a:gd name="adj1" fmla="val 25827"/>
              <a:gd name="adj2" fmla="val 1161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Excuse me, </a:t>
            </a:r>
            <a:r>
              <a:rPr lang="en-US" dirty="0"/>
              <a:t>……………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4" y="107899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E80F56C-6D2F-47E8-9CC1-2BA549D1A953}"/>
              </a:ext>
            </a:extLst>
          </p:cNvPr>
          <p:cNvSpPr/>
          <p:nvPr/>
        </p:nvSpPr>
        <p:spPr>
          <a:xfrm>
            <a:off x="845551" y="214435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D3B5CC-E46D-4C4E-92F6-1E9DB93C2A3A}"/>
              </a:ext>
            </a:extLst>
          </p:cNvPr>
          <p:cNvSpPr/>
          <p:nvPr/>
        </p:nvSpPr>
        <p:spPr>
          <a:xfrm>
            <a:off x="842503" y="247963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2ABACB5-D665-48CD-BABD-6DCAD7288203}"/>
              </a:ext>
            </a:extLst>
          </p:cNvPr>
          <p:cNvSpPr/>
          <p:nvPr/>
        </p:nvSpPr>
        <p:spPr>
          <a:xfrm>
            <a:off x="833359" y="276310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FDBB1541-0180-475A-9A7E-B40EC1317009}"/>
              </a:ext>
            </a:extLst>
          </p:cNvPr>
          <p:cNvSpPr/>
          <p:nvPr/>
        </p:nvSpPr>
        <p:spPr>
          <a:xfrm>
            <a:off x="842503" y="30831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B9D6581-6EAA-4E53-8B33-C9FEDC0C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0" y="2697480"/>
            <a:ext cx="2965844" cy="181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838200" y="1609344"/>
            <a:ext cx="3697224" cy="2843784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2295144" y="1499616"/>
            <a:ext cx="2130552" cy="795528"/>
          </a:xfrm>
          <a:prstGeom prst="wedgeRectCallout">
            <a:avLst>
              <a:gd name="adj1" fmla="val -37742"/>
              <a:gd name="adj2" fmla="val 9656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Of course, </a:t>
            </a:r>
            <a:r>
              <a:rPr lang="en-US" dirty="0"/>
              <a:t>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0" y="272491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55692A6-465A-4606-A58F-2D551A795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01" y="2148840"/>
            <a:ext cx="2083499" cy="2378964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32B6CE8-91CC-4C17-A01F-AFB7E8BA77EB}"/>
              </a:ext>
            </a:extLst>
          </p:cNvPr>
          <p:cNvSpPr/>
          <p:nvPr/>
        </p:nvSpPr>
        <p:spPr>
          <a:xfrm>
            <a:off x="4439143" y="20894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8C47EDD-5EC7-4E39-82A0-5741790C92F7}"/>
              </a:ext>
            </a:extLst>
          </p:cNvPr>
          <p:cNvSpPr/>
          <p:nvPr/>
        </p:nvSpPr>
        <p:spPr>
          <a:xfrm>
            <a:off x="4457431" y="248268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2C67672-9A06-4B71-862D-D2362FAF7C7B}"/>
              </a:ext>
            </a:extLst>
          </p:cNvPr>
          <p:cNvSpPr/>
          <p:nvPr/>
        </p:nvSpPr>
        <p:spPr>
          <a:xfrm>
            <a:off x="4448287" y="27752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ABA1DD8-6321-4BD5-9682-0F503459BF7B}"/>
              </a:ext>
            </a:extLst>
          </p:cNvPr>
          <p:cNvSpPr/>
          <p:nvPr/>
        </p:nvSpPr>
        <p:spPr>
          <a:xfrm>
            <a:off x="4420855" y="30861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9B28378-CBCC-4B0D-907A-CF5070F6C104}"/>
              </a:ext>
            </a:extLst>
          </p:cNvPr>
          <p:cNvSpPr/>
          <p:nvPr/>
        </p:nvSpPr>
        <p:spPr>
          <a:xfrm>
            <a:off x="4429999" y="344280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93E8586-17B8-4BCD-BCE0-22B01DBCD77E}"/>
              </a:ext>
            </a:extLst>
          </p:cNvPr>
          <p:cNvSpPr/>
          <p:nvPr/>
        </p:nvSpPr>
        <p:spPr>
          <a:xfrm>
            <a:off x="4402567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51895F7A-62B5-4A35-B35A-6F498BBFF3F1}"/>
              </a:ext>
            </a:extLst>
          </p:cNvPr>
          <p:cNvSpPr/>
          <p:nvPr/>
        </p:nvSpPr>
        <p:spPr>
          <a:xfrm>
            <a:off x="4429999" y="406459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73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DED8F93-4B01-4927-9575-ABC149A41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00"/>
          <a:stretch/>
        </p:blipFill>
        <p:spPr>
          <a:xfrm>
            <a:off x="649224" y="1042450"/>
            <a:ext cx="7891272" cy="316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B7E8223-344B-4AC4-8835-D618AB5D4854}"/>
              </a:ext>
            </a:extLst>
          </p:cNvPr>
          <p:cNvSpPr/>
          <p:nvPr/>
        </p:nvSpPr>
        <p:spPr>
          <a:xfrm>
            <a:off x="795098" y="1161288"/>
            <a:ext cx="7663102" cy="438912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C6BB9B2-C35B-4886-BB09-B53A70C1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76" y="1984248"/>
            <a:ext cx="2281428" cy="1325880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7DE334D2-392C-45FA-AC37-CA9ADA8C74DF}"/>
              </a:ext>
            </a:extLst>
          </p:cNvPr>
          <p:cNvSpPr/>
          <p:nvPr/>
        </p:nvSpPr>
        <p:spPr>
          <a:xfrm>
            <a:off x="690103" y="21717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643012A-CD6C-4635-88B1-BE33357C455C}"/>
              </a:ext>
            </a:extLst>
          </p:cNvPr>
          <p:cNvSpPr/>
          <p:nvPr/>
        </p:nvSpPr>
        <p:spPr>
          <a:xfrm>
            <a:off x="690103" y="24735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9414A69-D5A0-475A-B15E-EC6B5F4D7897}"/>
              </a:ext>
            </a:extLst>
          </p:cNvPr>
          <p:cNvSpPr/>
          <p:nvPr/>
        </p:nvSpPr>
        <p:spPr>
          <a:xfrm>
            <a:off x="708391" y="280272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7244BE3-61EB-4E75-85BE-6876A35C7FF9}"/>
              </a:ext>
            </a:extLst>
          </p:cNvPr>
          <p:cNvSpPr/>
          <p:nvPr/>
        </p:nvSpPr>
        <p:spPr>
          <a:xfrm>
            <a:off x="690103" y="310447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9E23E7-0C7A-4246-B7DB-D62D3F114438}"/>
              </a:ext>
            </a:extLst>
          </p:cNvPr>
          <p:cNvSpPr/>
          <p:nvPr/>
        </p:nvSpPr>
        <p:spPr>
          <a:xfrm>
            <a:off x="671815" y="340623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DF07DFE1-AB15-4A60-9662-C599953C44D6}"/>
              </a:ext>
            </a:extLst>
          </p:cNvPr>
          <p:cNvSpPr/>
          <p:nvPr/>
        </p:nvSpPr>
        <p:spPr>
          <a:xfrm>
            <a:off x="708391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0CBC62-A23D-4BA1-8E35-6736C8FAA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502920"/>
            <a:ext cx="7827264" cy="390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EFA9B85-7372-4D93-86DE-E8F11751A928}"/>
              </a:ext>
            </a:extLst>
          </p:cNvPr>
          <p:cNvSpPr txBox="1"/>
          <p:nvPr/>
        </p:nvSpPr>
        <p:spPr>
          <a:xfrm>
            <a:off x="2256282" y="2964217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Can you tell us how to get there?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692B8E-DC57-4830-ACDB-48E7E8394BEC}"/>
              </a:ext>
            </a:extLst>
          </p:cNvPr>
          <p:cNvSpPr txBox="1"/>
          <p:nvPr/>
        </p:nvSpPr>
        <p:spPr>
          <a:xfrm>
            <a:off x="3984498" y="3192817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turn right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801B82-5622-4DB1-AD1E-90EF4AE93A20}"/>
              </a:ext>
            </a:extLst>
          </p:cNvPr>
          <p:cNvSpPr txBox="1"/>
          <p:nvPr/>
        </p:nvSpPr>
        <p:spPr>
          <a:xfrm>
            <a:off x="2683002" y="3409225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Go straight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FCD89E-DC4D-430C-B3D7-E5F56771A418}"/>
              </a:ext>
            </a:extLst>
          </p:cNvPr>
          <p:cNvSpPr txBox="1"/>
          <p:nvPr/>
        </p:nvSpPr>
        <p:spPr>
          <a:xfrm>
            <a:off x="6651498" y="3390937"/>
            <a:ext cx="1861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until you see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D2C193-3F91-40CD-818B-34DE9F8E768E}"/>
              </a:ext>
            </a:extLst>
          </p:cNvPr>
          <p:cNvSpPr txBox="1"/>
          <p:nvPr/>
        </p:nvSpPr>
        <p:spPr>
          <a:xfrm>
            <a:off x="5051298" y="3592105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you’ve gone too far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4588791-6049-4BCB-84EB-600906EADA24}"/>
              </a:ext>
            </a:extLst>
          </p:cNvPr>
          <p:cNvSpPr txBox="1"/>
          <p:nvPr/>
        </p:nvSpPr>
        <p:spPr>
          <a:xfrm>
            <a:off x="6922770" y="3607345"/>
            <a:ext cx="1599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take the 1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left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1CFC1B-308E-44B4-9ECC-86B0D5D4D0AC}"/>
              </a:ext>
            </a:extLst>
          </p:cNvPr>
          <p:cNvSpPr/>
          <p:nvPr/>
        </p:nvSpPr>
        <p:spPr>
          <a:xfrm>
            <a:off x="5477256" y="579810"/>
            <a:ext cx="2734056" cy="33459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60"/>
          <p:cNvSpPr txBox="1">
            <a:spLocks noGrp="1"/>
          </p:cNvSpPr>
          <p:nvPr>
            <p:ph type="subTitle" idx="2"/>
          </p:nvPr>
        </p:nvSpPr>
        <p:spPr>
          <a:xfrm>
            <a:off x="5672069" y="2555661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 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( 41)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17" name="Google Shape;2217;p60"/>
          <p:cNvSpPr/>
          <p:nvPr/>
        </p:nvSpPr>
        <p:spPr>
          <a:xfrm flipH="1">
            <a:off x="3012557" y="1252907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26" name="Google Shape;2226;p60"/>
          <p:cNvGrpSpPr/>
          <p:nvPr/>
        </p:nvGrpSpPr>
        <p:grpSpPr>
          <a:xfrm flipH="1">
            <a:off x="-178925" y="4356350"/>
            <a:ext cx="1234200" cy="1067400"/>
            <a:chOff x="7909800" y="4218925"/>
            <a:chExt cx="1234200" cy="1067400"/>
          </a:xfrm>
        </p:grpSpPr>
        <p:sp>
          <p:nvSpPr>
            <p:cNvPr id="2227" name="Google Shape;2227;p60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0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2245;p63">
            <a:extLst>
              <a:ext uri="{FF2B5EF4-FFF2-40B4-BE49-F238E27FC236}">
                <a16:creationId xmlns:a16="http://schemas.microsoft.com/office/drawing/2014/main" id="{B6897D0A-43E1-4985-8459-A0468A409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4064" y="1665198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A7B1959-C569-684C-8929-4DE4BF7D5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887416" y="1045131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A9C0DB-D9B6-47FB-88D2-1C751995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t="37333" r="10400" b="20356"/>
          <a:stretch/>
        </p:blipFill>
        <p:spPr>
          <a:xfrm>
            <a:off x="914400" y="1316736"/>
            <a:ext cx="7415784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0C8ABE3-D46E-42EA-8D1E-40E9210EA486}"/>
              </a:ext>
            </a:extLst>
          </p:cNvPr>
          <p:cNvSpPr/>
          <p:nvPr/>
        </p:nvSpPr>
        <p:spPr>
          <a:xfrm>
            <a:off x="1307162" y="1757935"/>
            <a:ext cx="6264070" cy="2811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F00F522-67A1-4E58-B291-95732E73F9EA}"/>
              </a:ext>
            </a:extLst>
          </p:cNvPr>
          <p:cNvSpPr/>
          <p:nvPr/>
        </p:nvSpPr>
        <p:spPr>
          <a:xfrm>
            <a:off x="1581912" y="2125146"/>
            <a:ext cx="1536192" cy="325446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3D78C1-F80A-4B28-A20D-24B933CC1E57}"/>
              </a:ext>
            </a:extLst>
          </p:cNvPr>
          <p:cNvSpPr/>
          <p:nvPr/>
        </p:nvSpPr>
        <p:spPr>
          <a:xfrm>
            <a:off x="3462528" y="2149530"/>
            <a:ext cx="1813560" cy="246198"/>
          </a:xfrm>
          <a:prstGeom prst="rect">
            <a:avLst/>
          </a:prstGeom>
          <a:solidFill>
            <a:srgbClr val="FFD9B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D5C85D-24FE-4DC3-9632-05770F582481}"/>
              </a:ext>
            </a:extLst>
          </p:cNvPr>
          <p:cNvSpPr/>
          <p:nvPr/>
        </p:nvSpPr>
        <p:spPr>
          <a:xfrm>
            <a:off x="1182624" y="3051738"/>
            <a:ext cx="2557272" cy="304110"/>
          </a:xfrm>
          <a:prstGeom prst="rect">
            <a:avLst/>
          </a:prstGeom>
          <a:solidFill>
            <a:srgbClr val="FFAD5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ootstrap Agency by Slidesgo">
  <a:themeElements>
    <a:clrScheme name="Simple Light">
      <a:dk1>
        <a:srgbClr val="363636"/>
      </a:dk1>
      <a:lt1>
        <a:srgbClr val="FFFFFF"/>
      </a:lt1>
      <a:dk2>
        <a:srgbClr val="7925F7"/>
      </a:dk2>
      <a:lt2>
        <a:srgbClr val="EBB9FF"/>
      </a:lt2>
      <a:accent1>
        <a:srgbClr val="6A0A90"/>
      </a:accent1>
      <a:accent2>
        <a:srgbClr val="F1E3B6"/>
      </a:accent2>
      <a:accent3>
        <a:srgbClr val="FF7976"/>
      </a:accent3>
      <a:accent4>
        <a:srgbClr val="8EC7FA"/>
      </a:accent4>
      <a:accent5>
        <a:srgbClr val="670C8E"/>
      </a:accent5>
      <a:accent6>
        <a:srgbClr val="FFFFFF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530</Words>
  <Application>Microsoft Office PowerPoint</Application>
  <PresentationFormat>عرض على الشاشة (16:9)</PresentationFormat>
  <Paragraphs>148</Paragraphs>
  <Slides>27</Slides>
  <Notes>27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5" baseType="lpstr">
      <vt:lpstr>Arial Rounded MT Bold</vt:lpstr>
      <vt:lpstr>Delicious Heavy</vt:lpstr>
      <vt:lpstr>Amasis MT Pro Black</vt:lpstr>
      <vt:lpstr>Space Mono</vt:lpstr>
      <vt:lpstr>Comfortaa Medium</vt:lpstr>
      <vt:lpstr>Open Sans</vt:lpstr>
      <vt:lpstr>Work Sans Medium</vt:lpstr>
      <vt:lpstr>Kristen ITC</vt:lpstr>
      <vt:lpstr>Patrick Hand</vt:lpstr>
      <vt:lpstr>Handlee</vt:lpstr>
      <vt:lpstr>Alef</vt:lpstr>
      <vt:lpstr>Work Sans</vt:lpstr>
      <vt:lpstr>Pacifico</vt:lpstr>
      <vt:lpstr>Arial</vt:lpstr>
      <vt:lpstr>Wingdings</vt:lpstr>
      <vt:lpstr>Dosis</vt:lpstr>
      <vt:lpstr>Calibri</vt:lpstr>
      <vt:lpstr>Bootstrap Agency by Slidesgo</vt:lpstr>
      <vt:lpstr>Unit 3  There is No Place Like Home Form , Meaning &amp; Function </vt:lpstr>
      <vt:lpstr>01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Use Will and Can for Request </vt:lpstr>
      <vt:lpstr>Use will for offer. </vt:lpstr>
      <vt:lpstr>Use will for promise</vt:lpstr>
      <vt:lpstr>Use will for warning.</vt:lpstr>
      <vt:lpstr>Use will for spontaneous decisions. </vt:lpstr>
      <vt:lpstr>عرض تقديمي في PowerPoint</vt:lpstr>
      <vt:lpstr>عرض تقديمي في PowerPoint</vt:lpstr>
      <vt:lpstr>عرض تقديمي في PowerPoint</vt:lpstr>
      <vt:lpstr>In Short</vt:lpstr>
      <vt:lpstr>عرض تقديمي في PowerPoint</vt:lpstr>
      <vt:lpstr>Complete</vt:lpstr>
      <vt:lpstr>Complete</vt:lpstr>
      <vt:lpstr>Complete</vt:lpstr>
      <vt:lpstr>Complete</vt:lpstr>
      <vt:lpstr>OUR EVOLUTION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There is No Place Like Home Form , Meaning &amp; Function</dc:title>
  <dc:creator>ام الوليد</dc:creator>
  <cp:lastModifiedBy>انتصار العبيدالله</cp:lastModifiedBy>
  <cp:revision>10</cp:revision>
  <dcterms:modified xsi:type="dcterms:W3CDTF">2023-01-10T21:29:43Z</dcterms:modified>
</cp:coreProperties>
</file>