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256" r:id="rId2"/>
    <p:sldId id="258" r:id="rId3"/>
    <p:sldId id="260" r:id="rId4"/>
    <p:sldId id="257" r:id="rId5"/>
    <p:sldId id="262" r:id="rId6"/>
    <p:sldId id="299" r:id="rId7"/>
    <p:sldId id="291" r:id="rId8"/>
    <p:sldId id="298" r:id="rId9"/>
    <p:sldId id="296" r:id="rId10"/>
    <p:sldId id="297" r:id="rId11"/>
    <p:sldId id="265" r:id="rId12"/>
    <p:sldId id="259" r:id="rId13"/>
    <p:sldId id="261" r:id="rId14"/>
    <p:sldId id="292" r:id="rId15"/>
    <p:sldId id="295" r:id="rId16"/>
    <p:sldId id="293" r:id="rId17"/>
    <p:sldId id="285" r:id="rId18"/>
    <p:sldId id="286" r:id="rId19"/>
    <p:sldId id="287" r:id="rId20"/>
    <p:sldId id="289" r:id="rId21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3"/>
    </p:embeddedFont>
    <p:embeddedFont>
      <p:font typeface="Aharoni" panose="02010803020104030203" pitchFamily="2" charset="-79"/>
      <p:bold r:id="rId24"/>
    </p:embeddedFont>
    <p:embeddedFont>
      <p:font typeface="AR CENA" panose="020B0604020202020204" charset="0"/>
      <p:regular r:id="rId25"/>
    </p:embeddedFont>
    <p:embeddedFont>
      <p:font typeface="Barlow ExtraBold" panose="00000900000000000000" pitchFamily="2" charset="0"/>
      <p:bold r:id="rId26"/>
      <p:boldItalic r:id="rId27"/>
    </p:embeddedFont>
    <p:embeddedFont>
      <p:font typeface="Calisto MT" panose="02040603050505030304" pitchFamily="18" charset="0"/>
      <p:regular r:id="rId28"/>
      <p:bold r:id="rId29"/>
      <p:italic r:id="rId30"/>
      <p:boldItalic r:id="rId31"/>
    </p:embeddedFont>
    <p:embeddedFont>
      <p:font typeface="Footlight MT Light" panose="0204060206030A020304" pitchFamily="18" charset="0"/>
      <p:regular r:id="rId32"/>
    </p:embeddedFont>
    <p:embeddedFont>
      <p:font typeface="Gill Sans Nova" panose="020B0602020104020203" pitchFamily="34" charset="0"/>
      <p:regular r:id="rId33"/>
      <p:bold r:id="rId34"/>
      <p:italic r:id="rId35"/>
      <p:boldItalic r:id="rId36"/>
    </p:embeddedFont>
    <p:embeddedFont>
      <p:font typeface="Handlee" panose="02000000000000000000" pitchFamily="2" charset="0"/>
      <p:regular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Playfair Display ExtraBold" panose="020B0604020202020204" charset="0"/>
      <p:bold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9900"/>
    <a:srgbClr val="006600"/>
    <a:srgbClr val="DA5800"/>
    <a:srgbClr val="007A00"/>
    <a:srgbClr val="517A00"/>
    <a:srgbClr val="C1B40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BE28F5-CC61-43E0-B61E-06F45406FC23}">
  <a:tblStyle styleId="{8EBE28F5-CC61-43E0-B61E-06F45406F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e30cd7e80a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e30cd7e80a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9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e30cd7e80a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e30cd7e80a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e457fa09d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e457fa09d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e609c09cc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e609c09cc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b83a5d943f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b83a5d943f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e5e7094710_0_23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e5e7094710_0_23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365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e5e709471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e5e709471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47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e609c09cc8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e609c09cc8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b83a5d943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b83a5d943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83a5d94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83a5d94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e30cd7e80a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e30cd7e80a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83a5d943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83a5d943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e457fa09d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e457fa09d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e30cd7e80a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e30cd7e80a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e457fa09d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e457fa09d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e5e7094710_0_23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e5e7094710_0_23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39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83a5d943f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83a5d943f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e5e8e1901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e5e8e1901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54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e30cd7e80a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e30cd7e80a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80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accen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819975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2" name="Google Shape;12;p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798625" y="822875"/>
            <a:ext cx="5862900" cy="24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400">
                <a:solidFill>
                  <a:schemeClr val="dk2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1798625" y="3771550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5935" t="10036" b="9667"/>
          <a:stretch/>
        </p:blipFill>
        <p:spPr>
          <a:xfrm>
            <a:off x="6818050" y="2444150"/>
            <a:ext cx="2807226" cy="291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67">
            <a:off x="994781" y="402034"/>
            <a:ext cx="1657663" cy="159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p1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504" name="Google Shape;504;p17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505" name="Google Shape;505;p1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06" name="Google Shape;506;p1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1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17"/>
          <p:cNvSpPr txBox="1">
            <a:spLocks noGrp="1"/>
          </p:cNvSpPr>
          <p:nvPr>
            <p:ph type="subTitle" idx="1"/>
          </p:nvPr>
        </p:nvSpPr>
        <p:spPr>
          <a:xfrm>
            <a:off x="4282319" y="2310713"/>
            <a:ext cx="189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subTitle" idx="2"/>
          </p:nvPr>
        </p:nvSpPr>
        <p:spPr>
          <a:xfrm>
            <a:off x="4282319" y="1948863"/>
            <a:ext cx="18993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534" name="Google Shape;534;p17"/>
          <p:cNvSpPr txBox="1">
            <a:spLocks noGrp="1"/>
          </p:cNvSpPr>
          <p:nvPr>
            <p:ph type="subTitle" idx="3"/>
          </p:nvPr>
        </p:nvSpPr>
        <p:spPr>
          <a:xfrm>
            <a:off x="6368050" y="2310713"/>
            <a:ext cx="189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4"/>
          </p:nvPr>
        </p:nvSpPr>
        <p:spPr>
          <a:xfrm>
            <a:off x="6368050" y="1948863"/>
            <a:ext cx="18993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5"/>
          </p:nvPr>
        </p:nvSpPr>
        <p:spPr>
          <a:xfrm>
            <a:off x="6368050" y="3961113"/>
            <a:ext cx="189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6"/>
          </p:nvPr>
        </p:nvSpPr>
        <p:spPr>
          <a:xfrm>
            <a:off x="6368050" y="3599263"/>
            <a:ext cx="18993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7"/>
          </p:nvPr>
        </p:nvSpPr>
        <p:spPr>
          <a:xfrm>
            <a:off x="4282319" y="3961113"/>
            <a:ext cx="189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8"/>
          </p:nvPr>
        </p:nvSpPr>
        <p:spPr>
          <a:xfrm>
            <a:off x="4282319" y="3599263"/>
            <a:ext cx="18993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9" name="Google Shape;679;p2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680" name="Google Shape;680;p21"/>
          <p:cNvSpPr txBox="1">
            <a:spLocks noGrp="1"/>
          </p:cNvSpPr>
          <p:nvPr>
            <p:ph type="title"/>
          </p:nvPr>
        </p:nvSpPr>
        <p:spPr>
          <a:xfrm>
            <a:off x="2817900" y="1551163"/>
            <a:ext cx="3508200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681" name="Google Shape;681;p21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682" name="Google Shape;682;p2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683" name="Google Shape;683;p2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6" name="Google Shape;696;p2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9" name="Google Shape;709;p21"/>
          <p:cNvSpPr txBox="1">
            <a:spLocks noGrp="1"/>
          </p:cNvSpPr>
          <p:nvPr>
            <p:ph type="subTitle" idx="1"/>
          </p:nvPr>
        </p:nvSpPr>
        <p:spPr>
          <a:xfrm>
            <a:off x="2178450" y="2944263"/>
            <a:ext cx="47871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10" name="Google Shape;7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7875" y="2816425"/>
            <a:ext cx="2180000" cy="21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475" y="327450"/>
            <a:ext cx="2020350" cy="188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15" name="Google Shape;715;p22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716" name="Google Shape;716;p2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717" name="Google Shape;717;p2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18" name="Google Shape;718;p2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1" name="Google Shape;731;p2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22"/>
          <p:cNvSpPr txBox="1">
            <a:spLocks noGrp="1"/>
          </p:cNvSpPr>
          <p:nvPr>
            <p:ph type="subTitle" idx="1"/>
          </p:nvPr>
        </p:nvSpPr>
        <p:spPr>
          <a:xfrm>
            <a:off x="2278125" y="2339275"/>
            <a:ext cx="48810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45" name="Google Shape;745;p22"/>
          <p:cNvPicPr preferRelativeResize="0"/>
          <p:nvPr/>
        </p:nvPicPr>
        <p:blipFill rotWithShape="1">
          <a:blip r:embed="rId3">
            <a:alphaModFix/>
          </a:blip>
          <a:srcRect l="19492" t="14832" r="13080" b="12062"/>
          <a:stretch/>
        </p:blipFill>
        <p:spPr>
          <a:xfrm>
            <a:off x="7244382" y="426449"/>
            <a:ext cx="1217493" cy="12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2"/>
          <p:cNvPicPr preferRelativeResize="0"/>
          <p:nvPr/>
        </p:nvPicPr>
        <p:blipFill rotWithShape="1">
          <a:blip r:embed="rId4">
            <a:alphaModFix/>
          </a:blip>
          <a:srcRect l="18957" t="18008" r="10699" b="13333"/>
          <a:stretch/>
        </p:blipFill>
        <p:spPr>
          <a:xfrm rot="-887813">
            <a:off x="1211413" y="458981"/>
            <a:ext cx="1246626" cy="113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3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9" name="Google Shape;749;p2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50" name="Google Shape;750;p23"/>
          <p:cNvSpPr txBox="1">
            <a:spLocks noGrp="1"/>
          </p:cNvSpPr>
          <p:nvPr>
            <p:ph type="title"/>
          </p:nvPr>
        </p:nvSpPr>
        <p:spPr>
          <a:xfrm>
            <a:off x="2077463" y="1678200"/>
            <a:ext cx="4989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751" name="Google Shape;751;p23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752" name="Google Shape;752;p2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6" name="Google Shape;766;p2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23"/>
          <p:cNvSpPr txBox="1">
            <a:spLocks noGrp="1"/>
          </p:cNvSpPr>
          <p:nvPr>
            <p:ph type="subTitle" idx="1"/>
          </p:nvPr>
        </p:nvSpPr>
        <p:spPr>
          <a:xfrm>
            <a:off x="2076938" y="2250900"/>
            <a:ext cx="49896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80" name="Google Shape;780;p23"/>
          <p:cNvPicPr preferRelativeResize="0"/>
          <p:nvPr/>
        </p:nvPicPr>
        <p:blipFill rotWithShape="1">
          <a:blip r:embed="rId3">
            <a:alphaModFix/>
          </a:blip>
          <a:srcRect l="3475" t="18242" r="9846" b="20621"/>
          <a:stretch/>
        </p:blipFill>
        <p:spPr>
          <a:xfrm rot="2195310">
            <a:off x="1996283" y="3365658"/>
            <a:ext cx="2107935" cy="138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3"/>
          <p:cNvPicPr preferRelativeResize="0"/>
          <p:nvPr/>
        </p:nvPicPr>
        <p:blipFill rotWithShape="1">
          <a:blip r:embed="rId4">
            <a:alphaModFix/>
          </a:blip>
          <a:srcRect t="9703" r="2400" b="9501"/>
          <a:stretch/>
        </p:blipFill>
        <p:spPr>
          <a:xfrm>
            <a:off x="6423427" y="2444375"/>
            <a:ext cx="2785851" cy="28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3"/>
          <p:cNvPicPr preferRelativeResize="0"/>
          <p:nvPr/>
        </p:nvPicPr>
        <p:blipFill rotWithShape="1">
          <a:blip r:embed="rId5">
            <a:alphaModFix/>
          </a:blip>
          <a:srcRect t="15706" r="9412" b="2787"/>
          <a:stretch/>
        </p:blipFill>
        <p:spPr>
          <a:xfrm>
            <a:off x="904675" y="627550"/>
            <a:ext cx="1524800" cy="13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3"/>
          <p:cNvPicPr preferRelativeResize="0"/>
          <p:nvPr/>
        </p:nvPicPr>
        <p:blipFill rotWithShape="1">
          <a:blip r:embed="rId6">
            <a:alphaModFix/>
          </a:blip>
          <a:srcRect l="9261" t="28180" r="18494" b="9858"/>
          <a:stretch/>
        </p:blipFill>
        <p:spPr>
          <a:xfrm>
            <a:off x="6522475" y="627552"/>
            <a:ext cx="2242800" cy="1795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4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6" name="Google Shape;786;p2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87" name="Google Shape;787;p24"/>
          <p:cNvSpPr txBox="1">
            <a:spLocks noGrp="1"/>
          </p:cNvSpPr>
          <p:nvPr>
            <p:ph type="title"/>
          </p:nvPr>
        </p:nvSpPr>
        <p:spPr>
          <a:xfrm>
            <a:off x="1772500" y="1579225"/>
            <a:ext cx="2522100" cy="9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788" name="Google Shape;788;p24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789" name="Google Shape;789;p2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90" name="Google Shape;790;p2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2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6" name="Google Shape;816;p24"/>
          <p:cNvSpPr txBox="1">
            <a:spLocks noGrp="1"/>
          </p:cNvSpPr>
          <p:nvPr>
            <p:ph type="subTitle" idx="1"/>
          </p:nvPr>
        </p:nvSpPr>
        <p:spPr>
          <a:xfrm>
            <a:off x="1772125" y="2581175"/>
            <a:ext cx="25221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7" name="Google Shape;8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94">
            <a:off x="882577" y="3289538"/>
            <a:ext cx="1620220" cy="15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934801">
            <a:off x="6642368" y="447369"/>
            <a:ext cx="1450840" cy="139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24"/>
          <p:cNvPicPr preferRelativeResize="0"/>
          <p:nvPr/>
        </p:nvPicPr>
        <p:blipFill rotWithShape="1">
          <a:blip r:embed="rId5">
            <a:alphaModFix/>
          </a:blip>
          <a:srcRect l="10564" t="29054" r="20923" b="15906"/>
          <a:stretch/>
        </p:blipFill>
        <p:spPr>
          <a:xfrm rot="-9900001">
            <a:off x="1670353" y="484230"/>
            <a:ext cx="1326868" cy="99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5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2" name="Google Shape;822;p2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823" name="Google Shape;823;p25"/>
          <p:cNvSpPr txBox="1">
            <a:spLocks noGrp="1"/>
          </p:cNvSpPr>
          <p:nvPr>
            <p:ph type="title"/>
          </p:nvPr>
        </p:nvSpPr>
        <p:spPr>
          <a:xfrm>
            <a:off x="4701600" y="1579225"/>
            <a:ext cx="22329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824" name="Google Shape;824;p25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825" name="Google Shape;825;p2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" name="Google Shape;839;p2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2" name="Google Shape;852;p25"/>
          <p:cNvSpPr txBox="1">
            <a:spLocks noGrp="1"/>
          </p:cNvSpPr>
          <p:nvPr>
            <p:ph type="subTitle" idx="1"/>
          </p:nvPr>
        </p:nvSpPr>
        <p:spPr>
          <a:xfrm>
            <a:off x="4701588" y="2571738"/>
            <a:ext cx="25221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53" name="Google Shape;853;p25"/>
          <p:cNvPicPr preferRelativeResize="0"/>
          <p:nvPr/>
        </p:nvPicPr>
        <p:blipFill rotWithShape="1">
          <a:blip r:embed="rId3">
            <a:alphaModFix/>
          </a:blip>
          <a:srcRect t="12766" b="6123"/>
          <a:stretch/>
        </p:blipFill>
        <p:spPr>
          <a:xfrm>
            <a:off x="6934450" y="2703200"/>
            <a:ext cx="2372349" cy="24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34801" flipH="1">
            <a:off x="1171768" y="447369"/>
            <a:ext cx="1450840" cy="139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/>
          <p:cNvPicPr preferRelativeResize="0"/>
          <p:nvPr/>
        </p:nvPicPr>
        <p:blipFill rotWithShape="1">
          <a:blip r:embed="rId5">
            <a:alphaModFix/>
          </a:blip>
          <a:srcRect l="7356" t="18064" r="10817" b="27209"/>
          <a:stretch/>
        </p:blipFill>
        <p:spPr>
          <a:xfrm>
            <a:off x="7027725" y="658113"/>
            <a:ext cx="1518251" cy="9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0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8" name="Google Shape;858;p2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859" name="Google Shape;859;p2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860" name="Google Shape;860;p2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61" name="Google Shape;861;p2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4" name="Google Shape;874;p2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7" name="Google Shape;8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2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889" name="Google Shape;889;p26"/>
          <p:cNvSpPr txBox="1">
            <a:spLocks noGrp="1"/>
          </p:cNvSpPr>
          <p:nvPr>
            <p:ph type="subTitle" idx="1"/>
          </p:nvPr>
        </p:nvSpPr>
        <p:spPr>
          <a:xfrm>
            <a:off x="1006350" y="1577075"/>
            <a:ext cx="37122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90" name="Google Shape;890;p26"/>
          <p:cNvSpPr txBox="1">
            <a:spLocks noGrp="1"/>
          </p:cNvSpPr>
          <p:nvPr>
            <p:ph type="subTitle" idx="2"/>
          </p:nvPr>
        </p:nvSpPr>
        <p:spPr>
          <a:xfrm>
            <a:off x="4718644" y="1577075"/>
            <a:ext cx="37122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7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3" name="Google Shape;893;p2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894" name="Google Shape;8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7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896" name="Google Shape;896;p27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897" name="Google Shape;897;p2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98" name="Google Shape;898;p2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1" name="Google Shape;911;p2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7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0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8" name="Google Shape;998;p3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999" name="Google Shape;999;p30"/>
          <p:cNvSpPr txBox="1">
            <a:spLocks noGrp="1"/>
          </p:cNvSpPr>
          <p:nvPr>
            <p:ph type="title"/>
          </p:nvPr>
        </p:nvSpPr>
        <p:spPr>
          <a:xfrm>
            <a:off x="2325275" y="630675"/>
            <a:ext cx="4787100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1000" name="Google Shape;1000;p30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01" name="Google Shape;1001;p30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02" name="Google Shape;1002;p30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0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0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0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0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0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0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0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5" name="Google Shape;1015;p30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0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0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0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0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0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0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0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0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0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0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8" name="Google Shape;1028;p30"/>
          <p:cNvSpPr txBox="1">
            <a:spLocks noGrp="1"/>
          </p:cNvSpPr>
          <p:nvPr>
            <p:ph type="subTitle" idx="1"/>
          </p:nvPr>
        </p:nvSpPr>
        <p:spPr>
          <a:xfrm>
            <a:off x="2325125" y="1516875"/>
            <a:ext cx="4787100" cy="13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0"/>
          <p:cNvSpPr txBox="1"/>
          <p:nvPr/>
        </p:nvSpPr>
        <p:spPr>
          <a:xfrm>
            <a:off x="2393575" y="3973725"/>
            <a:ext cx="46863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p30"/>
          <p:cNvSpPr txBox="1">
            <a:spLocks noGrp="1"/>
          </p:cNvSpPr>
          <p:nvPr>
            <p:ph type="subTitle" idx="2"/>
          </p:nvPr>
        </p:nvSpPr>
        <p:spPr>
          <a:xfrm>
            <a:off x="2325275" y="2956175"/>
            <a:ext cx="47871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1" name="Google Shape;1031;p30"/>
          <p:cNvPicPr preferRelativeResize="0"/>
          <p:nvPr/>
        </p:nvPicPr>
        <p:blipFill rotWithShape="1">
          <a:blip r:embed="rId6">
            <a:alphaModFix/>
          </a:blip>
          <a:srcRect l="9261" t="28180" r="18494" b="9858"/>
          <a:stretch/>
        </p:blipFill>
        <p:spPr>
          <a:xfrm>
            <a:off x="6522475" y="2559152"/>
            <a:ext cx="2242800" cy="179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84616">
            <a:off x="473999" y="521523"/>
            <a:ext cx="2355506" cy="219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1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5" name="Google Shape;1035;p3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36" name="Google Shape;1036;p31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37" name="Google Shape;1037;p3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38" name="Google Shape;1038;p3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3915975" y="2045813"/>
            <a:ext cx="33255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4580625" y="845213"/>
            <a:ext cx="1996200" cy="12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3916125" y="3246525"/>
            <a:ext cx="33255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6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67" name="Google Shape;1067;p3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68" name="Google Shape;1068;p3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69" name="Google Shape;1069;p3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80" name="Google Shape;80;p4"/>
          <p:cNvSpPr txBox="1">
            <a:spLocks noGrp="1"/>
          </p:cNvSpPr>
          <p:nvPr>
            <p:ph type="subTitle" idx="1"/>
          </p:nvPr>
        </p:nvSpPr>
        <p:spPr>
          <a:xfrm>
            <a:off x="1056875" y="1147675"/>
            <a:ext cx="7346400" cy="3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1056875" y="478125"/>
            <a:ext cx="734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83" name="Google Shape;83;p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l="16678" t="20069" r="12258" b="7998"/>
          <a:stretch/>
        </p:blipFill>
        <p:spPr>
          <a:xfrm>
            <a:off x="7493825" y="478125"/>
            <a:ext cx="983500" cy="9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17" name="Google Shape;117;p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" name="Google Shape;131;p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1925869" y="2858175"/>
            <a:ext cx="2242800" cy="12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1925869" y="249632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4975319" y="2858175"/>
            <a:ext cx="2242800" cy="12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4975319" y="249632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 t="12766" b="6123"/>
          <a:stretch/>
        </p:blipFill>
        <p:spPr>
          <a:xfrm>
            <a:off x="7245850" y="3160350"/>
            <a:ext cx="1898150" cy="197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 l="9261" t="28180" r="18494" b="9858"/>
          <a:stretch/>
        </p:blipFill>
        <p:spPr>
          <a:xfrm>
            <a:off x="6522475" y="1207627"/>
            <a:ext cx="2242800" cy="179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6">
            <a:alphaModFix/>
          </a:blip>
          <a:srcRect l="7552" t="7355" r="23600"/>
          <a:stretch/>
        </p:blipFill>
        <p:spPr>
          <a:xfrm rot="5888868">
            <a:off x="921962" y="295713"/>
            <a:ext cx="1266101" cy="15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1017875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189" name="Google Shape;189;p7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90" name="Google Shape;190;p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91" name="Google Shape;191;p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" name="Google Shape;204;p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2969375" y="2329175"/>
            <a:ext cx="3521400" cy="15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2"/>
          </p:nvPr>
        </p:nvSpPr>
        <p:spPr>
          <a:xfrm>
            <a:off x="2969375" y="1925675"/>
            <a:ext cx="35214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pic>
        <p:nvPicPr>
          <p:cNvPr id="219" name="Google Shape;21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9115">
            <a:off x="1092965" y="3165163"/>
            <a:ext cx="1679784" cy="1619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5">
            <a:alphaModFix/>
          </a:blip>
          <a:srcRect l="10992" t="30075" r="18085" b="19044"/>
          <a:stretch/>
        </p:blipFill>
        <p:spPr>
          <a:xfrm rot="608972">
            <a:off x="6453075" y="747625"/>
            <a:ext cx="2511375" cy="16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 l="16714" t="20112" r="12966" b="10438"/>
          <a:stretch/>
        </p:blipFill>
        <p:spPr>
          <a:xfrm>
            <a:off x="1291225" y="329875"/>
            <a:ext cx="1580400" cy="14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59" name="Google Shape;259;p9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260" name="Google Shape;260;p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4" name="Google Shape;274;p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2357675" y="1826075"/>
            <a:ext cx="47448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288" name="Google Shape;2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1017875" y="465580"/>
            <a:ext cx="7424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pic>
        <p:nvPicPr>
          <p:cNvPr id="290" name="Google Shape;2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 flipH="1">
            <a:off x="6944100" y="2823046"/>
            <a:ext cx="2289024" cy="213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59525" y="447012"/>
            <a:ext cx="1291600" cy="12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1017875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336" name="Google Shape;336;p13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337" name="Google Shape;337;p1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8" name="Google Shape;338;p1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1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13"/>
          <p:cNvSpPr txBox="1">
            <a:spLocks noGrp="1"/>
          </p:cNvSpPr>
          <p:nvPr>
            <p:ph type="title" idx="2" hasCustomPrompt="1"/>
          </p:nvPr>
        </p:nvSpPr>
        <p:spPr>
          <a:xfrm>
            <a:off x="1140200" y="1705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2448800" y="2066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3"/>
          </p:nvPr>
        </p:nvSpPr>
        <p:spPr>
          <a:xfrm>
            <a:off x="2448800" y="1705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4" hasCustomPrompt="1"/>
          </p:nvPr>
        </p:nvSpPr>
        <p:spPr>
          <a:xfrm>
            <a:off x="1140200" y="3132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5"/>
          </p:nvPr>
        </p:nvSpPr>
        <p:spPr>
          <a:xfrm>
            <a:off x="2448800" y="3493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6"/>
          </p:nvPr>
        </p:nvSpPr>
        <p:spPr>
          <a:xfrm>
            <a:off x="2448800" y="3132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7" hasCustomPrompt="1"/>
          </p:nvPr>
        </p:nvSpPr>
        <p:spPr>
          <a:xfrm>
            <a:off x="4745611" y="1705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8"/>
          </p:nvPr>
        </p:nvSpPr>
        <p:spPr>
          <a:xfrm>
            <a:off x="6054200" y="2066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9"/>
          </p:nvPr>
        </p:nvSpPr>
        <p:spPr>
          <a:xfrm>
            <a:off x="6054200" y="1705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5611" y="3132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4"/>
          </p:nvPr>
        </p:nvSpPr>
        <p:spPr>
          <a:xfrm>
            <a:off x="6054200" y="3493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5"/>
          </p:nvPr>
        </p:nvSpPr>
        <p:spPr>
          <a:xfrm>
            <a:off x="6054200" y="3132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pic>
        <p:nvPicPr>
          <p:cNvPr id="376" name="Google Shape;376;p13"/>
          <p:cNvPicPr preferRelativeResize="0"/>
          <p:nvPr/>
        </p:nvPicPr>
        <p:blipFill rotWithShape="1">
          <a:blip r:embed="rId4">
            <a:alphaModFix/>
          </a:blip>
          <a:srcRect l="31191" t="6832" r="25445" b="11919"/>
          <a:stretch/>
        </p:blipFill>
        <p:spPr>
          <a:xfrm>
            <a:off x="8025150" y="3132075"/>
            <a:ext cx="926950" cy="16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3"/>
          <p:cNvPicPr preferRelativeResize="0"/>
          <p:nvPr/>
        </p:nvPicPr>
        <p:blipFill rotWithShape="1">
          <a:blip r:embed="rId5">
            <a:alphaModFix/>
          </a:blip>
          <a:srcRect l="12533" t="15318" r="15227"/>
          <a:stretch/>
        </p:blipFill>
        <p:spPr>
          <a:xfrm rot="-5400000">
            <a:off x="7277650" y="520525"/>
            <a:ext cx="1220875" cy="13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3"/>
          <p:cNvPicPr preferRelativeResize="0"/>
          <p:nvPr/>
        </p:nvPicPr>
        <p:blipFill rotWithShape="1">
          <a:blip r:embed="rId6">
            <a:alphaModFix/>
          </a:blip>
          <a:srcRect l="4825" t="18168" b="30009"/>
          <a:stretch/>
        </p:blipFill>
        <p:spPr>
          <a:xfrm flipH="1">
            <a:off x="720738" y="340934"/>
            <a:ext cx="1690025" cy="8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p1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61" name="Google Shape;4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grpSp>
        <p:nvGrpSpPr>
          <p:cNvPr id="463" name="Google Shape;463;p1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464" name="Google Shape;464;p1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65" name="Google Shape;465;p1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8" name="Google Shape;478;p1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16"/>
          <p:cNvSpPr txBox="1">
            <a:spLocks noGrp="1"/>
          </p:cNvSpPr>
          <p:nvPr>
            <p:ph type="subTitle" idx="1"/>
          </p:nvPr>
        </p:nvSpPr>
        <p:spPr>
          <a:xfrm>
            <a:off x="1259294" y="2811325"/>
            <a:ext cx="22428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subTitle" idx="2"/>
          </p:nvPr>
        </p:nvSpPr>
        <p:spPr>
          <a:xfrm>
            <a:off x="1259294" y="24494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3"/>
          </p:nvPr>
        </p:nvSpPr>
        <p:spPr>
          <a:xfrm>
            <a:off x="3597194" y="2811325"/>
            <a:ext cx="22428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subTitle" idx="4"/>
          </p:nvPr>
        </p:nvSpPr>
        <p:spPr>
          <a:xfrm>
            <a:off x="3597194" y="24494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5"/>
          </p:nvPr>
        </p:nvSpPr>
        <p:spPr>
          <a:xfrm>
            <a:off x="5935094" y="2811325"/>
            <a:ext cx="22428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subTitle" idx="6"/>
          </p:nvPr>
        </p:nvSpPr>
        <p:spPr>
          <a:xfrm>
            <a:off x="5935094" y="24494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pic>
        <p:nvPicPr>
          <p:cNvPr id="497" name="Google Shape;4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82872" flipH="1">
            <a:off x="6526039" y="3532039"/>
            <a:ext cx="1847244" cy="178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2375856" y="3459674"/>
            <a:ext cx="1809700" cy="174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7204375" y="731675"/>
            <a:ext cx="1668375" cy="15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  <a:defRPr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A644B971-33EA-C784-6D15-5BC2EA73C74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7797" y="4436890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8" r:id="rId7"/>
    <p:sldLayoutId id="2147483659" r:id="rId8"/>
    <p:sldLayoutId id="2147483662" r:id="rId9"/>
    <p:sldLayoutId id="2147483663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6" r:id="rId18"/>
    <p:sldLayoutId id="2147483677" r:id="rId19"/>
    <p:sldLayoutId id="214748367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55761">
            <a:off x="4089825" y="2888412"/>
            <a:ext cx="1280501" cy="11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38"/>
          <p:cNvSpPr txBox="1">
            <a:spLocks noGrp="1"/>
          </p:cNvSpPr>
          <p:nvPr>
            <p:ph type="ctrTitle"/>
          </p:nvPr>
        </p:nvSpPr>
        <p:spPr>
          <a:xfrm>
            <a:off x="1798625" y="992152"/>
            <a:ext cx="5862900" cy="24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 for Working 9 t0 5</a:t>
            </a:r>
            <a:br>
              <a:rPr lang="en" dirty="0"/>
            </a:br>
            <a:r>
              <a:rPr lang="en" sz="2800" b="1" dirty="0">
                <a:latin typeface="Footlight MT Light" panose="0204060206030A020304" pitchFamily="18" charset="0"/>
              </a:rPr>
              <a:t>Writing</a:t>
            </a:r>
            <a:endParaRPr b="1" dirty="0">
              <a:latin typeface="Footlight MT Light" panose="0204060206030A020304" pitchFamily="18" charset="0"/>
            </a:endParaRPr>
          </a:p>
        </p:txBody>
      </p:sp>
      <p:sp>
        <p:nvSpPr>
          <p:cNvPr id="1111" name="Google Shape;1111;p38"/>
          <p:cNvSpPr txBox="1">
            <a:spLocks noGrp="1"/>
          </p:cNvSpPr>
          <p:nvPr>
            <p:ph type="subTitle" idx="1"/>
          </p:nvPr>
        </p:nvSpPr>
        <p:spPr>
          <a:xfrm>
            <a:off x="1798625" y="4009755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latin typeface="Gill Sans Nova" panose="020B0602020104020203" pitchFamily="34" charset="0"/>
              </a:rPr>
              <a:t>Done by: </a:t>
            </a:r>
            <a:r>
              <a:rPr lang="en" b="1" dirty="0">
                <a:latin typeface="Handlee" panose="02000000000000000000" pitchFamily="2" charset="0"/>
              </a:rPr>
              <a:t>Entisar Al-Obaidallah</a:t>
            </a:r>
            <a:endParaRPr b="1" dirty="0">
              <a:latin typeface="Handlee" panose="020000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A0A7234-F750-4073-8370-0BBAC3267B32}"/>
              </a:ext>
            </a:extLst>
          </p:cNvPr>
          <p:cNvSpPr txBox="1"/>
          <p:nvPr/>
        </p:nvSpPr>
        <p:spPr>
          <a:xfrm>
            <a:off x="6886816" y="533068"/>
            <a:ext cx="1577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b="1" dirty="0">
                <a:solidFill>
                  <a:schemeClr val="bg2"/>
                </a:solidFill>
                <a:latin typeface="Calisto MT" panose="02040603050505030304" pitchFamily="18" charset="0"/>
              </a:rPr>
              <a:t>Mega Goal 2.2</a:t>
            </a:r>
            <a:endParaRPr lang="ar-SA" sz="1600" dirty="0">
              <a:solidFill>
                <a:schemeClr val="bg2"/>
              </a:solidFill>
              <a:latin typeface="Calisto MT" panose="02040603050505030304" pitchFamily="18" charset="0"/>
            </a:endParaRPr>
          </a:p>
        </p:txBody>
      </p:sp>
      <p:pic>
        <p:nvPicPr>
          <p:cNvPr id="7" name="Google Shape;1109;p38">
            <a:extLst>
              <a:ext uri="{FF2B5EF4-FFF2-40B4-BE49-F238E27FC236}">
                <a16:creationId xmlns:a16="http://schemas.microsoft.com/office/drawing/2014/main" id="{4C125617-D834-4AEA-B5DE-6649ACCD12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55761">
            <a:off x="6946702" y="342693"/>
            <a:ext cx="1455236" cy="11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DD5FB7F-0CEA-410F-AC68-AAE615309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>
            <a:off x="1249601" y="869670"/>
            <a:ext cx="6027646" cy="2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E268575-1756-4283-B6C7-54F19B33A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2" t="71269" r="50000" b="19055"/>
          <a:stretch/>
        </p:blipFill>
        <p:spPr>
          <a:xfrm>
            <a:off x="3696022" y="3487752"/>
            <a:ext cx="5171354" cy="84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18A0C63-75A7-4B19-AF2D-5F7218EA21C2}"/>
              </a:ext>
            </a:extLst>
          </p:cNvPr>
          <p:cNvSpPr txBox="1"/>
          <p:nvPr/>
        </p:nvSpPr>
        <p:spPr>
          <a:xfrm>
            <a:off x="1696759" y="1564441"/>
            <a:ext cx="619764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GB" sz="1400" b="1" dirty="0">
                <a:solidFill>
                  <a:schemeClr val="bg1"/>
                </a:solidFill>
                <a:latin typeface="AR CENA" panose="02000000000000000000" pitchFamily="2" charset="0"/>
                <a:cs typeface="Aharoni" panose="02010803020104030203" pitchFamily="2" charset="-79"/>
              </a:rPr>
              <a:t>The writer’s view and opinion are presented in paragraphs </a:t>
            </a:r>
            <a:r>
              <a:rPr lang="en-GB" sz="1600" b="1" dirty="0">
                <a:solidFill>
                  <a:schemeClr val="bg1"/>
                </a:solidFill>
                <a:latin typeface="AR CENA" panose="02000000000000000000" pitchFamily="2" charset="0"/>
                <a:cs typeface="Aharoni" panose="02010803020104030203" pitchFamily="2" charset="-79"/>
              </a:rPr>
              <a:t>1</a:t>
            </a:r>
            <a:r>
              <a:rPr lang="en-GB" sz="1400" b="1" dirty="0">
                <a:solidFill>
                  <a:schemeClr val="bg1"/>
                </a:solidFill>
                <a:latin typeface="AR CENA" panose="02000000000000000000" pitchFamily="2" charset="0"/>
                <a:cs typeface="Aharoni" panose="02010803020104030203" pitchFamily="2" charset="-79"/>
              </a:rPr>
              <a:t> and 4</a:t>
            </a:r>
            <a:r>
              <a:rPr lang="en-GB" sz="105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B06770-754B-4C8C-8D66-868C8EC478E4}"/>
              </a:ext>
            </a:extLst>
          </p:cNvPr>
          <p:cNvSpPr txBox="1"/>
          <p:nvPr/>
        </p:nvSpPr>
        <p:spPr>
          <a:xfrm>
            <a:off x="3403082" y="2202796"/>
            <a:ext cx="529814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000" algn="ctr"/>
            <a:r>
              <a:rPr lang="en-GB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 CENA" panose="02000000000000000000" pitchFamily="2" charset="0"/>
                <a:cs typeface="Aharoni" panose="02010803020104030203" pitchFamily="2" charset="-79"/>
              </a:rPr>
              <a:t>Objective information is presented in paragraphs 2 and 3. </a:t>
            </a:r>
            <a:endParaRPr lang="ar-SA" sz="1400" b="1" dirty="0">
              <a:solidFill>
                <a:schemeClr val="accent1">
                  <a:lumMod val="60000"/>
                  <a:lumOff val="40000"/>
                </a:schemeClr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D4B8F79-5F91-424C-8253-AE1547F45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>
            <a:off x="1335262" y="1375871"/>
            <a:ext cx="6027646" cy="2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0571CF9-AE1D-4A3A-980E-2A7EE022E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35" t="57661" r="39408" b="26880"/>
          <a:stretch/>
        </p:blipFill>
        <p:spPr>
          <a:xfrm>
            <a:off x="2234527" y="377123"/>
            <a:ext cx="5333850" cy="1097575"/>
          </a:xfrm>
          <a:prstGeom prst="rect">
            <a:avLst/>
          </a:prstGeom>
          <a:ln w="38100" cap="sq">
            <a:solidFill>
              <a:srgbClr val="517A00"/>
            </a:solidFill>
            <a:prstDash val="solid"/>
            <a:miter lim="800000"/>
          </a:ln>
          <a:effectLst>
            <a:glow rad="228600">
              <a:srgbClr val="517A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18369CB-A431-42B0-A2F8-578F104A9749}"/>
              </a:ext>
            </a:extLst>
          </p:cNvPr>
          <p:cNvSpPr txBox="1"/>
          <p:nvPr/>
        </p:nvSpPr>
        <p:spPr>
          <a:xfrm>
            <a:off x="1781092" y="1960550"/>
            <a:ext cx="586452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Passive forms are used to present objective/impersonal information</a:t>
            </a:r>
            <a:endParaRPr lang="ar-S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308B1E8-8EC7-46C7-8370-2748777F3A24}"/>
              </a:ext>
            </a:extLst>
          </p:cNvPr>
          <p:cNvSpPr txBox="1"/>
          <p:nvPr/>
        </p:nvSpPr>
        <p:spPr>
          <a:xfrm>
            <a:off x="2542936" y="2470949"/>
            <a:ext cx="538394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Conjunctions: for example, although, and, in other words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F0DEFF5-E423-450D-AE06-A503A7ED77DA}"/>
              </a:ext>
            </a:extLst>
          </p:cNvPr>
          <p:cNvSpPr txBox="1"/>
          <p:nvPr/>
        </p:nvSpPr>
        <p:spPr>
          <a:xfrm>
            <a:off x="3092823" y="2981348"/>
            <a:ext cx="59359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Combined clauses/sentences: to become an arborist, it is essential that …given current trends towards greener alternatives, I think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1"/>
          <p:cNvSpPr txBox="1">
            <a:spLocks noGrp="1"/>
          </p:cNvSpPr>
          <p:nvPr>
            <p:ph type="title"/>
          </p:nvPr>
        </p:nvSpPr>
        <p:spPr>
          <a:xfrm>
            <a:off x="1017875" y="465580"/>
            <a:ext cx="7424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Book Open</a:t>
            </a:r>
            <a:endParaRPr dirty="0"/>
          </a:p>
        </p:txBody>
      </p:sp>
      <p:sp>
        <p:nvSpPr>
          <p:cNvPr id="1140" name="Google Shape;1140;p41"/>
          <p:cNvSpPr txBox="1">
            <a:spLocks noGrp="1"/>
          </p:cNvSpPr>
          <p:nvPr>
            <p:ph type="subTitle" idx="1"/>
          </p:nvPr>
        </p:nvSpPr>
        <p:spPr>
          <a:xfrm>
            <a:off x="2325807" y="2366523"/>
            <a:ext cx="2958354" cy="829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 dirty="0"/>
              <a:t>Page (11), exercise (B)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41" name="Google Shape;1141;p41"/>
          <p:cNvGrpSpPr/>
          <p:nvPr/>
        </p:nvGrpSpPr>
        <p:grpSpPr>
          <a:xfrm>
            <a:off x="1849787" y="1478515"/>
            <a:ext cx="5760582" cy="2752530"/>
            <a:chOff x="1908700" y="1591450"/>
            <a:chExt cx="5287849" cy="2526648"/>
          </a:xfrm>
        </p:grpSpPr>
        <p:sp>
          <p:nvSpPr>
            <p:cNvPr id="1142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6E80C7-B1A9-B3A4-2081-2B9F285DE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074251">
            <a:off x="5001615" y="1567577"/>
            <a:ext cx="2069885" cy="272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139;p41">
            <a:extLst>
              <a:ext uri="{FF2B5EF4-FFF2-40B4-BE49-F238E27FC236}">
                <a16:creationId xmlns:a16="http://schemas.microsoft.com/office/drawing/2014/main" id="{079A28C8-3425-480B-88AE-9199962F98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0260" y="519464"/>
            <a:ext cx="7424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Writing an opinion essay</a:t>
            </a:r>
            <a:endParaRPr sz="2800" dirty="0"/>
          </a:p>
        </p:txBody>
      </p: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79E73F3-535B-4720-8E4F-C126ACF8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>
            <a:off x="1627256" y="1503590"/>
            <a:ext cx="6027646" cy="2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Oval 14">
            <a:extLst>
              <a:ext uri="{FF2B5EF4-FFF2-40B4-BE49-F238E27FC236}">
                <a16:creationId xmlns:a16="http://schemas.microsoft.com/office/drawing/2014/main" id="{138E6521-0032-4C85-B719-4EDB74DA8F67}"/>
              </a:ext>
            </a:extLst>
          </p:cNvPr>
          <p:cNvSpPr/>
          <p:nvPr/>
        </p:nvSpPr>
        <p:spPr>
          <a:xfrm>
            <a:off x="1448919" y="2042750"/>
            <a:ext cx="305410" cy="283284"/>
          </a:xfrm>
          <a:prstGeom prst="ellipse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1</a:t>
            </a: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2DE9AB87-9548-4A60-AFA8-B0BF032B15E5}"/>
              </a:ext>
            </a:extLst>
          </p:cNvPr>
          <p:cNvSpPr/>
          <p:nvPr/>
        </p:nvSpPr>
        <p:spPr>
          <a:xfrm>
            <a:off x="1448919" y="2500484"/>
            <a:ext cx="305410" cy="283284"/>
          </a:xfrm>
          <a:prstGeom prst="ellipse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2</a:t>
            </a: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36885F94-6118-471A-9B2A-E522C06733AC}"/>
              </a:ext>
            </a:extLst>
          </p:cNvPr>
          <p:cNvSpPr/>
          <p:nvPr/>
        </p:nvSpPr>
        <p:spPr>
          <a:xfrm>
            <a:off x="1474551" y="2923920"/>
            <a:ext cx="305410" cy="283284"/>
          </a:xfrm>
          <a:prstGeom prst="ellipse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3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C0C61864-A6EB-40DE-B2AA-C3C260261ED3}"/>
              </a:ext>
            </a:extLst>
          </p:cNvPr>
          <p:cNvSpPr/>
          <p:nvPr/>
        </p:nvSpPr>
        <p:spPr>
          <a:xfrm>
            <a:off x="1510964" y="3639910"/>
            <a:ext cx="305410" cy="283284"/>
          </a:xfrm>
          <a:prstGeom prst="ellipse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4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5A9DD1E-B0D5-468D-AEF3-20B46A38F606}"/>
              </a:ext>
            </a:extLst>
          </p:cNvPr>
          <p:cNvSpPr/>
          <p:nvPr/>
        </p:nvSpPr>
        <p:spPr>
          <a:xfrm rot="21297903">
            <a:off x="1781678" y="1830508"/>
            <a:ext cx="5519192" cy="390551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A6A2B72-3F52-49F0-9945-308D8438365E}"/>
              </a:ext>
            </a:extLst>
          </p:cNvPr>
          <p:cNvSpPr/>
          <p:nvPr/>
        </p:nvSpPr>
        <p:spPr>
          <a:xfrm rot="21297903">
            <a:off x="1822864" y="2263215"/>
            <a:ext cx="5519192" cy="390551"/>
          </a:xfrm>
          <a:prstGeom prst="rect">
            <a:avLst/>
          </a:prstGeom>
          <a:solidFill>
            <a:schemeClr val="bg2">
              <a:lumMod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62F7CF4A-0710-41C9-870A-51D1E1F766D5}"/>
              </a:ext>
            </a:extLst>
          </p:cNvPr>
          <p:cNvSpPr/>
          <p:nvPr/>
        </p:nvSpPr>
        <p:spPr>
          <a:xfrm rot="21297903">
            <a:off x="1792317" y="2695454"/>
            <a:ext cx="5519192" cy="633000"/>
          </a:xfrm>
          <a:prstGeom prst="rect">
            <a:avLst/>
          </a:prstGeom>
          <a:solidFill>
            <a:srgbClr val="FF99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3F9D29A-A45F-4C0F-9CB4-B3EABA945C1A}"/>
              </a:ext>
            </a:extLst>
          </p:cNvPr>
          <p:cNvSpPr/>
          <p:nvPr/>
        </p:nvSpPr>
        <p:spPr>
          <a:xfrm rot="21297903">
            <a:off x="1907223" y="3448444"/>
            <a:ext cx="5519192" cy="492630"/>
          </a:xfrm>
          <a:prstGeom prst="rect">
            <a:avLst/>
          </a:prstGeom>
          <a:solidFill>
            <a:srgbClr val="6699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7AB99C9-6E94-496C-A044-748EFFC8F016}"/>
              </a:ext>
            </a:extLst>
          </p:cNvPr>
          <p:cNvSpPr txBox="1"/>
          <p:nvPr/>
        </p:nvSpPr>
        <p:spPr>
          <a:xfrm rot="21343090">
            <a:off x="3892906" y="1804056"/>
            <a:ext cx="301493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0" cap="none" spc="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Which job? what do you do?</a:t>
            </a:r>
            <a:endParaRPr lang="ar-SA" sz="1400" b="0" cap="none" spc="0" dirty="0">
              <a:ln w="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F1BF4BE-5CFA-48FF-B437-07E0EED8EF3D}"/>
              </a:ext>
            </a:extLst>
          </p:cNvPr>
          <p:cNvSpPr txBox="1"/>
          <p:nvPr/>
        </p:nvSpPr>
        <p:spPr>
          <a:xfrm rot="21343090">
            <a:off x="3392164" y="2258953"/>
            <a:ext cx="301493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Qualifications you need to have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821506E-6F86-4DB0-A731-65CF30DE098E}"/>
              </a:ext>
            </a:extLst>
          </p:cNvPr>
          <p:cNvSpPr txBox="1"/>
          <p:nvPr/>
        </p:nvSpPr>
        <p:spPr>
          <a:xfrm rot="21343090">
            <a:off x="3046833" y="2842185"/>
            <a:ext cx="301493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0" cap="none" spc="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Information/ reasons/ examples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706F387-8CBB-43DA-A5BE-71D5C28763DF}"/>
              </a:ext>
            </a:extLst>
          </p:cNvPr>
          <p:cNvSpPr txBox="1"/>
          <p:nvPr/>
        </p:nvSpPr>
        <p:spPr>
          <a:xfrm rot="21343090">
            <a:off x="2462395" y="3606730"/>
            <a:ext cx="301493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0" cap="none" spc="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Helpful characteristics/skills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74"/>
          <p:cNvGrpSpPr/>
          <p:nvPr/>
        </p:nvGrpSpPr>
        <p:grpSpPr>
          <a:xfrm>
            <a:off x="1157388" y="340934"/>
            <a:ext cx="7398800" cy="1458129"/>
            <a:chOff x="1157388" y="340934"/>
            <a:chExt cx="7398800" cy="1458129"/>
          </a:xfrm>
        </p:grpSpPr>
        <p:pic>
          <p:nvPicPr>
            <p:cNvPr id="1843" name="Google Shape;1843;p74"/>
            <p:cNvPicPr preferRelativeResize="0"/>
            <p:nvPr/>
          </p:nvPicPr>
          <p:blipFill rotWithShape="1">
            <a:blip r:embed="rId3">
              <a:alphaModFix/>
            </a:blip>
            <a:srcRect l="12533" t="15318" r="15227"/>
            <a:stretch/>
          </p:blipFill>
          <p:spPr>
            <a:xfrm rot="-5400000">
              <a:off x="7277650" y="520525"/>
              <a:ext cx="1220875" cy="133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4" name="Google Shape;1844;p74"/>
            <p:cNvPicPr preferRelativeResize="0"/>
            <p:nvPr/>
          </p:nvPicPr>
          <p:blipFill rotWithShape="1">
            <a:blip r:embed="rId4">
              <a:alphaModFix/>
            </a:blip>
            <a:srcRect l="4825" t="18168" b="30009"/>
            <a:stretch/>
          </p:blipFill>
          <p:spPr>
            <a:xfrm flipH="1">
              <a:off x="1157388" y="340934"/>
              <a:ext cx="1690025" cy="859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5" name="Google Shape;1845;p74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46A557F-BA58-4D6A-848E-FE491F20B8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44" t="39611" r="28421" b="7079"/>
          <a:stretch/>
        </p:blipFill>
        <p:spPr>
          <a:xfrm>
            <a:off x="1360074" y="1368833"/>
            <a:ext cx="5916705" cy="2940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6F423AF-F843-4101-B23C-0DA993645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44" t="21363" r="35733" b="59135"/>
          <a:stretch/>
        </p:blipFill>
        <p:spPr>
          <a:xfrm>
            <a:off x="2847413" y="232843"/>
            <a:ext cx="5835411" cy="175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FAC42DF-664C-43B0-88C1-034E48409525}"/>
              </a:ext>
            </a:extLst>
          </p:cNvPr>
          <p:cNvSpPr/>
          <p:nvPr/>
        </p:nvSpPr>
        <p:spPr>
          <a:xfrm>
            <a:off x="3439594" y="436644"/>
            <a:ext cx="4250929" cy="216499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2142E30-6105-4FCF-A009-FF7030F557BF}"/>
              </a:ext>
            </a:extLst>
          </p:cNvPr>
          <p:cNvSpPr/>
          <p:nvPr/>
        </p:nvSpPr>
        <p:spPr>
          <a:xfrm>
            <a:off x="4718601" y="653143"/>
            <a:ext cx="2650388" cy="216499"/>
          </a:xfrm>
          <a:prstGeom prst="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3A1558A-2B64-4B50-900F-6AB0BDF8B1C1}"/>
              </a:ext>
            </a:extLst>
          </p:cNvPr>
          <p:cNvSpPr/>
          <p:nvPr/>
        </p:nvSpPr>
        <p:spPr>
          <a:xfrm>
            <a:off x="3604016" y="898426"/>
            <a:ext cx="1744784" cy="216498"/>
          </a:xfrm>
          <a:prstGeom prst="rect">
            <a:avLst/>
          </a:prstGeom>
          <a:solidFill>
            <a:srgbClr val="007A00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4FB0BF2-FC05-4518-B46C-C34A5DF37691}"/>
              </a:ext>
            </a:extLst>
          </p:cNvPr>
          <p:cNvSpPr/>
          <p:nvPr/>
        </p:nvSpPr>
        <p:spPr>
          <a:xfrm>
            <a:off x="3604016" y="1152094"/>
            <a:ext cx="3152180" cy="208113"/>
          </a:xfrm>
          <a:prstGeom prst="rect">
            <a:avLst/>
          </a:prstGeom>
          <a:solidFill>
            <a:srgbClr val="FF9900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6273542-4A82-4530-A538-B94ACE11DC08}"/>
              </a:ext>
            </a:extLst>
          </p:cNvPr>
          <p:cNvSpPr/>
          <p:nvPr/>
        </p:nvSpPr>
        <p:spPr>
          <a:xfrm>
            <a:off x="3559568" y="1331678"/>
            <a:ext cx="4871232" cy="216498"/>
          </a:xfrm>
          <a:prstGeom prst="rect">
            <a:avLst/>
          </a:prstGeom>
          <a:solidFill>
            <a:schemeClr val="bg2">
              <a:lumMod val="75000"/>
              <a:alpha val="3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10EF3F6-3C76-42E0-ABAE-E31FE91457B9}"/>
              </a:ext>
            </a:extLst>
          </p:cNvPr>
          <p:cNvSpPr/>
          <p:nvPr/>
        </p:nvSpPr>
        <p:spPr>
          <a:xfrm>
            <a:off x="3329502" y="1601050"/>
            <a:ext cx="4871232" cy="189554"/>
          </a:xfrm>
          <a:prstGeom prst="rect">
            <a:avLst/>
          </a:prstGeom>
          <a:solidFill>
            <a:srgbClr val="FF6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oogle Shape;1476;p59"/>
          <p:cNvGrpSpPr/>
          <p:nvPr/>
        </p:nvGrpSpPr>
        <p:grpSpPr>
          <a:xfrm>
            <a:off x="656700" y="199651"/>
            <a:ext cx="8702349" cy="5103599"/>
            <a:chOff x="656700" y="199651"/>
            <a:chExt cx="8702349" cy="5103599"/>
          </a:xfrm>
        </p:grpSpPr>
        <p:pic>
          <p:nvPicPr>
            <p:cNvPr id="1477" name="Google Shape;1477;p59"/>
            <p:cNvPicPr preferRelativeResize="0"/>
            <p:nvPr/>
          </p:nvPicPr>
          <p:blipFill rotWithShape="1">
            <a:blip r:embed="rId3">
              <a:alphaModFix/>
            </a:blip>
            <a:srcRect l="7720" t="17010" r="3438" b="6845"/>
            <a:stretch/>
          </p:blipFill>
          <p:spPr>
            <a:xfrm>
              <a:off x="6977475" y="2583200"/>
              <a:ext cx="2381574" cy="262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8" name="Google Shape;1478;p59"/>
            <p:cNvPicPr preferRelativeResize="0"/>
            <p:nvPr/>
          </p:nvPicPr>
          <p:blipFill rotWithShape="1">
            <a:blip r:embed="rId4">
              <a:alphaModFix/>
            </a:blip>
            <a:srcRect t="9703" r="2400" b="9501"/>
            <a:stretch/>
          </p:blipFill>
          <p:spPr>
            <a:xfrm>
              <a:off x="656700" y="2816300"/>
              <a:ext cx="2473625" cy="2486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9" name="Google Shape;1479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9934801" flipH="1">
              <a:off x="924768" y="447369"/>
              <a:ext cx="1450840" cy="1398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0" name="Google Shape;1480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6798974" y="199651"/>
              <a:ext cx="2179500" cy="2034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4518486E-3698-4321-A081-EE09F8FA0C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44" t="21363" r="28421" b="7078"/>
          <a:stretch/>
        </p:blipFill>
        <p:spPr>
          <a:xfrm>
            <a:off x="2227100" y="637778"/>
            <a:ext cx="5072731" cy="389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CA0B065-CD33-469D-8360-EB5798007D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44" t="21363" r="28421" b="59135"/>
          <a:stretch/>
        </p:blipFill>
        <p:spPr>
          <a:xfrm>
            <a:off x="1359789" y="365561"/>
            <a:ext cx="7010740" cy="254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AA64180-8E71-4D15-9751-75BF157F411D}"/>
              </a:ext>
            </a:extLst>
          </p:cNvPr>
          <p:cNvSpPr/>
          <p:nvPr/>
        </p:nvSpPr>
        <p:spPr>
          <a:xfrm>
            <a:off x="1979627" y="686461"/>
            <a:ext cx="4250929" cy="327831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F01679E-6113-4462-B8EC-D652765963E2}"/>
              </a:ext>
            </a:extLst>
          </p:cNvPr>
          <p:cNvSpPr/>
          <p:nvPr/>
        </p:nvSpPr>
        <p:spPr>
          <a:xfrm>
            <a:off x="3354689" y="1047167"/>
            <a:ext cx="2875867" cy="288026"/>
          </a:xfrm>
          <a:prstGeom prst="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8F6DBC1-AFA2-410C-AC63-9ECF9696EBD5}"/>
              </a:ext>
            </a:extLst>
          </p:cNvPr>
          <p:cNvSpPr/>
          <p:nvPr/>
        </p:nvSpPr>
        <p:spPr>
          <a:xfrm>
            <a:off x="2149803" y="1335193"/>
            <a:ext cx="1961043" cy="327831"/>
          </a:xfrm>
          <a:prstGeom prst="rect">
            <a:avLst/>
          </a:prstGeom>
          <a:solidFill>
            <a:srgbClr val="007A00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28E1285-9521-4586-A3F1-B5F7833F0521}"/>
              </a:ext>
            </a:extLst>
          </p:cNvPr>
          <p:cNvSpPr/>
          <p:nvPr/>
        </p:nvSpPr>
        <p:spPr>
          <a:xfrm>
            <a:off x="2149803" y="1708904"/>
            <a:ext cx="3152180" cy="288026"/>
          </a:xfrm>
          <a:prstGeom prst="rect">
            <a:avLst/>
          </a:prstGeom>
          <a:solidFill>
            <a:srgbClr val="FF9900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B15B3E2-74D3-4D02-8245-305702D1DDF0}"/>
              </a:ext>
            </a:extLst>
          </p:cNvPr>
          <p:cNvSpPr/>
          <p:nvPr/>
        </p:nvSpPr>
        <p:spPr>
          <a:xfrm>
            <a:off x="2182711" y="2028900"/>
            <a:ext cx="4871232" cy="282438"/>
          </a:xfrm>
          <a:prstGeom prst="rect">
            <a:avLst/>
          </a:prstGeom>
          <a:solidFill>
            <a:schemeClr val="bg2">
              <a:lumMod val="75000"/>
              <a:alpha val="3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A66FE869-3B3C-43BF-A043-67D3352076B8}"/>
              </a:ext>
            </a:extLst>
          </p:cNvPr>
          <p:cNvSpPr/>
          <p:nvPr/>
        </p:nvSpPr>
        <p:spPr>
          <a:xfrm>
            <a:off x="1844169" y="2362806"/>
            <a:ext cx="4871232" cy="282438"/>
          </a:xfrm>
          <a:prstGeom prst="rect">
            <a:avLst/>
          </a:prstGeom>
          <a:solidFill>
            <a:srgbClr val="FF6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145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id="{3ECF6CA1-F27E-46B1-9769-CF6F3BC32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t="22206" r="23247" b="44437"/>
          <a:stretch/>
        </p:blipFill>
        <p:spPr>
          <a:xfrm>
            <a:off x="1229446" y="560934"/>
            <a:ext cx="6961734" cy="3911174"/>
          </a:xfrm>
          <a:prstGeom prst="rect">
            <a:avLst/>
          </a:prstGeom>
          <a:ln w="38100" cap="sq">
            <a:solidFill>
              <a:srgbClr val="517A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DBBC3BD-8C3F-4395-8A84-AC5A34322D30}"/>
              </a:ext>
            </a:extLst>
          </p:cNvPr>
          <p:cNvSpPr txBox="1"/>
          <p:nvPr/>
        </p:nvSpPr>
        <p:spPr>
          <a:xfrm>
            <a:off x="1275550" y="833840"/>
            <a:ext cx="34584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/>
                </a:solidFill>
                <a:latin typeface="Abadi" panose="020B0604020104020204" pitchFamily="34" charset="0"/>
              </a:rPr>
              <a:t>Play through unfinished versions </a:t>
            </a:r>
          </a:p>
          <a:p>
            <a:r>
              <a:rPr lang="en-US" sz="1700" b="1" dirty="0">
                <a:solidFill>
                  <a:schemeClr val="tx1"/>
                </a:solidFill>
                <a:latin typeface="Abadi" panose="020B0604020104020204" pitchFamily="34" charset="0"/>
              </a:rPr>
              <a:t>of game and reporting errors programmers can fix before its </a:t>
            </a:r>
          </a:p>
          <a:p>
            <a:r>
              <a:rPr lang="en-US" sz="1700" b="1" dirty="0">
                <a:solidFill>
                  <a:schemeClr val="tx1"/>
                </a:solidFill>
                <a:latin typeface="Abadi" panose="020B0604020104020204" pitchFamily="34" charset="0"/>
              </a:rPr>
              <a:t>final release to the public.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E72D538-A749-4605-95FA-18087DDB115B}"/>
              </a:ext>
            </a:extLst>
          </p:cNvPr>
          <p:cNvSpPr txBox="1"/>
          <p:nvPr/>
        </p:nvSpPr>
        <p:spPr>
          <a:xfrm>
            <a:off x="4928191" y="881983"/>
            <a:ext cx="3324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Abadi" panose="020B0604020104020204" pitchFamily="34" charset="0"/>
              </a:rPr>
              <a:t>- </a:t>
            </a:r>
            <a:r>
              <a:rPr lang="en-US" sz="1800" b="1" dirty="0">
                <a:solidFill>
                  <a:schemeClr val="tx1"/>
                </a:solidFill>
                <a:latin typeface="Abadi" panose="020B0604020104020204" pitchFamily="34" charset="0"/>
              </a:rPr>
              <a:t>Test a video game.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Abadi" panose="020B0604020104020204" pitchFamily="34" charset="0"/>
              </a:rPr>
              <a:t>- Uncover bugs and glitches.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Abadi" panose="020B0604020104020204" pitchFamily="34" charset="0"/>
              </a:rPr>
              <a:t>- Write a report to the company</a:t>
            </a:r>
            <a:r>
              <a:rPr lang="en-US" sz="1800" dirty="0">
                <a:solidFill>
                  <a:schemeClr val="tx1"/>
                </a:solidFill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952E6FE6-07D7-47D0-A8FF-4AA1F153A05F}"/>
              </a:ext>
            </a:extLst>
          </p:cNvPr>
          <p:cNvSpPr txBox="1"/>
          <p:nvPr/>
        </p:nvSpPr>
        <p:spPr>
          <a:xfrm>
            <a:off x="3352160" y="2425484"/>
            <a:ext cx="271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arlow ExtraBold" panose="00000900000000000000" pitchFamily="2" charset="0"/>
              </a:rPr>
              <a:t>Video games tester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62E35E9-9672-467D-8167-116488835C93}"/>
              </a:ext>
            </a:extLst>
          </p:cNvPr>
          <p:cNvSpPr txBox="1"/>
          <p:nvPr/>
        </p:nvSpPr>
        <p:spPr>
          <a:xfrm>
            <a:off x="1275550" y="3236326"/>
            <a:ext cx="33508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/>
                </a:solidFill>
                <a:latin typeface="Abadi" panose="020B0604020104020204" pitchFamily="34" charset="0"/>
              </a:rPr>
              <a:t>-</a:t>
            </a:r>
            <a:r>
              <a:rPr lang="en-US" sz="1600" b="1" dirty="0">
                <a:solidFill>
                  <a:schemeClr val="tx1"/>
                </a:solidFill>
                <a:latin typeface="Abadi" panose="020B0604020104020204" pitchFamily="34" charset="0"/>
              </a:rPr>
              <a:t>Degree in Compare science or </a:t>
            </a:r>
          </a:p>
          <a:p>
            <a:r>
              <a:rPr lang="en-US" sz="1600" b="1" dirty="0">
                <a:solidFill>
                  <a:schemeClr val="tx1"/>
                </a:solidFill>
                <a:latin typeface="Abadi" panose="020B0604020104020204" pitchFamily="34" charset="0"/>
              </a:rPr>
              <a:t>game design </a:t>
            </a:r>
          </a:p>
          <a:p>
            <a:r>
              <a:rPr lang="en-US" sz="1700" b="1" dirty="0">
                <a:solidFill>
                  <a:schemeClr val="tx1"/>
                </a:solidFill>
                <a:latin typeface="Abadi" panose="020B0604020104020204" pitchFamily="34" charset="0"/>
              </a:rPr>
              <a:t>-</a:t>
            </a:r>
            <a:r>
              <a:rPr lang="en-US" sz="1600" b="1" dirty="0">
                <a:solidFill>
                  <a:schemeClr val="tx1"/>
                </a:solidFill>
                <a:latin typeface="Abadi" panose="020B0604020104020204" pitchFamily="34" charset="0"/>
              </a:rPr>
              <a:t>An aptitude for playing video games on a multitude of platforms.  </a:t>
            </a:r>
            <a:r>
              <a:rPr lang="en-US" sz="1700" b="1" dirty="0">
                <a:solidFill>
                  <a:schemeClr val="tx1"/>
                </a:solidFill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F1132DB4-9E37-4AB8-B015-131AEDBA4988}"/>
              </a:ext>
            </a:extLst>
          </p:cNvPr>
          <p:cNvSpPr txBox="1"/>
          <p:nvPr/>
        </p:nvSpPr>
        <p:spPr>
          <a:xfrm>
            <a:off x="5029201" y="3338188"/>
            <a:ext cx="31619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/>
                </a:solidFill>
                <a:latin typeface="Abadi" panose="020B0604020104020204" pitchFamily="34" charset="0"/>
              </a:rPr>
              <a:t>Attention to details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/>
                </a:solidFill>
                <a:latin typeface="Abadi" panose="020B0604020104020204" pitchFamily="34" charset="0"/>
              </a:rPr>
              <a:t>communication and analysis skills for reporting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/>
                </a:solidFill>
                <a:latin typeface="Abadi" panose="020B0604020104020204" pitchFamily="34" charset="0"/>
              </a:rPr>
              <a:t>Creative skills</a:t>
            </a:r>
            <a:endParaRPr lang="ar-SA" sz="16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3D9D38D0-D7C4-49DF-A4C2-3786DFD88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76008" r="12423" b="10100"/>
          <a:stretch/>
        </p:blipFill>
        <p:spPr>
          <a:xfrm>
            <a:off x="1885589" y="1613647"/>
            <a:ext cx="5420191" cy="1894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06" name="Google Shape;1606;p67"/>
          <p:cNvGrpSpPr/>
          <p:nvPr/>
        </p:nvGrpSpPr>
        <p:grpSpPr>
          <a:xfrm>
            <a:off x="1584857" y="1459650"/>
            <a:ext cx="5973793" cy="2224200"/>
            <a:chOff x="1440907" y="1548550"/>
            <a:chExt cx="5973793" cy="2224200"/>
          </a:xfrm>
        </p:grpSpPr>
        <p:sp>
          <p:nvSpPr>
            <p:cNvPr id="1607" name="Google Shape;1607;p67"/>
            <p:cNvSpPr/>
            <p:nvPr/>
          </p:nvSpPr>
          <p:spPr>
            <a:xfrm rot="-5400000">
              <a:off x="4421936" y="-1281282"/>
              <a:ext cx="38781" cy="5698446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7"/>
            <p:cNvSpPr/>
            <p:nvPr/>
          </p:nvSpPr>
          <p:spPr>
            <a:xfrm rot="-5400000">
              <a:off x="4407467" y="874682"/>
              <a:ext cx="43976" cy="575216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7"/>
            <p:cNvSpPr/>
            <p:nvPr/>
          </p:nvSpPr>
          <p:spPr>
            <a:xfrm rot="-5400000">
              <a:off x="1199600" y="3299381"/>
              <a:ext cx="706934" cy="203631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7"/>
            <p:cNvSpPr/>
            <p:nvPr/>
          </p:nvSpPr>
          <p:spPr>
            <a:xfrm rot="-5400000">
              <a:off x="1231000" y="1805015"/>
              <a:ext cx="625498" cy="205684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7"/>
            <p:cNvSpPr/>
            <p:nvPr/>
          </p:nvSpPr>
          <p:spPr>
            <a:xfrm rot="-5400000">
              <a:off x="7035701" y="3339478"/>
              <a:ext cx="532477" cy="225520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7"/>
            <p:cNvSpPr/>
            <p:nvPr/>
          </p:nvSpPr>
          <p:spPr>
            <a:xfrm rot="-5400000">
              <a:off x="6940880" y="1852283"/>
              <a:ext cx="737967" cy="174496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7"/>
            <p:cNvSpPr/>
            <p:nvPr/>
          </p:nvSpPr>
          <p:spPr>
            <a:xfrm rot="-5400000">
              <a:off x="1523082" y="2571393"/>
              <a:ext cx="64584" cy="608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7"/>
            <p:cNvSpPr/>
            <p:nvPr/>
          </p:nvSpPr>
          <p:spPr>
            <a:xfrm rot="-5400000">
              <a:off x="7296267" y="2681968"/>
              <a:ext cx="59508" cy="62065"/>
            </a:xfrm>
            <a:custGeom>
              <a:avLst/>
              <a:gdLst/>
              <a:ahLst/>
              <a:cxnLst/>
              <a:rect l="l" t="t" r="r" b="b"/>
              <a:pathLst>
                <a:path w="1536" h="1602" extrusionOk="0">
                  <a:moveTo>
                    <a:pt x="801" y="0"/>
                  </a:moveTo>
                  <a:cubicBezTo>
                    <a:pt x="301" y="0"/>
                    <a:pt x="34" y="267"/>
                    <a:pt x="1" y="734"/>
                  </a:cubicBezTo>
                  <a:cubicBezTo>
                    <a:pt x="1" y="1268"/>
                    <a:pt x="301" y="1602"/>
                    <a:pt x="768" y="1602"/>
                  </a:cubicBezTo>
                  <a:cubicBezTo>
                    <a:pt x="1168" y="1602"/>
                    <a:pt x="1502" y="1235"/>
                    <a:pt x="1535" y="768"/>
                  </a:cubicBezTo>
                  <a:cubicBezTo>
                    <a:pt x="1535" y="301"/>
                    <a:pt x="1268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7"/>
            <p:cNvSpPr/>
            <p:nvPr/>
          </p:nvSpPr>
          <p:spPr>
            <a:xfrm rot="-5400000">
              <a:off x="1527189" y="2755309"/>
              <a:ext cx="50443" cy="51063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7"/>
            <p:cNvSpPr/>
            <p:nvPr/>
          </p:nvSpPr>
          <p:spPr>
            <a:xfrm rot="-5400000">
              <a:off x="7298882" y="2506168"/>
              <a:ext cx="46491" cy="49319"/>
            </a:xfrm>
            <a:custGeom>
              <a:avLst/>
              <a:gdLst/>
              <a:ahLst/>
              <a:cxnLst/>
              <a:rect l="l" t="t" r="r" b="b"/>
              <a:pathLst>
                <a:path w="1200" h="1273" extrusionOk="0">
                  <a:moveTo>
                    <a:pt x="696" y="0"/>
                  </a:moveTo>
                  <a:cubicBezTo>
                    <a:pt x="676" y="0"/>
                    <a:pt x="656" y="1"/>
                    <a:pt x="635" y="3"/>
                  </a:cubicBezTo>
                  <a:cubicBezTo>
                    <a:pt x="268" y="3"/>
                    <a:pt x="101" y="270"/>
                    <a:pt x="1" y="737"/>
                  </a:cubicBezTo>
                  <a:cubicBezTo>
                    <a:pt x="201" y="904"/>
                    <a:pt x="368" y="1237"/>
                    <a:pt x="601" y="1271"/>
                  </a:cubicBezTo>
                  <a:cubicBezTo>
                    <a:pt x="620" y="1272"/>
                    <a:pt x="638" y="1273"/>
                    <a:pt x="655" y="1273"/>
                  </a:cubicBezTo>
                  <a:cubicBezTo>
                    <a:pt x="1046" y="1273"/>
                    <a:pt x="1168" y="921"/>
                    <a:pt x="1168" y="570"/>
                  </a:cubicBezTo>
                  <a:cubicBezTo>
                    <a:pt x="1200" y="256"/>
                    <a:pt x="1024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7"/>
            <p:cNvSpPr/>
            <p:nvPr/>
          </p:nvSpPr>
          <p:spPr>
            <a:xfrm rot="-5400000">
              <a:off x="1521358" y="2410742"/>
              <a:ext cx="42655" cy="47498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7"/>
            <p:cNvSpPr/>
            <p:nvPr/>
          </p:nvSpPr>
          <p:spPr>
            <a:xfrm rot="-5400000">
              <a:off x="7306534" y="2904201"/>
              <a:ext cx="47886" cy="47963"/>
            </a:xfrm>
            <a:custGeom>
              <a:avLst/>
              <a:gdLst/>
              <a:ahLst/>
              <a:cxnLst/>
              <a:rect l="l" t="t" r="r" b="b"/>
              <a:pathLst>
                <a:path w="1236" h="1238" extrusionOk="0">
                  <a:moveTo>
                    <a:pt x="541" y="1"/>
                  </a:moveTo>
                  <a:cubicBezTo>
                    <a:pt x="212" y="1"/>
                    <a:pt x="32" y="258"/>
                    <a:pt x="1" y="604"/>
                  </a:cubicBezTo>
                  <a:cubicBezTo>
                    <a:pt x="1" y="971"/>
                    <a:pt x="234" y="1104"/>
                    <a:pt x="701" y="1238"/>
                  </a:cubicBezTo>
                  <a:cubicBezTo>
                    <a:pt x="868" y="1004"/>
                    <a:pt x="1135" y="838"/>
                    <a:pt x="1168" y="604"/>
                  </a:cubicBezTo>
                  <a:cubicBezTo>
                    <a:pt x="1235" y="237"/>
                    <a:pt x="968" y="4"/>
                    <a:pt x="601" y="4"/>
                  </a:cubicBezTo>
                  <a:cubicBezTo>
                    <a:pt x="581" y="2"/>
                    <a:pt x="560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7"/>
            <p:cNvSpPr/>
            <p:nvPr/>
          </p:nvSpPr>
          <p:spPr>
            <a:xfrm rot="-5400000">
              <a:off x="7302776" y="2331569"/>
              <a:ext cx="51605" cy="41609"/>
            </a:xfrm>
            <a:custGeom>
              <a:avLst/>
              <a:gdLst/>
              <a:ahLst/>
              <a:cxnLst/>
              <a:rect l="l" t="t" r="r" b="b"/>
              <a:pathLst>
                <a:path w="1332" h="1074" extrusionOk="0">
                  <a:moveTo>
                    <a:pt x="537" y="1"/>
                  </a:moveTo>
                  <a:cubicBezTo>
                    <a:pt x="397" y="1"/>
                    <a:pt x="160" y="213"/>
                    <a:pt x="98" y="338"/>
                  </a:cubicBezTo>
                  <a:cubicBezTo>
                    <a:pt x="1" y="627"/>
                    <a:pt x="371" y="1073"/>
                    <a:pt x="607" y="1073"/>
                  </a:cubicBezTo>
                  <a:cubicBezTo>
                    <a:pt x="615" y="1073"/>
                    <a:pt x="623" y="1073"/>
                    <a:pt x="631" y="1071"/>
                  </a:cubicBezTo>
                  <a:cubicBezTo>
                    <a:pt x="831" y="1005"/>
                    <a:pt x="998" y="805"/>
                    <a:pt x="1332" y="571"/>
                  </a:cubicBezTo>
                  <a:cubicBezTo>
                    <a:pt x="998" y="304"/>
                    <a:pt x="798" y="71"/>
                    <a:pt x="565" y="4"/>
                  </a:cubicBezTo>
                  <a:cubicBezTo>
                    <a:pt x="556" y="2"/>
                    <a:pt x="547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7"/>
            <p:cNvSpPr/>
            <p:nvPr/>
          </p:nvSpPr>
          <p:spPr>
            <a:xfrm rot="-5400000">
              <a:off x="1529940" y="2265666"/>
              <a:ext cx="41222" cy="44476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7"/>
            <p:cNvSpPr/>
            <p:nvPr/>
          </p:nvSpPr>
          <p:spPr>
            <a:xfrm rot="-5400000">
              <a:off x="7313721" y="3092321"/>
              <a:ext cx="36224" cy="45251"/>
            </a:xfrm>
            <a:custGeom>
              <a:avLst/>
              <a:gdLst/>
              <a:ahLst/>
              <a:cxnLst/>
              <a:rect l="l" t="t" r="r" b="b"/>
              <a:pathLst>
                <a:path w="935" h="1168" extrusionOk="0">
                  <a:moveTo>
                    <a:pt x="501" y="0"/>
                  </a:moveTo>
                  <a:cubicBezTo>
                    <a:pt x="334" y="200"/>
                    <a:pt x="101" y="367"/>
                    <a:pt x="34" y="601"/>
                  </a:cubicBezTo>
                  <a:cubicBezTo>
                    <a:pt x="1" y="667"/>
                    <a:pt x="268" y="901"/>
                    <a:pt x="501" y="1168"/>
                  </a:cubicBezTo>
                  <a:cubicBezTo>
                    <a:pt x="735" y="868"/>
                    <a:pt x="935" y="667"/>
                    <a:pt x="935" y="467"/>
                  </a:cubicBezTo>
                  <a:cubicBezTo>
                    <a:pt x="935" y="301"/>
                    <a:pt x="668" y="167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2C97947-EF89-4B1C-8F9E-A13E16864D75}"/>
              </a:ext>
            </a:extLst>
          </p:cNvPr>
          <p:cNvSpPr/>
          <p:nvPr/>
        </p:nvSpPr>
        <p:spPr>
          <a:xfrm>
            <a:off x="2048202" y="2012184"/>
            <a:ext cx="1886024" cy="277092"/>
          </a:xfrm>
          <a:prstGeom prst="rect">
            <a:avLst/>
          </a:prstGeom>
          <a:solidFill>
            <a:srgbClr val="66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68"/>
          <p:cNvSpPr txBox="1">
            <a:spLocks noGrp="1"/>
          </p:cNvSpPr>
          <p:nvPr>
            <p:ph type="title"/>
          </p:nvPr>
        </p:nvSpPr>
        <p:spPr>
          <a:xfrm>
            <a:off x="1267866" y="1579225"/>
            <a:ext cx="3026734" cy="9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Remember</a:t>
            </a:r>
            <a:endParaRPr b="1" dirty="0"/>
          </a:p>
        </p:txBody>
      </p:sp>
      <p:grpSp>
        <p:nvGrpSpPr>
          <p:cNvPr id="1630" name="Google Shape;1630;p68"/>
          <p:cNvGrpSpPr/>
          <p:nvPr/>
        </p:nvGrpSpPr>
        <p:grpSpPr>
          <a:xfrm>
            <a:off x="4634736" y="1366452"/>
            <a:ext cx="2902187" cy="2555812"/>
            <a:chOff x="2036260" y="1475989"/>
            <a:chExt cx="2581787" cy="2273652"/>
          </a:xfrm>
        </p:grpSpPr>
        <p:sp>
          <p:nvSpPr>
            <p:cNvPr id="1631" name="Google Shape;1631;p68"/>
            <p:cNvSpPr/>
            <p:nvPr/>
          </p:nvSpPr>
          <p:spPr>
            <a:xfrm>
              <a:off x="2036260" y="1475989"/>
              <a:ext cx="2581057" cy="1626281"/>
            </a:xfrm>
            <a:custGeom>
              <a:avLst/>
              <a:gdLst/>
              <a:ahLst/>
              <a:cxnLst/>
              <a:rect l="l" t="t" r="r" b="b"/>
              <a:pathLst>
                <a:path w="74259" h="46786" extrusionOk="0">
                  <a:moveTo>
                    <a:pt x="1863" y="0"/>
                  </a:moveTo>
                  <a:cubicBezTo>
                    <a:pt x="838" y="0"/>
                    <a:pt x="1" y="837"/>
                    <a:pt x="1" y="1863"/>
                  </a:cubicBezTo>
                  <a:lnTo>
                    <a:pt x="1" y="46786"/>
                  </a:lnTo>
                  <a:lnTo>
                    <a:pt x="74259" y="46786"/>
                  </a:lnTo>
                  <a:lnTo>
                    <a:pt x="74259" y="1863"/>
                  </a:lnTo>
                  <a:cubicBezTo>
                    <a:pt x="74259" y="837"/>
                    <a:pt x="73422" y="0"/>
                    <a:pt x="7239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8"/>
            <p:cNvSpPr/>
            <p:nvPr/>
          </p:nvSpPr>
          <p:spPr>
            <a:xfrm>
              <a:off x="2944612" y="3351743"/>
              <a:ext cx="763657" cy="334600"/>
            </a:xfrm>
            <a:custGeom>
              <a:avLst/>
              <a:gdLst/>
              <a:ahLst/>
              <a:cxnLst/>
              <a:rect l="l" t="t" r="r" b="b"/>
              <a:pathLst>
                <a:path w="21971" h="9626" extrusionOk="0">
                  <a:moveTo>
                    <a:pt x="2365" y="1"/>
                  </a:moveTo>
                  <a:cubicBezTo>
                    <a:pt x="1570" y="3223"/>
                    <a:pt x="795" y="6404"/>
                    <a:pt x="0" y="9626"/>
                  </a:cubicBezTo>
                  <a:lnTo>
                    <a:pt x="21970" y="9626"/>
                  </a:lnTo>
                  <a:cubicBezTo>
                    <a:pt x="21196" y="6404"/>
                    <a:pt x="20401" y="3223"/>
                    <a:pt x="1962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8"/>
            <p:cNvSpPr/>
            <p:nvPr/>
          </p:nvSpPr>
          <p:spPr>
            <a:xfrm>
              <a:off x="2858796" y="3686343"/>
              <a:ext cx="936715" cy="63298"/>
            </a:xfrm>
            <a:custGeom>
              <a:avLst/>
              <a:gdLst/>
              <a:ahLst/>
              <a:cxnLst/>
              <a:rect l="l" t="t" r="r" b="b"/>
              <a:pathLst>
                <a:path w="26950" h="1821" extrusionOk="0">
                  <a:moveTo>
                    <a:pt x="1130" y="0"/>
                  </a:moveTo>
                  <a:cubicBezTo>
                    <a:pt x="503" y="0"/>
                    <a:pt x="0" y="586"/>
                    <a:pt x="0" y="1319"/>
                  </a:cubicBezTo>
                  <a:lnTo>
                    <a:pt x="0" y="1821"/>
                  </a:lnTo>
                  <a:lnTo>
                    <a:pt x="26950" y="1821"/>
                  </a:lnTo>
                  <a:lnTo>
                    <a:pt x="26950" y="1319"/>
                  </a:lnTo>
                  <a:cubicBezTo>
                    <a:pt x="26950" y="565"/>
                    <a:pt x="26427" y="0"/>
                    <a:pt x="2582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8"/>
            <p:cNvSpPr/>
            <p:nvPr/>
          </p:nvSpPr>
          <p:spPr>
            <a:xfrm>
              <a:off x="2036260" y="3102236"/>
              <a:ext cx="2581787" cy="249507"/>
            </a:xfrm>
            <a:custGeom>
              <a:avLst/>
              <a:gdLst/>
              <a:ahLst/>
              <a:cxnLst/>
              <a:rect l="l" t="t" r="r" b="b"/>
              <a:pathLst>
                <a:path w="74280" h="7178" extrusionOk="0">
                  <a:moveTo>
                    <a:pt x="1" y="1"/>
                  </a:moveTo>
                  <a:lnTo>
                    <a:pt x="1" y="5315"/>
                  </a:lnTo>
                  <a:cubicBezTo>
                    <a:pt x="1" y="6341"/>
                    <a:pt x="838" y="7177"/>
                    <a:pt x="1863" y="7177"/>
                  </a:cubicBezTo>
                  <a:lnTo>
                    <a:pt x="72438" y="7177"/>
                  </a:lnTo>
                  <a:cubicBezTo>
                    <a:pt x="73443" y="7177"/>
                    <a:pt x="74280" y="6341"/>
                    <a:pt x="74280" y="5315"/>
                  </a:cubicBezTo>
                  <a:lnTo>
                    <a:pt x="74280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6" name="Google Shape;1636;p68"/>
          <p:cNvPicPr preferRelativeResize="0"/>
          <p:nvPr/>
        </p:nvPicPr>
        <p:blipFill rotWithShape="1">
          <a:blip r:embed="rId3">
            <a:alphaModFix/>
          </a:blip>
          <a:srcRect l="16811" t="16373" r="15345"/>
          <a:stretch/>
        </p:blipFill>
        <p:spPr>
          <a:xfrm>
            <a:off x="7031225" y="2989900"/>
            <a:ext cx="1576350" cy="18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20ED53-DD13-40FF-AD5D-EB9DCC67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13" y="1452282"/>
            <a:ext cx="2748229" cy="1682804"/>
          </a:xfrm>
          <a:prstGeom prst="rect">
            <a:avLst/>
          </a:prstGeom>
          <a:ln w="38100" cap="sq">
            <a:solidFill>
              <a:srgbClr val="517A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69"/>
          <p:cNvSpPr/>
          <p:nvPr/>
        </p:nvSpPr>
        <p:spPr>
          <a:xfrm>
            <a:off x="2441767" y="1351338"/>
            <a:ext cx="2232900" cy="2821092"/>
          </a:xfrm>
          <a:prstGeom prst="roundRect">
            <a:avLst>
              <a:gd name="adj" fmla="val 6903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69"/>
          <p:cNvSpPr txBox="1">
            <a:spLocks noGrp="1"/>
          </p:cNvSpPr>
          <p:nvPr>
            <p:ph type="title"/>
          </p:nvPr>
        </p:nvSpPr>
        <p:spPr>
          <a:xfrm>
            <a:off x="4807008" y="1454569"/>
            <a:ext cx="3627893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Homework</a:t>
            </a:r>
            <a:endParaRPr sz="4400" dirty="0"/>
          </a:p>
        </p:txBody>
      </p:sp>
      <p:sp>
        <p:nvSpPr>
          <p:cNvPr id="1644" name="Google Shape;1644;p69"/>
          <p:cNvSpPr txBox="1">
            <a:spLocks noGrp="1"/>
          </p:cNvSpPr>
          <p:nvPr>
            <p:ph type="subTitle" idx="1"/>
          </p:nvPr>
        </p:nvSpPr>
        <p:spPr>
          <a:xfrm>
            <a:off x="5277891" y="2501526"/>
            <a:ext cx="2522100" cy="4788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</a:t>
            </a:r>
            <a:r>
              <a:rPr lang="en" sz="1600" dirty="0"/>
              <a:t>age </a:t>
            </a:r>
            <a:r>
              <a:rPr lang="en" sz="1600" b="1" dirty="0">
                <a:solidFill>
                  <a:srgbClr val="669900"/>
                </a:solidFill>
              </a:rPr>
              <a:t>(84) </a:t>
            </a:r>
            <a:r>
              <a:rPr lang="en" sz="1600" dirty="0"/>
              <a:t>, exercise </a:t>
            </a:r>
            <a:r>
              <a:rPr lang="en" sz="1600" b="1" dirty="0">
                <a:solidFill>
                  <a:srgbClr val="669900"/>
                </a:solidFill>
              </a:rPr>
              <a:t>( L)</a:t>
            </a:r>
            <a:endParaRPr sz="1600" b="1" dirty="0">
              <a:solidFill>
                <a:srgbClr val="669900"/>
              </a:solidFill>
            </a:endParaRPr>
          </a:p>
        </p:txBody>
      </p:sp>
      <p:sp>
        <p:nvSpPr>
          <p:cNvPr id="1645" name="Google Shape;1645;p69"/>
          <p:cNvSpPr/>
          <p:nvPr/>
        </p:nvSpPr>
        <p:spPr>
          <a:xfrm>
            <a:off x="2901218" y="3548048"/>
            <a:ext cx="774900" cy="31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C287C-86D0-0B8B-7BA0-F45ED65B4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2514174" y="1448475"/>
            <a:ext cx="2082102" cy="2621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0"/>
          <p:cNvSpPr txBox="1">
            <a:spLocks noGrp="1"/>
          </p:cNvSpPr>
          <p:nvPr>
            <p:ph type="title"/>
          </p:nvPr>
        </p:nvSpPr>
        <p:spPr>
          <a:xfrm>
            <a:off x="1017875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Goals</a:t>
            </a:r>
            <a:endParaRPr dirty="0"/>
          </a:p>
        </p:txBody>
      </p:sp>
      <p:sp>
        <p:nvSpPr>
          <p:cNvPr id="1123" name="Google Shape;1123;p40"/>
          <p:cNvSpPr txBox="1">
            <a:spLocks noGrp="1"/>
          </p:cNvSpPr>
          <p:nvPr>
            <p:ph type="title" idx="2"/>
          </p:nvPr>
        </p:nvSpPr>
        <p:spPr>
          <a:xfrm>
            <a:off x="1140200" y="1705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24" name="Google Shape;1124;p40"/>
          <p:cNvSpPr txBox="1">
            <a:spLocks noGrp="1"/>
          </p:cNvSpPr>
          <p:nvPr>
            <p:ph type="subTitle" idx="1"/>
          </p:nvPr>
        </p:nvSpPr>
        <p:spPr>
          <a:xfrm>
            <a:off x="2448800" y="2066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job title using giving information. </a:t>
            </a:r>
          </a:p>
        </p:txBody>
      </p:sp>
      <p:sp>
        <p:nvSpPr>
          <p:cNvPr id="1125" name="Google Shape;1125;p40"/>
          <p:cNvSpPr txBox="1">
            <a:spLocks noGrp="1"/>
          </p:cNvSpPr>
          <p:nvPr>
            <p:ph type="subTitle" idx="3"/>
          </p:nvPr>
        </p:nvSpPr>
        <p:spPr>
          <a:xfrm>
            <a:off x="2448800" y="1705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1126" name="Google Shape;1126;p40"/>
          <p:cNvSpPr txBox="1">
            <a:spLocks noGrp="1"/>
          </p:cNvSpPr>
          <p:nvPr>
            <p:ph type="title" idx="4"/>
          </p:nvPr>
        </p:nvSpPr>
        <p:spPr>
          <a:xfrm>
            <a:off x="1140200" y="3132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27" name="Google Shape;1127;p40"/>
          <p:cNvSpPr txBox="1">
            <a:spLocks noGrp="1"/>
          </p:cNvSpPr>
          <p:nvPr>
            <p:ph type="subTitle" idx="5"/>
          </p:nvPr>
        </p:nvSpPr>
        <p:spPr>
          <a:xfrm>
            <a:off x="2448800" y="3493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questions about the text</a:t>
            </a:r>
            <a:endParaRPr dirty="0"/>
          </a:p>
        </p:txBody>
      </p:sp>
      <p:sp>
        <p:nvSpPr>
          <p:cNvPr id="1128" name="Google Shape;1128;p40"/>
          <p:cNvSpPr txBox="1">
            <a:spLocks noGrp="1"/>
          </p:cNvSpPr>
          <p:nvPr>
            <p:ph type="subTitle" idx="6"/>
          </p:nvPr>
        </p:nvSpPr>
        <p:spPr>
          <a:xfrm>
            <a:off x="2448800" y="3132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1129" name="Google Shape;1129;p40"/>
          <p:cNvSpPr txBox="1">
            <a:spLocks noGrp="1"/>
          </p:cNvSpPr>
          <p:nvPr>
            <p:ph type="title" idx="13"/>
          </p:nvPr>
        </p:nvSpPr>
        <p:spPr>
          <a:xfrm>
            <a:off x="4745611" y="3132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30" name="Google Shape;1130;p40"/>
          <p:cNvSpPr txBox="1">
            <a:spLocks noGrp="1"/>
          </p:cNvSpPr>
          <p:nvPr>
            <p:ph type="subTitle" idx="14"/>
          </p:nvPr>
        </p:nvSpPr>
        <p:spPr>
          <a:xfrm>
            <a:off x="5931255" y="3498876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 essay about an unusual job. </a:t>
            </a:r>
            <a:endParaRPr dirty="0"/>
          </a:p>
        </p:txBody>
      </p:sp>
      <p:sp>
        <p:nvSpPr>
          <p:cNvPr id="1131" name="Google Shape;1131;p40"/>
          <p:cNvSpPr txBox="1">
            <a:spLocks noGrp="1"/>
          </p:cNvSpPr>
          <p:nvPr>
            <p:ph type="subTitle" idx="15"/>
          </p:nvPr>
        </p:nvSpPr>
        <p:spPr>
          <a:xfrm>
            <a:off x="6054200" y="3132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</a:t>
            </a:r>
            <a:endParaRPr dirty="0"/>
          </a:p>
        </p:txBody>
      </p:sp>
      <p:sp>
        <p:nvSpPr>
          <p:cNvPr id="1132" name="Google Shape;1132;p40"/>
          <p:cNvSpPr txBox="1">
            <a:spLocks noGrp="1"/>
          </p:cNvSpPr>
          <p:nvPr>
            <p:ph type="title" idx="7"/>
          </p:nvPr>
        </p:nvSpPr>
        <p:spPr>
          <a:xfrm>
            <a:off x="4745611" y="1705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33" name="Google Shape;1133;p40"/>
          <p:cNvSpPr txBox="1">
            <a:spLocks noGrp="1"/>
          </p:cNvSpPr>
          <p:nvPr>
            <p:ph type="subTitle" idx="8"/>
          </p:nvPr>
        </p:nvSpPr>
        <p:spPr>
          <a:xfrm>
            <a:off x="6054200" y="2066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main idea of each paragraph</a:t>
            </a:r>
            <a:endParaRPr dirty="0"/>
          </a:p>
        </p:txBody>
      </p:sp>
      <p:sp>
        <p:nvSpPr>
          <p:cNvPr id="1134" name="Google Shape;1134;p40"/>
          <p:cNvSpPr txBox="1">
            <a:spLocks noGrp="1"/>
          </p:cNvSpPr>
          <p:nvPr>
            <p:ph type="subTitle" idx="9"/>
          </p:nvPr>
        </p:nvSpPr>
        <p:spPr>
          <a:xfrm>
            <a:off x="6054200" y="1705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Elici</a:t>
            </a:r>
            <a:r>
              <a:rPr lang="en-US" dirty="0"/>
              <a:t>t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71"/>
          <p:cNvSpPr txBox="1">
            <a:spLocks noGrp="1"/>
          </p:cNvSpPr>
          <p:nvPr>
            <p:ph type="title"/>
          </p:nvPr>
        </p:nvSpPr>
        <p:spPr>
          <a:xfrm>
            <a:off x="2325200" y="630675"/>
            <a:ext cx="4787100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4522669-7384-4920-A453-A906172FEF26}"/>
              </a:ext>
            </a:extLst>
          </p:cNvPr>
          <p:cNvSpPr txBox="1"/>
          <p:nvPr/>
        </p:nvSpPr>
        <p:spPr>
          <a:xfrm>
            <a:off x="2504995" y="4018750"/>
            <a:ext cx="4472108" cy="494075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026" name="Picture 2" descr="100+ Good Day Wishes, Messages and Quotes | WishesMsg">
            <a:extLst>
              <a:ext uri="{FF2B5EF4-FFF2-40B4-BE49-F238E27FC236}">
                <a16:creationId xmlns:a16="http://schemas.microsoft.com/office/drawing/2014/main" id="{9EA42AFA-68A8-4503-BC23-3DE904C5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00" y="1888539"/>
            <a:ext cx="4187951" cy="251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228600">
              <a:srgbClr val="517A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4938997" y="154705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42"/>
          <p:cNvSpPr txBox="1">
            <a:spLocks noGrp="1"/>
          </p:cNvSpPr>
          <p:nvPr>
            <p:ph type="title"/>
          </p:nvPr>
        </p:nvSpPr>
        <p:spPr>
          <a:xfrm>
            <a:off x="3942307" y="1290792"/>
            <a:ext cx="33255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Book Open</a:t>
            </a:r>
            <a:endParaRPr dirty="0"/>
          </a:p>
        </p:txBody>
      </p:sp>
      <p:sp>
        <p:nvSpPr>
          <p:cNvPr id="1156" name="Google Shape;1156;p42"/>
          <p:cNvSpPr txBox="1">
            <a:spLocks noGrp="1"/>
          </p:cNvSpPr>
          <p:nvPr>
            <p:ph type="subTitle" idx="1"/>
          </p:nvPr>
        </p:nvSpPr>
        <p:spPr>
          <a:xfrm>
            <a:off x="4057890" y="2599098"/>
            <a:ext cx="33255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ages </a:t>
            </a:r>
            <a:r>
              <a:rPr lang="en" b="1" dirty="0"/>
              <a:t>( 10-11)</a:t>
            </a:r>
            <a:endParaRPr b="1" dirty="0"/>
          </a:p>
        </p:txBody>
      </p:sp>
      <p:grpSp>
        <p:nvGrpSpPr>
          <p:cNvPr id="1157" name="Google Shape;1157;p42"/>
          <p:cNvGrpSpPr/>
          <p:nvPr/>
        </p:nvGrpSpPr>
        <p:grpSpPr>
          <a:xfrm>
            <a:off x="3304703" y="680023"/>
            <a:ext cx="4548353" cy="3783458"/>
            <a:chOff x="3304703" y="680023"/>
            <a:chExt cx="4548353" cy="3783458"/>
          </a:xfrm>
        </p:grpSpPr>
        <p:sp>
          <p:nvSpPr>
            <p:cNvPr id="1158" name="Google Shape;1158;p42"/>
            <p:cNvSpPr/>
            <p:nvPr/>
          </p:nvSpPr>
          <p:spPr>
            <a:xfrm>
              <a:off x="7802833" y="849104"/>
              <a:ext cx="50223" cy="3447654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3304703" y="825673"/>
              <a:ext cx="56946" cy="3511272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3328134" y="693419"/>
              <a:ext cx="915498" cy="263707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6982764" y="680023"/>
              <a:ext cx="810035" cy="266366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3374995" y="4171426"/>
              <a:ext cx="689571" cy="292054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6868922" y="4214725"/>
              <a:ext cx="955686" cy="225977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6299260" y="788847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6076595" y="791355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6530154" y="781070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6720910" y="793212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5675104" y="77695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5865860" y="78909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5033923" y="788534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4811257" y="791043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5264817" y="78075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5455572" y="79289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4409767" y="776645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4600522" y="788787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6173973" y="4294397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5951307" y="4296905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6404867" y="4286620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6595622" y="4298762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5549817" y="428250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5740572" y="429464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4908635" y="4294084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4685970" y="4296593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5139529" y="428630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5330285" y="429844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4284479" y="4282195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4475235" y="4294337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8" name="Google Shape;1188;p42"/>
          <p:cNvPicPr preferRelativeResize="0"/>
          <p:nvPr/>
        </p:nvPicPr>
        <p:blipFill rotWithShape="1">
          <a:blip r:embed="rId4">
            <a:alphaModFix/>
          </a:blip>
          <a:srcRect l="7305" t="18671" r="2952" b="7001"/>
          <a:stretch/>
        </p:blipFill>
        <p:spPr>
          <a:xfrm>
            <a:off x="1575150" y="1374800"/>
            <a:ext cx="2668476" cy="283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82BC097-7827-46EA-8DB8-ADF6718A2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9" t="19122" r="28655" b="7525"/>
          <a:stretch/>
        </p:blipFill>
        <p:spPr>
          <a:xfrm>
            <a:off x="1390811" y="299677"/>
            <a:ext cx="5962810" cy="468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C031DF-50BC-4319-A760-4473CBC3D5BF}"/>
              </a:ext>
            </a:extLst>
          </p:cNvPr>
          <p:cNvSpPr/>
          <p:nvPr/>
        </p:nvSpPr>
        <p:spPr>
          <a:xfrm>
            <a:off x="1644383" y="353466"/>
            <a:ext cx="4026434" cy="2551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AE098DAF-EA9C-43C8-9F79-FF6BE8F95150}"/>
              </a:ext>
            </a:extLst>
          </p:cNvPr>
          <p:cNvSpPr/>
          <p:nvPr/>
        </p:nvSpPr>
        <p:spPr>
          <a:xfrm>
            <a:off x="1828799" y="538029"/>
            <a:ext cx="3657601" cy="614577"/>
          </a:xfrm>
          <a:prstGeom prst="wedgeRoundRectCallout">
            <a:avLst>
              <a:gd name="adj1" fmla="val -59746"/>
              <a:gd name="adj2" fmla="val 243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title of the passage? </a:t>
            </a:r>
            <a:endParaRPr lang="ar-SA" sz="1600" b="1" dirty="0"/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61D14FA6-6073-48BA-B521-FFD7B8641960}"/>
              </a:ext>
            </a:extLst>
          </p:cNvPr>
          <p:cNvSpPr/>
          <p:nvPr/>
        </p:nvSpPr>
        <p:spPr>
          <a:xfrm>
            <a:off x="1927410" y="1352610"/>
            <a:ext cx="3657601" cy="614577"/>
          </a:xfrm>
          <a:prstGeom prst="wedgeRoundRectCallout">
            <a:avLst>
              <a:gd name="adj1" fmla="val -59746"/>
              <a:gd name="adj2" fmla="val 243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paragraphs are there?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250EFF2E-2479-425F-AD87-7A5FD44D7B08}"/>
              </a:ext>
            </a:extLst>
          </p:cNvPr>
          <p:cNvSpPr/>
          <p:nvPr/>
        </p:nvSpPr>
        <p:spPr>
          <a:xfrm>
            <a:off x="1927410" y="2128587"/>
            <a:ext cx="3657601" cy="614577"/>
          </a:xfrm>
          <a:prstGeom prst="wedgeRoundRectCallout">
            <a:avLst>
              <a:gd name="adj1" fmla="val -59746"/>
              <a:gd name="adj2" fmla="val 243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does the picture show?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D99BF7E-F106-485C-AEA9-CDDAC26CBC59}"/>
              </a:ext>
            </a:extLst>
          </p:cNvPr>
          <p:cNvSpPr/>
          <p:nvPr/>
        </p:nvSpPr>
        <p:spPr>
          <a:xfrm rot="21392097">
            <a:off x="1799424" y="2934466"/>
            <a:ext cx="2116650" cy="327220"/>
          </a:xfrm>
          <a:prstGeom prst="rect">
            <a:avLst/>
          </a:prstGeom>
          <a:solidFill>
            <a:schemeClr val="accent2">
              <a:lumMod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5D755337-CDC7-458B-98B3-5E245FDE6978}"/>
              </a:ext>
            </a:extLst>
          </p:cNvPr>
          <p:cNvSpPr/>
          <p:nvPr/>
        </p:nvSpPr>
        <p:spPr>
          <a:xfrm>
            <a:off x="1438436" y="3149251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1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6EF8DD13-318E-489A-A64E-B3B521359A0C}"/>
              </a:ext>
            </a:extLst>
          </p:cNvPr>
          <p:cNvSpPr/>
          <p:nvPr/>
        </p:nvSpPr>
        <p:spPr>
          <a:xfrm>
            <a:off x="1491678" y="3520539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2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E8E93363-F95F-4D02-9063-8080AD947B4F}"/>
              </a:ext>
            </a:extLst>
          </p:cNvPr>
          <p:cNvSpPr/>
          <p:nvPr/>
        </p:nvSpPr>
        <p:spPr>
          <a:xfrm>
            <a:off x="1531072" y="3891828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3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9089ABEC-D2A4-4D5D-B350-ED036688BEAF}"/>
              </a:ext>
            </a:extLst>
          </p:cNvPr>
          <p:cNvSpPr/>
          <p:nvPr/>
        </p:nvSpPr>
        <p:spPr>
          <a:xfrm>
            <a:off x="1531072" y="4339004"/>
            <a:ext cx="305410" cy="28328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A00"/>
                </a:solidFill>
              </a:rPr>
              <a:t>4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7D62DBE-F218-4E98-8118-89C80DC37A61}"/>
              </a:ext>
            </a:extLst>
          </p:cNvPr>
          <p:cNvSpPr/>
          <p:nvPr/>
        </p:nvSpPr>
        <p:spPr>
          <a:xfrm rot="21396306">
            <a:off x="1831694" y="3180473"/>
            <a:ext cx="5001402" cy="246018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745D6DA-29B4-437E-BC21-07E8FA93593E}"/>
              </a:ext>
            </a:extLst>
          </p:cNvPr>
          <p:cNvSpPr/>
          <p:nvPr/>
        </p:nvSpPr>
        <p:spPr>
          <a:xfrm rot="21396306">
            <a:off x="1861314" y="3438762"/>
            <a:ext cx="5001402" cy="246018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62EADF1-BE15-4F91-8D57-3447CBBADFDE}"/>
              </a:ext>
            </a:extLst>
          </p:cNvPr>
          <p:cNvSpPr/>
          <p:nvPr/>
        </p:nvSpPr>
        <p:spPr>
          <a:xfrm rot="21396306">
            <a:off x="1874582" y="3744862"/>
            <a:ext cx="5001402" cy="434700"/>
          </a:xfrm>
          <a:prstGeom prst="rect">
            <a:avLst/>
          </a:prstGeom>
          <a:solidFill>
            <a:schemeClr val="bg1">
              <a:lumMod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3ACB6F3-5F7A-41F3-9F46-EBB056F197C8}"/>
              </a:ext>
            </a:extLst>
          </p:cNvPr>
          <p:cNvSpPr/>
          <p:nvPr/>
        </p:nvSpPr>
        <p:spPr>
          <a:xfrm rot="21396306">
            <a:off x="1903065" y="4261453"/>
            <a:ext cx="5001402" cy="396359"/>
          </a:xfrm>
          <a:prstGeom prst="rect">
            <a:avLst/>
          </a:prstGeom>
          <a:solidFill>
            <a:srgbClr val="DA5800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E5C7AC8B-DC4B-4389-8B27-57A14CACE2C9}"/>
              </a:ext>
            </a:extLst>
          </p:cNvPr>
          <p:cNvSpPr/>
          <p:nvPr/>
        </p:nvSpPr>
        <p:spPr>
          <a:xfrm>
            <a:off x="6690230" y="1659898"/>
            <a:ext cx="2300089" cy="614577"/>
          </a:xfrm>
          <a:prstGeom prst="wedgeRoundRectCallout">
            <a:avLst>
              <a:gd name="adj1" fmla="val -59746"/>
              <a:gd name="adj2" fmla="val 2435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 man on the tree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59844">
            <a:off x="3835892" y="1916402"/>
            <a:ext cx="1472216" cy="137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CF0CB8-1694-47C3-95D1-5DEED053E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39" t="19122" r="28655" b="7525"/>
          <a:stretch/>
        </p:blipFill>
        <p:spPr>
          <a:xfrm>
            <a:off x="2078258" y="339442"/>
            <a:ext cx="5040727" cy="468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59FAEFE-7ED9-4BEF-AFEE-0ABE3103849D}"/>
              </a:ext>
            </a:extLst>
          </p:cNvPr>
          <p:cNvSpPr/>
          <p:nvPr/>
        </p:nvSpPr>
        <p:spPr>
          <a:xfrm>
            <a:off x="2174582" y="407254"/>
            <a:ext cx="3573076" cy="26036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E603601-9EB9-4C29-AD59-A55A8B8DB8E2}"/>
              </a:ext>
            </a:extLst>
          </p:cNvPr>
          <p:cNvSpPr/>
          <p:nvPr/>
        </p:nvSpPr>
        <p:spPr>
          <a:xfrm>
            <a:off x="2353372" y="1368655"/>
            <a:ext cx="3215496" cy="575181"/>
          </a:xfrm>
          <a:prstGeom prst="wedgeRoundRectCallout">
            <a:avLst>
              <a:gd name="adj1" fmla="val -35229"/>
              <a:gd name="adj2" fmla="val 13679"/>
              <a:gd name="adj3" fmla="val 16667"/>
            </a:avLst>
          </a:prstGeom>
          <a:solidFill>
            <a:schemeClr val="bg2">
              <a:lumMod val="90000"/>
            </a:schemeClr>
          </a:solidFill>
          <a:effectLst>
            <a:glow rad="228600">
              <a:srgbClr val="006600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rgbClr val="006600"/>
                </a:solidFill>
              </a:rPr>
              <a:t>Read as long U listen</a:t>
            </a:r>
            <a:endParaRPr lang="ar-SA" sz="2200" b="1" dirty="0">
              <a:solidFill>
                <a:srgbClr val="006600"/>
              </a:solidFill>
            </a:endParaRPr>
          </a:p>
        </p:txBody>
      </p:sp>
      <p:pic>
        <p:nvPicPr>
          <p:cNvPr id="12" name="MG Bk 3 F-SA_2020_2-13">
            <a:hlinkClick r:id="" action="ppaction://media"/>
            <a:extLst>
              <a:ext uri="{FF2B5EF4-FFF2-40B4-BE49-F238E27FC236}">
                <a16:creationId xmlns:a16="http://schemas.microsoft.com/office/drawing/2014/main" id="{455E7AA3-DBA8-4FC5-9085-626F9345B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2519" y="499668"/>
            <a:ext cx="688770" cy="5751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 descr="35 Great Animated Book Gifs">
            <a:extLst>
              <a:ext uri="{FF2B5EF4-FFF2-40B4-BE49-F238E27FC236}">
                <a16:creationId xmlns:a16="http://schemas.microsoft.com/office/drawing/2014/main" id="{62DB4513-DB9E-4659-BE56-DC41CFA37E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97" y="2140969"/>
            <a:ext cx="1059503" cy="8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5777D0C-8EE8-4A6D-8838-102BBC714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>
            <a:off x="1349788" y="1848355"/>
            <a:ext cx="6549399" cy="298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4D06C6-5549-4EC1-B320-AA67E0014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2" t="25098" r="19160" b="45621"/>
          <a:stretch/>
        </p:blipFill>
        <p:spPr>
          <a:xfrm rot="21435356">
            <a:off x="2218687" y="307220"/>
            <a:ext cx="4928679" cy="1506070"/>
          </a:xfrm>
          <a:prstGeom prst="rect">
            <a:avLst/>
          </a:prstGeom>
          <a:ln w="38100" cap="sq">
            <a:solidFill>
              <a:srgbClr val="517A00"/>
            </a:solidFill>
            <a:prstDash val="solid"/>
            <a:miter lim="800000"/>
          </a:ln>
          <a:effectLst>
            <a:glow rad="101600">
              <a:srgbClr val="92D05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F70BD3B-1478-4836-B6DB-B72CDBD25E06}"/>
              </a:ext>
            </a:extLst>
          </p:cNvPr>
          <p:cNvSpPr txBox="1"/>
          <p:nvPr/>
        </p:nvSpPr>
        <p:spPr>
          <a:xfrm rot="21441512">
            <a:off x="2424868" y="761216"/>
            <a:ext cx="777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A00"/>
                </a:solidFill>
              </a:rPr>
              <a:t>noise</a:t>
            </a:r>
            <a:endParaRPr lang="ar-SA" sz="1600" b="1" dirty="0">
              <a:solidFill>
                <a:srgbClr val="007A0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5E418B1-B104-43D9-A9EA-8B36A7943B75}"/>
              </a:ext>
            </a:extLst>
          </p:cNvPr>
          <p:cNvSpPr txBox="1"/>
          <p:nvPr/>
        </p:nvSpPr>
        <p:spPr>
          <a:xfrm rot="21401277">
            <a:off x="2192349" y="1155815"/>
            <a:ext cx="13338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A00"/>
                </a:solidFill>
              </a:rPr>
              <a:t>art/ painting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2A4B977-B16E-459F-8B3D-4218CE72A02E}"/>
              </a:ext>
            </a:extLst>
          </p:cNvPr>
          <p:cNvSpPr txBox="1"/>
          <p:nvPr/>
        </p:nvSpPr>
        <p:spPr>
          <a:xfrm rot="21401277">
            <a:off x="2426145" y="1468357"/>
            <a:ext cx="1333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A00"/>
                </a:solidFill>
              </a:rPr>
              <a:t>riding</a:t>
            </a:r>
          </a:p>
        </p:txBody>
      </p:sp>
    </p:spTree>
    <p:extLst>
      <p:ext uri="{BB962C8B-B14F-4D97-AF65-F5344CB8AC3E}">
        <p14:creationId xmlns:p14="http://schemas.microsoft.com/office/powerpoint/2010/main" val="17986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832;p73"/>
          <p:cNvGrpSpPr/>
          <p:nvPr/>
        </p:nvGrpSpPr>
        <p:grpSpPr>
          <a:xfrm>
            <a:off x="1192502" y="-44364"/>
            <a:ext cx="8066755" cy="2207678"/>
            <a:chOff x="1192502" y="-44364"/>
            <a:chExt cx="8066755" cy="2207678"/>
          </a:xfrm>
        </p:grpSpPr>
        <p:pic>
          <p:nvPicPr>
            <p:cNvPr id="1833" name="Google Shape;1833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49">
              <a:off x="1174632" y="454011"/>
              <a:ext cx="992713" cy="956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4" name="Google Shape;1834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23190">
              <a:off x="7070994" y="100300"/>
              <a:ext cx="2054725" cy="19183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2D9B0AC-F65E-4343-8F9C-F2B46E9DB7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 rot="21097250">
            <a:off x="1225267" y="1022909"/>
            <a:ext cx="6274902" cy="2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4A4D63-319C-4354-9F09-B141E197D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09" t="54827" r="33277" b="28725"/>
          <a:stretch/>
        </p:blipFill>
        <p:spPr>
          <a:xfrm>
            <a:off x="2332104" y="221448"/>
            <a:ext cx="4710314" cy="998923"/>
          </a:xfrm>
          <a:prstGeom prst="rect">
            <a:avLst/>
          </a:prstGeom>
          <a:ln w="38100" cap="sq">
            <a:solidFill>
              <a:srgbClr val="517A00"/>
            </a:solidFill>
            <a:prstDash val="solid"/>
            <a:miter lim="800000"/>
          </a:ln>
          <a:effectLst>
            <a:glow rad="101600">
              <a:srgbClr val="92D05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4466B99-2AFC-4F97-B12C-AFB68D8B7737}"/>
              </a:ext>
            </a:extLst>
          </p:cNvPr>
          <p:cNvSpPr txBox="1"/>
          <p:nvPr/>
        </p:nvSpPr>
        <p:spPr>
          <a:xfrm>
            <a:off x="4059091" y="2505141"/>
            <a:ext cx="489281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An arborist is a kind of official “tree </a:t>
            </a:r>
            <a:r>
              <a:rPr lang="en-US" dirty="0" err="1"/>
              <a:t>carer</a:t>
            </a:r>
            <a:r>
              <a:rPr lang="en-US" dirty="0"/>
              <a:t>” or tree doctor. </a:t>
            </a:r>
          </a:p>
          <a:p>
            <a:r>
              <a:rPr lang="en-US" dirty="0"/>
              <a:t>He fertilizes, prunes, plants , and cures trees. 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27AB652-D4E0-4161-8D8E-16BB60E8E7DD}"/>
              </a:ext>
            </a:extLst>
          </p:cNvPr>
          <p:cNvSpPr txBox="1"/>
          <p:nvPr/>
        </p:nvSpPr>
        <p:spPr>
          <a:xfrm>
            <a:off x="3104960" y="3199177"/>
            <a:ext cx="598394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An arborist needs to have a related bachelor’s degree, for example in forestry and attend seminars and workshops throughout his career. 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16FE0B6-9E64-4C84-BCFF-77CA95F6752C}"/>
              </a:ext>
            </a:extLst>
          </p:cNvPr>
          <p:cNvSpPr txBox="1"/>
          <p:nvPr/>
        </p:nvSpPr>
        <p:spPr>
          <a:xfrm>
            <a:off x="2325383" y="3832818"/>
            <a:ext cx="579568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He should be patient, methodical, and hard working. He should also be interested in working in nature and taking care of things</a:t>
            </a:r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59AE74F-890F-47B3-9A54-5E20212B62C7}"/>
              </a:ext>
            </a:extLst>
          </p:cNvPr>
          <p:cNvSpPr txBox="1"/>
          <p:nvPr/>
        </p:nvSpPr>
        <p:spPr>
          <a:xfrm>
            <a:off x="1807057" y="4466459"/>
            <a:ext cx="661464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His employment prospects are quite promising due to current trends and greener alternatives.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48"/>
          <p:cNvGrpSpPr/>
          <p:nvPr/>
        </p:nvGrpSpPr>
        <p:grpSpPr>
          <a:xfrm>
            <a:off x="-629866" y="1955349"/>
            <a:ext cx="3588657" cy="3188151"/>
            <a:chOff x="415623" y="807746"/>
            <a:chExt cx="4135827" cy="3674255"/>
          </a:xfrm>
        </p:grpSpPr>
        <p:pic>
          <p:nvPicPr>
            <p:cNvPr id="1270" name="Google Shape;1270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78611">
              <a:off x="671870" y="1087825"/>
              <a:ext cx="2517824" cy="2350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1" name="Google Shape;1271;p48"/>
            <p:cNvPicPr preferRelativeResize="0"/>
            <p:nvPr/>
          </p:nvPicPr>
          <p:blipFill rotWithShape="1">
            <a:blip r:embed="rId4">
              <a:alphaModFix/>
            </a:blip>
            <a:srcRect t="5419" r="16282"/>
            <a:stretch/>
          </p:blipFill>
          <p:spPr>
            <a:xfrm>
              <a:off x="2257675" y="1243325"/>
              <a:ext cx="2293775" cy="241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2" name="Google Shape;1272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796802">
              <a:off x="867994" y="1212474"/>
              <a:ext cx="1933175" cy="1804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3" name="Google Shape;1273;p48"/>
            <p:cNvPicPr preferRelativeResize="0"/>
            <p:nvPr/>
          </p:nvPicPr>
          <p:blipFill rotWithShape="1">
            <a:blip r:embed="rId6">
              <a:alphaModFix/>
            </a:blip>
            <a:srcRect l="7270" t="10714" b="10040"/>
            <a:stretch/>
          </p:blipFill>
          <p:spPr>
            <a:xfrm>
              <a:off x="1068025" y="1376450"/>
              <a:ext cx="2992275" cy="31055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5EB5F16-C1A3-4AF7-846D-789B5E22DB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>
            <a:off x="1999542" y="710734"/>
            <a:ext cx="6027646" cy="2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FC922C4-153E-48EA-B76A-8FBD793CD9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41" t="45982" r="33866" b="36657"/>
          <a:stretch/>
        </p:blipFill>
        <p:spPr>
          <a:xfrm>
            <a:off x="3991050" y="3365607"/>
            <a:ext cx="4891693" cy="892914"/>
          </a:xfrm>
          <a:prstGeom prst="rect">
            <a:avLst/>
          </a:prstGeom>
          <a:ln w="38100" cap="sq">
            <a:solidFill>
              <a:srgbClr val="517A00"/>
            </a:solidFill>
            <a:prstDash val="solid"/>
            <a:miter lim="800000"/>
          </a:ln>
          <a:effectLst>
            <a:glow rad="228600">
              <a:srgbClr val="6699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8475543-2959-4003-8B52-9CE2557FD5EF}"/>
              </a:ext>
            </a:extLst>
          </p:cNvPr>
          <p:cNvSpPr txBox="1"/>
          <p:nvPr/>
        </p:nvSpPr>
        <p:spPr>
          <a:xfrm>
            <a:off x="3454765" y="1345422"/>
            <a:ext cx="4306110" cy="307777"/>
          </a:xfrm>
          <a:prstGeom prst="rect">
            <a:avLst/>
          </a:prstGeom>
          <a:solidFill>
            <a:srgbClr val="007A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Yes, ideas and information are presented clearly.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A1EEFE1-B02C-475E-8D16-E830C0E6E7BF}"/>
              </a:ext>
            </a:extLst>
          </p:cNvPr>
          <p:cNvSpPr txBox="1"/>
          <p:nvPr/>
        </p:nvSpPr>
        <p:spPr>
          <a:xfrm>
            <a:off x="2523431" y="1871636"/>
            <a:ext cx="6359312" cy="461665"/>
          </a:xfrm>
          <a:prstGeom prst="rect">
            <a:avLst/>
          </a:prstGeom>
          <a:solidFill>
            <a:srgbClr val="007A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Yes, he does. For example, …a related bachelor’s degree, for example in forestry , as the more you know about trees the better you will be able to do what is expected of you. </a:t>
            </a:r>
            <a:endParaRPr lang="ar-SA" sz="12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57E5614-0766-4F04-B0FB-FC46D611244C}"/>
              </a:ext>
            </a:extLst>
          </p:cNvPr>
          <p:cNvSpPr txBox="1"/>
          <p:nvPr/>
        </p:nvSpPr>
        <p:spPr>
          <a:xfrm>
            <a:off x="4609441" y="2619569"/>
            <a:ext cx="1886290" cy="307777"/>
          </a:xfrm>
          <a:prstGeom prst="rect">
            <a:avLst/>
          </a:prstGeom>
          <a:solidFill>
            <a:srgbClr val="007A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Yes, it does.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4473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7ECA4CB-7CE8-4E20-BB9B-F43E2113C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66935" r="10382" b="7222"/>
          <a:stretch/>
        </p:blipFill>
        <p:spPr>
          <a:xfrm>
            <a:off x="1485178" y="757785"/>
            <a:ext cx="6027646" cy="2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F147FA1-2A15-4F5E-90A2-7DD4DA6E9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36" t="54230" r="32941" b="31045"/>
          <a:stretch/>
        </p:blipFill>
        <p:spPr>
          <a:xfrm>
            <a:off x="1890272" y="3434763"/>
            <a:ext cx="5217459" cy="1098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17A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881888E-9A69-4362-A47E-DE8C9816208D}"/>
              </a:ext>
            </a:extLst>
          </p:cNvPr>
          <p:cNvSpPr txBox="1"/>
          <p:nvPr/>
        </p:nvSpPr>
        <p:spPr>
          <a:xfrm>
            <a:off x="3027510" y="4179698"/>
            <a:ext cx="14714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100" b="1" dirty="0">
                <a:solidFill>
                  <a:srgbClr val="C1B40F"/>
                </a:solidFill>
              </a:rPr>
              <a:t>you (to mean one) </a:t>
            </a:r>
            <a:endParaRPr lang="ar-SA" sz="1200" b="1" dirty="0">
              <a:solidFill>
                <a:srgbClr val="C1B40F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F294A6-C9EC-4070-812D-48AC0CCD62DA}"/>
              </a:ext>
            </a:extLst>
          </p:cNvPr>
          <p:cNvSpPr txBox="1"/>
          <p:nvPr/>
        </p:nvSpPr>
        <p:spPr>
          <a:xfrm>
            <a:off x="5237695" y="3943431"/>
            <a:ext cx="13859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17A00"/>
                </a:solidFill>
              </a:rPr>
              <a:t>Arborists/ They</a:t>
            </a:r>
            <a:endParaRPr lang="ar-SA" sz="1200" b="1" dirty="0">
              <a:solidFill>
                <a:srgbClr val="517A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011FAC2-39D8-4970-9871-E2303F341748}"/>
              </a:ext>
            </a:extLst>
          </p:cNvPr>
          <p:cNvSpPr txBox="1"/>
          <p:nvPr/>
        </p:nvSpPr>
        <p:spPr>
          <a:xfrm>
            <a:off x="5636239" y="4179697"/>
            <a:ext cx="286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endParaRPr lang="ar-SA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82EBBD8-0060-48AB-9238-120645173687}"/>
              </a:ext>
            </a:extLst>
          </p:cNvPr>
          <p:cNvSpPr txBox="1"/>
          <p:nvPr/>
        </p:nvSpPr>
        <p:spPr>
          <a:xfrm>
            <a:off x="3477157" y="3912653"/>
            <a:ext cx="286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</a:rPr>
              <a:t>I</a:t>
            </a:r>
            <a:endParaRPr lang="ar-SA" sz="14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454</Words>
  <Application>Microsoft Office PowerPoint</Application>
  <PresentationFormat>عرض على الشاشة (16:9)</PresentationFormat>
  <Paragraphs>76</Paragraphs>
  <Slides>20</Slides>
  <Notes>20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2" baseType="lpstr">
      <vt:lpstr>Lato</vt:lpstr>
      <vt:lpstr>Abadi</vt:lpstr>
      <vt:lpstr>AR CENA</vt:lpstr>
      <vt:lpstr>Barlow ExtraBold</vt:lpstr>
      <vt:lpstr>Playfair Display ExtraBold</vt:lpstr>
      <vt:lpstr>Arial</vt:lpstr>
      <vt:lpstr>Footlight MT Light</vt:lpstr>
      <vt:lpstr>Calisto MT</vt:lpstr>
      <vt:lpstr>Gill Sans Nova</vt:lpstr>
      <vt:lpstr>Aharoni</vt:lpstr>
      <vt:lpstr>Handlee</vt:lpstr>
      <vt:lpstr>Tropical Style Book Slideshow for Marketing by Slidesgo</vt:lpstr>
      <vt:lpstr>Unit 5 for Working 9 t0 5 Writing</vt:lpstr>
      <vt:lpstr>Lesson Goals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Writing an opinion essay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for Working 9 t0 5 Writing</dc:title>
  <dc:creator>ام الوليد</dc:creator>
  <cp:lastModifiedBy>انتصار بنت العبيدالله</cp:lastModifiedBy>
  <cp:revision>7</cp:revision>
  <dcterms:modified xsi:type="dcterms:W3CDTF">2022-12-05T17:03:22Z</dcterms:modified>
</cp:coreProperties>
</file>