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>
      <p:cViewPr varScale="1">
        <p:scale>
          <a:sx n="86" d="100"/>
          <a:sy n="86" d="100"/>
        </p:scale>
        <p:origin x="130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72F2-8F49-455D-9111-255DB4C2FC82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إعداد المعلمة: هند العديني</a:t>
            </a:r>
            <a:endParaRPr lang="en-US" sz="3200" dirty="0"/>
          </a:p>
        </p:txBody>
      </p:sp>
      <p:pic>
        <p:nvPicPr>
          <p:cNvPr id="3" name="صورة 2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513" y="2781300"/>
            <a:ext cx="5514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r" rtl="1"/>
            <a:r>
              <a:rPr lang="ar-SA" b="1" dirty="0">
                <a:solidFill>
                  <a:srgbClr val="C00000"/>
                </a:solidFill>
              </a:rPr>
              <a:t> 8 دقائق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1981200" y="304800"/>
            <a:ext cx="6172200" cy="6875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فكر – اكتب – ناقش زميلك – شارك الجميع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295400"/>
            <a:ext cx="74485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5703" b="68056"/>
          <a:stretch/>
        </p:blipFill>
        <p:spPr bwMode="auto">
          <a:xfrm>
            <a:off x="1894024" y="990600"/>
            <a:ext cx="699756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357166"/>
            <a:ext cx="1290643" cy="5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en-US" b="1" dirty="0">
                <a:solidFill>
                  <a:srgbClr val="C00000"/>
                </a:solidFill>
              </a:rPr>
              <a:t>10 </a:t>
            </a:r>
            <a:r>
              <a:rPr lang="ar-SA" b="1" dirty="0">
                <a:solidFill>
                  <a:srgbClr val="C00000"/>
                </a:solidFill>
              </a:rPr>
              <a:t> دقائق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37500" b="34722"/>
          <a:stretch/>
        </p:blipFill>
        <p:spPr bwMode="auto">
          <a:xfrm>
            <a:off x="562001" y="1143000"/>
            <a:ext cx="8301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357166"/>
            <a:ext cx="1290643" cy="5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en-US" b="1" dirty="0">
                <a:solidFill>
                  <a:srgbClr val="C00000"/>
                </a:solidFill>
              </a:rPr>
              <a:t>10 </a:t>
            </a:r>
            <a:r>
              <a:rPr lang="ar-SA" b="1" dirty="0">
                <a:solidFill>
                  <a:srgbClr val="C00000"/>
                </a:solidFill>
              </a:rPr>
              <a:t> دقائق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</p:spTree>
    <p:extLst>
      <p:ext uri="{BB962C8B-B14F-4D97-AF65-F5344CB8AC3E}">
        <p14:creationId xmlns:p14="http://schemas.microsoft.com/office/powerpoint/2010/main" val="382941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68056"/>
          <a:stretch/>
        </p:blipFill>
        <p:spPr bwMode="auto">
          <a:xfrm>
            <a:off x="230609" y="838200"/>
            <a:ext cx="83010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357166"/>
            <a:ext cx="1290643" cy="5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en-US" b="1" dirty="0">
                <a:solidFill>
                  <a:srgbClr val="C00000"/>
                </a:solidFill>
              </a:rPr>
              <a:t>10 </a:t>
            </a:r>
            <a:r>
              <a:rPr lang="ar-SA" b="1" dirty="0">
                <a:solidFill>
                  <a:srgbClr val="C00000"/>
                </a:solidFill>
              </a:rPr>
              <a:t> دقائق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</p:spTree>
    <p:extLst>
      <p:ext uri="{BB962C8B-B14F-4D97-AF65-F5344CB8AC3E}">
        <p14:creationId xmlns:p14="http://schemas.microsoft.com/office/powerpoint/2010/main" val="14070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1981201"/>
            <a:ext cx="7362825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858000" y="762000"/>
            <a:ext cx="1296144" cy="5277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التقويم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8388" y="457200"/>
            <a:ext cx="2386012" cy="14620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0"/>
            <a:ext cx="2286000" cy="2133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57600"/>
            <a:ext cx="2014538" cy="154781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1714480" y="530336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عددي العمليات على كثيرات الحدود السابق </a:t>
            </a:r>
            <a:r>
              <a:rPr lang="ar-SA" sz="24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لك</a:t>
            </a:r>
            <a:r>
              <a:rPr lang="ar-SA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دراستها 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1866880" y="1487610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عرفي كلا من الدالة – المجال - المدى؟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285750"/>
            <a:ext cx="77533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4038600" y="3810000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السنوات الممثلة بالقيم </a:t>
            </a:r>
            <a:r>
              <a:rPr lang="en-US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x=0,x=10</a:t>
            </a:r>
            <a:r>
              <a:rPr lang="ar-SA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0" y="5029200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القيم التقريبية لكل من </a:t>
            </a:r>
            <a:r>
              <a:rPr lang="en-US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f(0)+m(0) ,f(0),m(0), </a:t>
            </a:r>
            <a:r>
              <a:rPr lang="ar-SA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304800"/>
            <a:ext cx="77914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4800600"/>
            <a:ext cx="3257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181600"/>
            <a:ext cx="7296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990600" y="607689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>
                <a:solidFill>
                  <a:srgbClr val="C00000"/>
                </a:solidFill>
              </a:rPr>
              <a:t>ملاحظة هامة :  دوال كثيرات الحدود مجالها مجموعة الأعداد الحقيقية 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152046" y="195258"/>
            <a:ext cx="364333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err="1"/>
              <a:t>استراتيجية</a:t>
            </a:r>
            <a:r>
              <a:rPr lang="ar-SA" sz="2800" b="1" dirty="0"/>
              <a:t>  ضغط المحتوى</a:t>
            </a:r>
            <a:endParaRPr lang="en-US" sz="2800" b="1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76400" cy="1415321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208710" y="30731"/>
            <a:ext cx="1239090" cy="127729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/>
          <p:cNvSpPr txBox="1"/>
          <p:nvPr/>
        </p:nvSpPr>
        <p:spPr>
          <a:xfrm>
            <a:off x="319920" y="237515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ar-SA" b="1" dirty="0">
                <a:solidFill>
                  <a:srgbClr val="C00000"/>
                </a:solidFill>
              </a:rPr>
              <a:t>8 دقائق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2E907A5-77ED-4735-82FC-76DD7EA3602E}"/>
              </a:ext>
            </a:extLst>
          </p:cNvPr>
          <p:cNvGrpSpPr/>
          <p:nvPr/>
        </p:nvGrpSpPr>
        <p:grpSpPr>
          <a:xfrm>
            <a:off x="1143000" y="1117604"/>
            <a:ext cx="7870053" cy="1471613"/>
            <a:chOff x="892947" y="2484231"/>
            <a:chExt cx="7870053" cy="147161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2947" y="2484231"/>
              <a:ext cx="7315199" cy="147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مربع نص 7"/>
            <p:cNvSpPr txBox="1"/>
            <p:nvPr/>
          </p:nvSpPr>
          <p:spPr>
            <a:xfrm>
              <a:off x="2057400" y="2941431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000" dirty="0">
                  <a:solidFill>
                    <a:srgbClr val="C00000"/>
                  </a:solidFill>
                </a:rPr>
                <a:t>أوجدي كل من : 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7848600" y="3017631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000" dirty="0">
                  <a:solidFill>
                    <a:srgbClr val="C00000"/>
                  </a:solidFill>
                </a:rPr>
                <a:t>إذا كان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48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152046" y="195258"/>
            <a:ext cx="364333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err="1"/>
              <a:t>استراتيجية</a:t>
            </a:r>
            <a:r>
              <a:rPr lang="ar-SA" sz="2800" b="1" dirty="0"/>
              <a:t>  ضغط المحتوى</a:t>
            </a:r>
            <a:endParaRPr lang="en-US" sz="2800" b="1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76400" cy="1415321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208710" y="30731"/>
            <a:ext cx="1239090" cy="127729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/>
          <p:cNvSpPr txBox="1"/>
          <p:nvPr/>
        </p:nvSpPr>
        <p:spPr>
          <a:xfrm>
            <a:off x="319920" y="237515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ar-SA" b="1" dirty="0">
                <a:solidFill>
                  <a:srgbClr val="C00000"/>
                </a:solidFill>
              </a:rPr>
              <a:t>8 دقائق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CC58AF0D-756D-4DE1-958D-B59F29125AAA}"/>
              </a:ext>
            </a:extLst>
          </p:cNvPr>
          <p:cNvGrpSpPr/>
          <p:nvPr/>
        </p:nvGrpSpPr>
        <p:grpSpPr>
          <a:xfrm>
            <a:off x="1640234" y="990600"/>
            <a:ext cx="7196746" cy="1600200"/>
            <a:chOff x="1143000" y="4419600"/>
            <a:chExt cx="7620000" cy="16002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3000" y="4419600"/>
              <a:ext cx="70866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مربع نص 8"/>
            <p:cNvSpPr txBox="1"/>
            <p:nvPr/>
          </p:nvSpPr>
          <p:spPr>
            <a:xfrm>
              <a:off x="2057400" y="4876800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000" dirty="0">
                  <a:solidFill>
                    <a:srgbClr val="C00000"/>
                  </a:solidFill>
                </a:rPr>
                <a:t>أوجدي كل من : 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7848600" y="48768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000" dirty="0">
                  <a:solidFill>
                    <a:srgbClr val="C00000"/>
                  </a:solidFill>
                </a:rPr>
                <a:t>إذا كان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48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"/>
            <a:ext cx="76295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962525"/>
            <a:ext cx="771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0"/>
            <a:ext cx="2076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8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86200"/>
            <a:ext cx="830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524000" y="1752600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457200" y="2309810"/>
            <a:ext cx="35052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5029200" y="2309810"/>
            <a:ext cx="31242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457200" y="2767010"/>
            <a:ext cx="32766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5029200" y="2767010"/>
            <a:ext cx="31242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4800600" y="3376610"/>
            <a:ext cx="35052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609600" y="4367210"/>
            <a:ext cx="34290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1219200" y="3810000"/>
            <a:ext cx="74676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5029200" y="4367210"/>
            <a:ext cx="35052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457200" y="4876800"/>
            <a:ext cx="35052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5029200" y="4876800"/>
            <a:ext cx="35052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609600" y="5410200"/>
            <a:ext cx="35052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/>
          <p:cNvSpPr/>
          <p:nvPr/>
        </p:nvSpPr>
        <p:spPr>
          <a:xfrm>
            <a:off x="4876800" y="5434010"/>
            <a:ext cx="35052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18"/>
          <p:cNvSpPr/>
          <p:nvPr/>
        </p:nvSpPr>
        <p:spPr>
          <a:xfrm>
            <a:off x="609600" y="5943600"/>
            <a:ext cx="8077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شكل بيضاوي 19"/>
          <p:cNvSpPr/>
          <p:nvPr/>
        </p:nvSpPr>
        <p:spPr>
          <a:xfrm>
            <a:off x="5638800" y="1295400"/>
            <a:ext cx="18288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سهم منحني إلى الأسفل 20"/>
          <p:cNvSpPr/>
          <p:nvPr/>
        </p:nvSpPr>
        <p:spPr>
          <a:xfrm>
            <a:off x="5638800" y="1066800"/>
            <a:ext cx="4572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سهم منحني إلى الأسفل 21"/>
          <p:cNvSpPr/>
          <p:nvPr/>
        </p:nvSpPr>
        <p:spPr>
          <a:xfrm>
            <a:off x="4419600" y="1066800"/>
            <a:ext cx="4572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4648200" y="1295400"/>
            <a:ext cx="274320" cy="3048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24" name="شكل بيضاوي 23"/>
          <p:cNvSpPr/>
          <p:nvPr/>
        </p:nvSpPr>
        <p:spPr>
          <a:xfrm>
            <a:off x="6324600" y="1295400"/>
            <a:ext cx="18288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سهم منحني إلى الأسفل 24"/>
          <p:cNvSpPr/>
          <p:nvPr/>
        </p:nvSpPr>
        <p:spPr>
          <a:xfrm>
            <a:off x="6324600" y="1066800"/>
            <a:ext cx="4572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سهم منحني إلى الأسفل 25"/>
          <p:cNvSpPr/>
          <p:nvPr/>
        </p:nvSpPr>
        <p:spPr>
          <a:xfrm>
            <a:off x="2362200" y="1143000"/>
            <a:ext cx="4572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شكل بيضاوي 26"/>
          <p:cNvSpPr/>
          <p:nvPr/>
        </p:nvSpPr>
        <p:spPr>
          <a:xfrm>
            <a:off x="2514600" y="1295400"/>
            <a:ext cx="274320" cy="3048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6934200" y="1295400"/>
            <a:ext cx="27432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سهم منحني إلى الأسفل 28"/>
          <p:cNvSpPr/>
          <p:nvPr/>
        </p:nvSpPr>
        <p:spPr>
          <a:xfrm>
            <a:off x="7010400" y="1066800"/>
            <a:ext cx="4572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سهم منحني إلى الأسفل 29"/>
          <p:cNvSpPr/>
          <p:nvPr/>
        </p:nvSpPr>
        <p:spPr>
          <a:xfrm>
            <a:off x="3657600" y="1066800"/>
            <a:ext cx="4572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شكل بيضاوي 30"/>
          <p:cNvSpPr/>
          <p:nvPr/>
        </p:nvSpPr>
        <p:spPr>
          <a:xfrm>
            <a:off x="3886200" y="1295400"/>
            <a:ext cx="274320" cy="3048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7696200" y="1295400"/>
            <a:ext cx="27432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سهم منحني إلى الأسفل 32"/>
          <p:cNvSpPr/>
          <p:nvPr/>
        </p:nvSpPr>
        <p:spPr>
          <a:xfrm>
            <a:off x="7696200" y="1066800"/>
            <a:ext cx="4572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سهم منحني إلى الأسفل 33"/>
          <p:cNvSpPr/>
          <p:nvPr/>
        </p:nvSpPr>
        <p:spPr>
          <a:xfrm>
            <a:off x="2895600" y="1143000"/>
            <a:ext cx="4572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شكل بيضاوي 34"/>
          <p:cNvSpPr/>
          <p:nvPr/>
        </p:nvSpPr>
        <p:spPr>
          <a:xfrm>
            <a:off x="3124200" y="1371600"/>
            <a:ext cx="274320" cy="3048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69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810000" y="1600200"/>
            <a:ext cx="38100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3962400" y="2386010"/>
            <a:ext cx="38100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4038600" y="2971800"/>
            <a:ext cx="38100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962400" y="3605210"/>
            <a:ext cx="38100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533400" y="1600200"/>
            <a:ext cx="25908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533400" y="2386010"/>
            <a:ext cx="25908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457200" y="2995610"/>
            <a:ext cx="25908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381000" y="3605210"/>
            <a:ext cx="25908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شكل بيضاوي 10"/>
          <p:cNvSpPr/>
          <p:nvPr/>
        </p:nvSpPr>
        <p:spPr>
          <a:xfrm>
            <a:off x="7802880" y="1066800"/>
            <a:ext cx="27432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شكل بيضاوي 11"/>
          <p:cNvSpPr/>
          <p:nvPr/>
        </p:nvSpPr>
        <p:spPr>
          <a:xfrm>
            <a:off x="6598920" y="1066800"/>
            <a:ext cx="182880" cy="3048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شكل بيضاوي 12"/>
          <p:cNvSpPr/>
          <p:nvPr/>
        </p:nvSpPr>
        <p:spPr>
          <a:xfrm>
            <a:off x="6400800" y="1066800"/>
            <a:ext cx="7620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شكل بيضاوي 13"/>
          <p:cNvSpPr/>
          <p:nvPr/>
        </p:nvSpPr>
        <p:spPr>
          <a:xfrm>
            <a:off x="7894320" y="1066800"/>
            <a:ext cx="182880" cy="3048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119</Words>
  <Application>Microsoft Office PowerPoint</Application>
  <PresentationFormat>عرض على الشاشة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7" baseType="lpstr">
      <vt:lpstr>Arial</vt:lpstr>
      <vt:lpstr>Calibri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هند العديني</cp:lastModifiedBy>
  <cp:revision>30</cp:revision>
  <dcterms:created xsi:type="dcterms:W3CDTF">2015-12-05T14:12:14Z</dcterms:created>
  <dcterms:modified xsi:type="dcterms:W3CDTF">2021-10-26T00:28:04Z</dcterms:modified>
</cp:coreProperties>
</file>