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5" r:id="rId2"/>
    <p:sldId id="296" r:id="rId3"/>
    <p:sldId id="297" r:id="rId4"/>
    <p:sldId id="256" r:id="rId5"/>
    <p:sldId id="259" r:id="rId6"/>
    <p:sldId id="257" r:id="rId7"/>
    <p:sldId id="258" r:id="rId8"/>
    <p:sldId id="260" r:id="rId9"/>
    <p:sldId id="291" r:id="rId10"/>
    <p:sldId id="261" r:id="rId11"/>
    <p:sldId id="293" r:id="rId12"/>
    <p:sldId id="262" r:id="rId13"/>
    <p:sldId id="263" r:id="rId14"/>
    <p:sldId id="265" r:id="rId15"/>
    <p:sldId id="268" r:id="rId16"/>
    <p:sldId id="269" r:id="rId17"/>
    <p:sldId id="264" r:id="rId18"/>
    <p:sldId id="298" r:id="rId19"/>
  </p:sldIdLst>
  <p:sldSz cx="18288000" cy="10287000"/>
  <p:notesSz cx="6858000" cy="9144000"/>
  <p:embeddedFontLst>
    <p:embeddedFont>
      <p:font typeface="Jua" panose="020B0604020202020204" charset="-127"/>
      <p:regular r:id="rId20"/>
    </p:embeddedFont>
    <p:embeddedFont>
      <p:font typeface="29LT Azer" panose="02000000000000000000" pitchFamily="2" charset="-78"/>
      <p:regular r:id="rId21"/>
    </p:embeddedFont>
    <p:embeddedFont>
      <p:font typeface="Calibri" panose="020F0502020204030204" pitchFamily="34" charset="0"/>
      <p:regular r:id="rId22"/>
      <p:bold r:id="rId23"/>
    </p:embeddedFont>
    <p:embeddedFont>
      <p:font typeface="Cambria Math" panose="020405030504060302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731" autoAdjust="0"/>
  </p:normalViewPr>
  <p:slideViewPr>
    <p:cSldViewPr>
      <p:cViewPr varScale="1">
        <p:scale>
          <a:sx n="43" d="100"/>
          <a:sy n="43" d="100"/>
        </p:scale>
        <p:origin x="80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rah Alaklabi" userId="b439187ee2954565" providerId="LiveId" clId="{12833110-0094-4391-85B5-1DB778D66AF9}"/>
    <pc:docChg chg="undo custSel addSld delSld modSld sldOrd">
      <pc:chgData name="nourah Alaklabi" userId="b439187ee2954565" providerId="LiveId" clId="{12833110-0094-4391-85B5-1DB778D66AF9}" dt="2023-12-18T16:36:48.073" v="1247"/>
      <pc:docMkLst>
        <pc:docMk/>
      </pc:docMkLst>
      <pc:sldChg chg="addSp delSp modSp mod ord">
        <pc:chgData name="nourah Alaklabi" userId="b439187ee2954565" providerId="LiveId" clId="{12833110-0094-4391-85B5-1DB778D66AF9}" dt="2023-12-18T16:34:47.156" v="1230"/>
        <pc:sldMkLst>
          <pc:docMk/>
          <pc:sldMk cId="0" sldId="256"/>
        </pc:sldMkLst>
        <pc:spChg chg="mod">
          <ac:chgData name="nourah Alaklabi" userId="b439187ee2954565" providerId="LiveId" clId="{12833110-0094-4391-85B5-1DB778D66AF9}" dt="2023-12-12T13:29:23.978" v="30" actId="1076"/>
          <ac:spMkLst>
            <pc:docMk/>
            <pc:sldMk cId="0" sldId="256"/>
            <ac:spMk id="6" creationId="{00000000-0000-0000-0000-000000000000}"/>
          </ac:spMkLst>
        </pc:spChg>
        <pc:spChg chg="mod">
          <ac:chgData name="nourah Alaklabi" userId="b439187ee2954565" providerId="LiveId" clId="{12833110-0094-4391-85B5-1DB778D66AF9}" dt="2023-12-12T13:28:05.671" v="8" actId="20577"/>
          <ac:spMkLst>
            <pc:docMk/>
            <pc:sldMk cId="0" sldId="256"/>
            <ac:spMk id="15" creationId="{00000000-0000-0000-0000-000000000000}"/>
          </ac:spMkLst>
        </pc:spChg>
        <pc:spChg chg="add mod">
          <ac:chgData name="nourah Alaklabi" userId="b439187ee2954565" providerId="LiveId" clId="{12833110-0094-4391-85B5-1DB778D66AF9}" dt="2023-12-18T16:34:47.156" v="1230"/>
          <ac:spMkLst>
            <pc:docMk/>
            <pc:sldMk cId="0" sldId="256"/>
            <ac:spMk id="17" creationId="{0663E4F5-D846-F23E-001D-CBD559A0879F}"/>
          </ac:spMkLst>
        </pc:spChg>
        <pc:spChg chg="del">
          <ac:chgData name="nourah Alaklabi" userId="b439187ee2954565" providerId="LiveId" clId="{12833110-0094-4391-85B5-1DB778D66AF9}" dt="2023-12-12T15:20:04.181" v="768" actId="21"/>
          <ac:spMkLst>
            <pc:docMk/>
            <pc:sldMk cId="0" sldId="256"/>
            <ac:spMk id="17" creationId="{9E5FC6E7-4ACF-2434-3BFE-C3031AFC9ED0}"/>
          </ac:spMkLst>
        </pc:spChg>
        <pc:spChg chg="add mod">
          <ac:chgData name="nourah Alaklabi" userId="b439187ee2954565" providerId="LiveId" clId="{12833110-0094-4391-85B5-1DB778D66AF9}" dt="2023-12-12T13:29:32.267" v="31" actId="2711"/>
          <ac:spMkLst>
            <pc:docMk/>
            <pc:sldMk cId="0" sldId="256"/>
            <ac:spMk id="18" creationId="{01494730-B0E2-D397-8FB2-6132122E5026}"/>
          </ac:spMkLst>
        </pc:spChg>
        <pc:picChg chg="del">
          <ac:chgData name="nourah Alaklabi" userId="b439187ee2954565" providerId="LiveId" clId="{12833110-0094-4391-85B5-1DB778D66AF9}" dt="2023-12-12T13:27:54.592" v="0" actId="21"/>
          <ac:picMkLst>
            <pc:docMk/>
            <pc:sldMk cId="0" sldId="256"/>
            <ac:picMk id="12" creationId="{00000000-0000-0000-0000-000000000000}"/>
          </ac:picMkLst>
        </pc:picChg>
        <pc:picChg chg="add mod">
          <ac:chgData name="nourah Alaklabi" userId="b439187ee2954565" providerId="LiveId" clId="{12833110-0094-4391-85B5-1DB778D66AF9}" dt="2023-12-18T16:32:07.734" v="1210"/>
          <ac:picMkLst>
            <pc:docMk/>
            <pc:sldMk cId="0" sldId="256"/>
            <ac:picMk id="12" creationId="{41DF178C-2E28-F60C-4FD6-14AC66F29160}"/>
          </ac:picMkLst>
        </pc:picChg>
        <pc:picChg chg="add mod">
          <ac:chgData name="nourah Alaklabi" userId="b439187ee2954565" providerId="LiveId" clId="{12833110-0094-4391-85B5-1DB778D66AF9}" dt="2023-12-12T13:32:36.282" v="95" actId="14100"/>
          <ac:picMkLst>
            <pc:docMk/>
            <pc:sldMk cId="0" sldId="256"/>
            <ac:picMk id="20" creationId="{999AD53A-836C-59DE-81C6-89254950C9B3}"/>
          </ac:picMkLst>
        </pc:picChg>
      </pc:sldChg>
      <pc:sldChg chg="addSp delSp modSp mod">
        <pc:chgData name="nourah Alaklabi" userId="b439187ee2954565" providerId="LiveId" clId="{12833110-0094-4391-85B5-1DB778D66AF9}" dt="2023-12-18T16:35:23.171" v="1232"/>
        <pc:sldMkLst>
          <pc:docMk/>
          <pc:sldMk cId="0" sldId="257"/>
        </pc:sldMkLst>
        <pc:spChg chg="mod">
          <ac:chgData name="nourah Alaklabi" userId="b439187ee2954565" providerId="LiveId" clId="{12833110-0094-4391-85B5-1DB778D66AF9}" dt="2023-12-12T13:33:47.270" v="113" actId="20577"/>
          <ac:spMkLst>
            <pc:docMk/>
            <pc:sldMk cId="0" sldId="257"/>
            <ac:spMk id="4" creationId="{00000000-0000-0000-0000-000000000000}"/>
          </ac:spMkLst>
        </pc:spChg>
        <pc:spChg chg="del mod">
          <ac:chgData name="nourah Alaklabi" userId="b439187ee2954565" providerId="LiveId" clId="{12833110-0094-4391-85B5-1DB778D66AF9}" dt="2023-12-12T13:33:55.923" v="114" actId="21"/>
          <ac:spMkLst>
            <pc:docMk/>
            <pc:sldMk cId="0" sldId="257"/>
            <ac:spMk id="9" creationId="{00000000-0000-0000-0000-000000000000}"/>
          </ac:spMkLst>
        </pc:spChg>
        <pc:spChg chg="mod">
          <ac:chgData name="nourah Alaklabi" userId="b439187ee2954565" providerId="LiveId" clId="{12833110-0094-4391-85B5-1DB778D66AF9}" dt="2023-12-12T13:34:32.451" v="136" actId="20577"/>
          <ac:spMkLst>
            <pc:docMk/>
            <pc:sldMk cId="0" sldId="257"/>
            <ac:spMk id="12" creationId="{00000000-0000-0000-0000-000000000000}"/>
          </ac:spMkLst>
        </pc:spChg>
        <pc:spChg chg="add mod">
          <ac:chgData name="nourah Alaklabi" userId="b439187ee2954565" providerId="LiveId" clId="{12833110-0094-4391-85B5-1DB778D66AF9}" dt="2023-12-18T16:35:23.171" v="1232"/>
          <ac:spMkLst>
            <pc:docMk/>
            <pc:sldMk cId="0" sldId="257"/>
            <ac:spMk id="13" creationId="{83AE2F44-0048-7439-C6CD-04E191AA8A30}"/>
          </ac:spMkLst>
        </pc:spChg>
        <pc:grpChg chg="mod">
          <ac:chgData name="nourah Alaklabi" userId="b439187ee2954565" providerId="LiveId" clId="{12833110-0094-4391-85B5-1DB778D66AF9}" dt="2023-12-12T13:32:26.291" v="92" actId="1076"/>
          <ac:grpSpMkLst>
            <pc:docMk/>
            <pc:sldMk cId="0" sldId="257"/>
            <ac:grpSpMk id="3" creationId="{00000000-0000-0000-0000-000000000000}"/>
          </ac:grpSpMkLst>
        </pc:grpChg>
        <pc:picChg chg="add mod">
          <ac:chgData name="nourah Alaklabi" userId="b439187ee2954565" providerId="LiveId" clId="{12833110-0094-4391-85B5-1DB778D66AF9}" dt="2023-12-18T16:32:18.955" v="1212"/>
          <ac:picMkLst>
            <pc:docMk/>
            <pc:sldMk cId="0" sldId="257"/>
            <ac:picMk id="9" creationId="{FDA82200-1DD4-4C61-D58B-37844364009C}"/>
          </ac:picMkLst>
        </pc:picChg>
        <pc:picChg chg="mod">
          <ac:chgData name="nourah Alaklabi" userId="b439187ee2954565" providerId="LiveId" clId="{12833110-0094-4391-85B5-1DB778D66AF9}" dt="2023-12-18T16:32:27.430" v="1213" actId="1076"/>
          <ac:picMkLst>
            <pc:docMk/>
            <pc:sldMk cId="0" sldId="257"/>
            <ac:picMk id="10" creationId="{00000000-0000-0000-0000-000000000000}"/>
          </ac:picMkLst>
        </pc:picChg>
      </pc:sldChg>
      <pc:sldChg chg="addSp delSp modSp mod">
        <pc:chgData name="nourah Alaklabi" userId="b439187ee2954565" providerId="LiveId" clId="{12833110-0094-4391-85B5-1DB778D66AF9}" dt="2023-12-18T16:35:28.659" v="1233"/>
        <pc:sldMkLst>
          <pc:docMk/>
          <pc:sldMk cId="0" sldId="258"/>
        </pc:sldMkLst>
        <pc:spChg chg="add mod">
          <ac:chgData name="nourah Alaklabi" userId="b439187ee2954565" providerId="LiveId" clId="{12833110-0094-4391-85B5-1DB778D66AF9}" dt="2023-12-18T16:35:28.659" v="1233"/>
          <ac:spMkLst>
            <pc:docMk/>
            <pc:sldMk cId="0" sldId="258"/>
            <ac:spMk id="13" creationId="{4AA9507B-756F-630C-C6E6-9B462CCD2D1B}"/>
          </ac:spMkLst>
        </pc:spChg>
        <pc:spChg chg="add del">
          <ac:chgData name="nourah Alaklabi" userId="b439187ee2954565" providerId="LiveId" clId="{12833110-0094-4391-85B5-1DB778D66AF9}" dt="2023-12-12T13:37:36.219" v="142" actId="22"/>
          <ac:spMkLst>
            <pc:docMk/>
            <pc:sldMk cId="0" sldId="258"/>
            <ac:spMk id="13" creationId="{A573F5E2-8FC5-D4AD-C3CA-7F0CC264CD15}"/>
          </ac:spMkLst>
        </pc:spChg>
        <pc:picChg chg="mod">
          <ac:chgData name="nourah Alaklabi" userId="b439187ee2954565" providerId="LiveId" clId="{12833110-0094-4391-85B5-1DB778D66AF9}" dt="2023-12-12T13:38:36.395" v="145"/>
          <ac:picMkLst>
            <pc:docMk/>
            <pc:sldMk cId="0" sldId="258"/>
            <ac:picMk id="9" creationId="{00000000-0000-0000-0000-000000000000}"/>
          </ac:picMkLst>
        </pc:picChg>
        <pc:picChg chg="add mod">
          <ac:chgData name="nourah Alaklabi" userId="b439187ee2954565" providerId="LiveId" clId="{12833110-0094-4391-85B5-1DB778D66AF9}" dt="2023-12-18T16:32:35.165" v="1214"/>
          <ac:picMkLst>
            <pc:docMk/>
            <pc:sldMk cId="0" sldId="258"/>
            <ac:picMk id="12" creationId="{3FD61ACD-B9D2-F0B9-38FF-C821745FA6CB}"/>
          </ac:picMkLst>
        </pc:picChg>
      </pc:sldChg>
      <pc:sldChg chg="addSp delSp modSp mod ord">
        <pc:chgData name="nourah Alaklabi" userId="b439187ee2954565" providerId="LiveId" clId="{12833110-0094-4391-85B5-1DB778D66AF9}" dt="2023-12-18T16:35:14.025" v="1231"/>
        <pc:sldMkLst>
          <pc:docMk/>
          <pc:sldMk cId="0" sldId="259"/>
        </pc:sldMkLst>
        <pc:spChg chg="add mod">
          <ac:chgData name="nourah Alaklabi" userId="b439187ee2954565" providerId="LiveId" clId="{12833110-0094-4391-85B5-1DB778D66AF9}" dt="2023-12-18T16:35:14.025" v="1231"/>
          <ac:spMkLst>
            <pc:docMk/>
            <pc:sldMk cId="0" sldId="259"/>
            <ac:spMk id="11" creationId="{76BF5EC8-A67B-EF27-7745-3E9D9AFE6C5F}"/>
          </ac:spMkLst>
        </pc:spChg>
        <pc:spChg chg="add mod">
          <ac:chgData name="nourah Alaklabi" userId="b439187ee2954565" providerId="LiveId" clId="{12833110-0094-4391-85B5-1DB778D66AF9}" dt="2023-12-12T15:26:27.325" v="874" actId="2085"/>
          <ac:spMkLst>
            <pc:docMk/>
            <pc:sldMk cId="0" sldId="259"/>
            <ac:spMk id="18" creationId="{07020859-F537-3F02-F905-B765A11F6C19}"/>
          </ac:spMkLst>
        </pc:spChg>
        <pc:grpChg chg="del">
          <ac:chgData name="nourah Alaklabi" userId="b439187ee2954565" providerId="LiveId" clId="{12833110-0094-4391-85B5-1DB778D66AF9}" dt="2023-12-12T13:39:06.925" v="146" actId="21"/>
          <ac:grpSpMkLst>
            <pc:docMk/>
            <pc:sldMk cId="0" sldId="259"/>
            <ac:grpSpMk id="10" creationId="{00000000-0000-0000-0000-000000000000}"/>
          </ac:grpSpMkLst>
        </pc:grpChg>
        <pc:picChg chg="add mod">
          <ac:chgData name="nourah Alaklabi" userId="b439187ee2954565" providerId="LiveId" clId="{12833110-0094-4391-85B5-1DB778D66AF9}" dt="2023-12-18T16:32:14.966" v="1211"/>
          <ac:picMkLst>
            <pc:docMk/>
            <pc:sldMk cId="0" sldId="259"/>
            <ac:picMk id="10" creationId="{C5DD7157-31C8-4202-0986-2A9E91A82CAA}"/>
          </ac:picMkLst>
        </pc:picChg>
        <pc:picChg chg="add mod">
          <ac:chgData name="nourah Alaklabi" userId="b439187ee2954565" providerId="LiveId" clId="{12833110-0094-4391-85B5-1DB778D66AF9}" dt="2023-12-12T15:24:48.126" v="809" actId="14100"/>
          <ac:picMkLst>
            <pc:docMk/>
            <pc:sldMk cId="0" sldId="259"/>
            <ac:picMk id="17" creationId="{AEC10A07-3395-9791-558C-10D7ECE1A3E7}"/>
          </ac:picMkLst>
        </pc:picChg>
      </pc:sldChg>
      <pc:sldChg chg="addSp delSp modSp mod">
        <pc:chgData name="nourah Alaklabi" userId="b439187ee2954565" providerId="LiveId" clId="{12833110-0094-4391-85B5-1DB778D66AF9}" dt="2023-12-18T16:35:32.729" v="1234"/>
        <pc:sldMkLst>
          <pc:docMk/>
          <pc:sldMk cId="0" sldId="260"/>
        </pc:sldMkLst>
        <pc:spChg chg="del">
          <ac:chgData name="nourah Alaklabi" userId="b439187ee2954565" providerId="LiveId" clId="{12833110-0094-4391-85B5-1DB778D66AF9}" dt="2023-12-12T13:40:40.060" v="157" actId="21"/>
          <ac:spMkLst>
            <pc:docMk/>
            <pc:sldMk cId="0" sldId="260"/>
            <ac:spMk id="14" creationId="{00000000-0000-0000-0000-000000000000}"/>
          </ac:spMkLst>
        </pc:spChg>
        <pc:spChg chg="add mod">
          <ac:chgData name="nourah Alaklabi" userId="b439187ee2954565" providerId="LiveId" clId="{12833110-0094-4391-85B5-1DB778D66AF9}" dt="2023-12-18T16:35:32.729" v="1234"/>
          <ac:spMkLst>
            <pc:docMk/>
            <pc:sldMk cId="0" sldId="260"/>
            <ac:spMk id="14" creationId="{18E86E62-B15A-A8DD-2874-8E3202BE1617}"/>
          </ac:spMkLst>
        </pc:spChg>
        <pc:spChg chg="del">
          <ac:chgData name="nourah Alaklabi" userId="b439187ee2954565" providerId="LiveId" clId="{12833110-0094-4391-85B5-1DB778D66AF9}" dt="2023-12-12T13:40:44.383" v="158" actId="21"/>
          <ac:spMkLst>
            <pc:docMk/>
            <pc:sldMk cId="0" sldId="260"/>
            <ac:spMk id="15" creationId="{00000000-0000-0000-0000-000000000000}"/>
          </ac:spMkLst>
        </pc:spChg>
        <pc:spChg chg="add mod">
          <ac:chgData name="nourah Alaklabi" userId="b439187ee2954565" providerId="LiveId" clId="{12833110-0094-4391-85B5-1DB778D66AF9}" dt="2023-12-12T16:06:01.821" v="1205" actId="1076"/>
          <ac:spMkLst>
            <pc:docMk/>
            <pc:sldMk cId="0" sldId="260"/>
            <ac:spMk id="20" creationId="{88647BCB-B516-D28D-3AFB-1C6B5974166D}"/>
          </ac:spMkLst>
        </pc:spChg>
        <pc:picChg chg="del">
          <ac:chgData name="nourah Alaklabi" userId="b439187ee2954565" providerId="LiveId" clId="{12833110-0094-4391-85B5-1DB778D66AF9}" dt="2023-12-12T13:40:13.208" v="156" actId="21"/>
          <ac:picMkLst>
            <pc:docMk/>
            <pc:sldMk cId="0" sldId="260"/>
            <ac:picMk id="12" creationId="{00000000-0000-0000-0000-000000000000}"/>
          </ac:picMkLst>
        </pc:picChg>
        <pc:picChg chg="add mod">
          <ac:chgData name="nourah Alaklabi" userId="b439187ee2954565" providerId="LiveId" clId="{12833110-0094-4391-85B5-1DB778D66AF9}" dt="2023-12-18T16:32:40.867" v="1215"/>
          <ac:picMkLst>
            <pc:docMk/>
            <pc:sldMk cId="0" sldId="260"/>
            <ac:picMk id="12" creationId="{DF0CA98B-586C-0FC4-DF3F-E75DC03988B8}"/>
          </ac:picMkLst>
        </pc:picChg>
        <pc:picChg chg="add mod">
          <ac:chgData name="nourah Alaklabi" userId="b439187ee2954565" providerId="LiveId" clId="{12833110-0094-4391-85B5-1DB778D66AF9}" dt="2023-12-12T13:42:27.239" v="174" actId="1440"/>
          <ac:picMkLst>
            <pc:docMk/>
            <pc:sldMk cId="0" sldId="260"/>
            <ac:picMk id="17" creationId="{F1241AF8-F1A9-895F-8E51-B68DD05E0705}"/>
          </ac:picMkLst>
        </pc:picChg>
        <pc:picChg chg="add mod">
          <ac:chgData name="nourah Alaklabi" userId="b439187ee2954565" providerId="LiveId" clId="{12833110-0094-4391-85B5-1DB778D66AF9}" dt="2023-12-12T13:42:24.513" v="173" actId="1440"/>
          <ac:picMkLst>
            <pc:docMk/>
            <pc:sldMk cId="0" sldId="260"/>
            <ac:picMk id="19" creationId="{232B097D-52BB-82C3-CCC5-E0EC9FD9E609}"/>
          </ac:picMkLst>
        </pc:picChg>
      </pc:sldChg>
      <pc:sldChg chg="addSp delSp modSp mod">
        <pc:chgData name="nourah Alaklabi" userId="b439187ee2954565" providerId="LiveId" clId="{12833110-0094-4391-85B5-1DB778D66AF9}" dt="2023-12-18T16:35:50.908" v="1237"/>
        <pc:sldMkLst>
          <pc:docMk/>
          <pc:sldMk cId="0" sldId="261"/>
        </pc:sldMkLst>
        <pc:spChg chg="del">
          <ac:chgData name="nourah Alaklabi" userId="b439187ee2954565" providerId="LiveId" clId="{12833110-0094-4391-85B5-1DB778D66AF9}" dt="2023-12-12T13:47:29.592" v="190" actId="21"/>
          <ac:spMkLst>
            <pc:docMk/>
            <pc:sldMk cId="0" sldId="261"/>
            <ac:spMk id="11" creationId="{00000000-0000-0000-0000-000000000000}"/>
          </ac:spMkLst>
        </pc:spChg>
        <pc:spChg chg="add mod">
          <ac:chgData name="nourah Alaklabi" userId="b439187ee2954565" providerId="LiveId" clId="{12833110-0094-4391-85B5-1DB778D66AF9}" dt="2023-12-18T16:35:50.908" v="1237"/>
          <ac:spMkLst>
            <pc:docMk/>
            <pc:sldMk cId="0" sldId="261"/>
            <ac:spMk id="11" creationId="{C70F8795-9563-1848-DEB9-03CB5BA2785D}"/>
          </ac:spMkLst>
        </pc:spChg>
        <pc:spChg chg="del">
          <ac:chgData name="nourah Alaklabi" userId="b439187ee2954565" providerId="LiveId" clId="{12833110-0094-4391-85B5-1DB778D66AF9}" dt="2023-12-12T13:47:32.670" v="191" actId="21"/>
          <ac:spMkLst>
            <pc:docMk/>
            <pc:sldMk cId="0" sldId="261"/>
            <ac:spMk id="12" creationId="{00000000-0000-0000-0000-000000000000}"/>
          </ac:spMkLst>
        </pc:spChg>
        <pc:spChg chg="del">
          <ac:chgData name="nourah Alaklabi" userId="b439187ee2954565" providerId="LiveId" clId="{12833110-0094-4391-85B5-1DB778D66AF9}" dt="2023-12-12T13:47:51.757" v="192" actId="21"/>
          <ac:spMkLst>
            <pc:docMk/>
            <pc:sldMk cId="0" sldId="261"/>
            <ac:spMk id="17" creationId="{00000000-0000-0000-0000-000000000000}"/>
          </ac:spMkLst>
        </pc:spChg>
        <pc:spChg chg="del">
          <ac:chgData name="nourah Alaklabi" userId="b439187ee2954565" providerId="LiveId" clId="{12833110-0094-4391-85B5-1DB778D66AF9}" dt="2023-12-12T13:47:55.657" v="193" actId="21"/>
          <ac:spMkLst>
            <pc:docMk/>
            <pc:sldMk cId="0" sldId="261"/>
            <ac:spMk id="18" creationId="{00000000-0000-0000-0000-000000000000}"/>
          </ac:spMkLst>
        </pc:spChg>
        <pc:spChg chg="del">
          <ac:chgData name="nourah Alaklabi" userId="b439187ee2954565" providerId="LiveId" clId="{12833110-0094-4391-85B5-1DB778D66AF9}" dt="2023-12-12T13:48:02.801" v="195" actId="21"/>
          <ac:spMkLst>
            <pc:docMk/>
            <pc:sldMk cId="0" sldId="261"/>
            <ac:spMk id="19" creationId="{00000000-0000-0000-0000-000000000000}"/>
          </ac:spMkLst>
        </pc:spChg>
        <pc:spChg chg="del">
          <ac:chgData name="nourah Alaklabi" userId="b439187ee2954565" providerId="LiveId" clId="{12833110-0094-4391-85B5-1DB778D66AF9}" dt="2023-12-12T13:47:59.427" v="194" actId="21"/>
          <ac:spMkLst>
            <pc:docMk/>
            <pc:sldMk cId="0" sldId="261"/>
            <ac:spMk id="20" creationId="{00000000-0000-0000-0000-000000000000}"/>
          </ac:spMkLst>
        </pc:spChg>
        <pc:spChg chg="mod">
          <ac:chgData name="nourah Alaklabi" userId="b439187ee2954565" providerId="LiveId" clId="{12833110-0094-4391-85B5-1DB778D66AF9}" dt="2023-12-12T13:47:20.899" v="187" actId="1076"/>
          <ac:spMkLst>
            <pc:docMk/>
            <pc:sldMk cId="0" sldId="261"/>
            <ac:spMk id="21" creationId="{0E6EE7EC-02B6-93E4-BF3B-9C6C20502F94}"/>
          </ac:spMkLst>
        </pc:spChg>
        <pc:picChg chg="del">
          <ac:chgData name="nourah Alaklabi" userId="b439187ee2954565" providerId="LiveId" clId="{12833110-0094-4391-85B5-1DB778D66AF9}" dt="2023-12-12T13:47:24.028" v="188" actId="21"/>
          <ac:picMkLst>
            <pc:docMk/>
            <pc:sldMk cId="0" sldId="261"/>
            <ac:picMk id="10" creationId="{00000000-0000-0000-0000-000000000000}"/>
          </ac:picMkLst>
        </pc:picChg>
        <pc:picChg chg="add mod">
          <ac:chgData name="nourah Alaklabi" userId="b439187ee2954565" providerId="LiveId" clId="{12833110-0094-4391-85B5-1DB778D66AF9}" dt="2023-12-18T16:32:53.769" v="1217"/>
          <ac:picMkLst>
            <pc:docMk/>
            <pc:sldMk cId="0" sldId="261"/>
            <ac:picMk id="10" creationId="{A047DEA3-F98B-B0BF-B850-3A20AA27114C}"/>
          </ac:picMkLst>
        </pc:picChg>
        <pc:picChg chg="del">
          <ac:chgData name="nourah Alaklabi" userId="b439187ee2954565" providerId="LiveId" clId="{12833110-0094-4391-85B5-1DB778D66AF9}" dt="2023-12-12T13:47:26.409" v="189" actId="21"/>
          <ac:picMkLst>
            <pc:docMk/>
            <pc:sldMk cId="0" sldId="261"/>
            <ac:picMk id="13" creationId="{00000000-0000-0000-0000-000000000000}"/>
          </ac:picMkLst>
        </pc:picChg>
        <pc:picChg chg="del">
          <ac:chgData name="nourah Alaklabi" userId="b439187ee2954565" providerId="LiveId" clId="{12833110-0094-4391-85B5-1DB778D66AF9}" dt="2023-12-12T13:48:09.311" v="196" actId="21"/>
          <ac:picMkLst>
            <pc:docMk/>
            <pc:sldMk cId="0" sldId="261"/>
            <ac:picMk id="14" creationId="{00000000-0000-0000-0000-000000000000}"/>
          </ac:picMkLst>
        </pc:picChg>
        <pc:picChg chg="add mod">
          <ac:chgData name="nourah Alaklabi" userId="b439187ee2954565" providerId="LiveId" clId="{12833110-0094-4391-85B5-1DB778D66AF9}" dt="2023-12-12T13:48:49.034" v="204" actId="14100"/>
          <ac:picMkLst>
            <pc:docMk/>
            <pc:sldMk cId="0" sldId="261"/>
            <ac:picMk id="22" creationId="{CF01BBA7-5EFB-A80F-4A76-AC5757D762E5}"/>
          </ac:picMkLst>
        </pc:picChg>
        <pc:picChg chg="add mod">
          <ac:chgData name="nourah Alaklabi" userId="b439187ee2954565" providerId="LiveId" clId="{12833110-0094-4391-85B5-1DB778D66AF9}" dt="2023-12-12T13:49:21.238" v="207" actId="14100"/>
          <ac:picMkLst>
            <pc:docMk/>
            <pc:sldMk cId="0" sldId="261"/>
            <ac:picMk id="24" creationId="{B4EE270C-54EE-205F-505E-CE9AF36CB48C}"/>
          </ac:picMkLst>
        </pc:picChg>
        <pc:picChg chg="add mod">
          <ac:chgData name="nourah Alaklabi" userId="b439187ee2954565" providerId="LiveId" clId="{12833110-0094-4391-85B5-1DB778D66AF9}" dt="2023-12-12T13:50:10.754" v="215" actId="1440"/>
          <ac:picMkLst>
            <pc:docMk/>
            <pc:sldMk cId="0" sldId="261"/>
            <ac:picMk id="26" creationId="{FB0E1FDC-88A9-679D-60AE-65093F989DFF}"/>
          </ac:picMkLst>
        </pc:picChg>
      </pc:sldChg>
      <pc:sldChg chg="addSp delSp modSp mod">
        <pc:chgData name="nourah Alaklabi" userId="b439187ee2954565" providerId="LiveId" clId="{12833110-0094-4391-85B5-1DB778D66AF9}" dt="2023-12-18T16:36:13.578" v="1241"/>
        <pc:sldMkLst>
          <pc:docMk/>
          <pc:sldMk cId="0" sldId="262"/>
        </pc:sldMkLst>
        <pc:spChg chg="del">
          <ac:chgData name="nourah Alaklabi" userId="b439187ee2954565" providerId="LiveId" clId="{12833110-0094-4391-85B5-1DB778D66AF9}" dt="2023-12-12T14:00:20.041" v="270" actId="21"/>
          <ac:spMkLst>
            <pc:docMk/>
            <pc:sldMk cId="0" sldId="262"/>
            <ac:spMk id="18" creationId="{00000000-0000-0000-0000-000000000000}"/>
          </ac:spMkLst>
        </pc:spChg>
        <pc:spChg chg="add mod">
          <ac:chgData name="nourah Alaklabi" userId="b439187ee2954565" providerId="LiveId" clId="{12833110-0094-4391-85B5-1DB778D66AF9}" dt="2023-12-18T16:36:13.578" v="1241"/>
          <ac:spMkLst>
            <pc:docMk/>
            <pc:sldMk cId="0" sldId="262"/>
            <ac:spMk id="18" creationId="{9EFED2ED-18BE-13F8-4903-1FE7A225C006}"/>
          </ac:spMkLst>
        </pc:spChg>
        <pc:spChg chg="del">
          <ac:chgData name="nourah Alaklabi" userId="b439187ee2954565" providerId="LiveId" clId="{12833110-0094-4391-85B5-1DB778D66AF9}" dt="2023-12-12T14:00:28.544" v="272" actId="21"/>
          <ac:spMkLst>
            <pc:docMk/>
            <pc:sldMk cId="0" sldId="262"/>
            <ac:spMk id="19" creationId="{00000000-0000-0000-0000-000000000000}"/>
          </ac:spMkLst>
        </pc:spChg>
        <pc:spChg chg="del">
          <ac:chgData name="nourah Alaklabi" userId="b439187ee2954565" providerId="LiveId" clId="{12833110-0094-4391-85B5-1DB778D66AF9}" dt="2023-12-12T14:00:24.291" v="271" actId="21"/>
          <ac:spMkLst>
            <pc:docMk/>
            <pc:sldMk cId="0" sldId="262"/>
            <ac:spMk id="21" creationId="{00000000-0000-0000-0000-000000000000}"/>
          </ac:spMkLst>
        </pc:spChg>
        <pc:spChg chg="add mod">
          <ac:chgData name="nourah Alaklabi" userId="b439187ee2954565" providerId="LiveId" clId="{12833110-0094-4391-85B5-1DB778D66AF9}" dt="2023-12-12T16:04:53.709" v="1186" actId="20577"/>
          <ac:spMkLst>
            <pc:docMk/>
            <pc:sldMk cId="0" sldId="262"/>
            <ac:spMk id="30" creationId="{5A88DB15-C51F-7CC8-682B-E46A0F0F28F1}"/>
          </ac:spMkLst>
        </pc:spChg>
        <pc:picChg chg="del">
          <ac:chgData name="nourah Alaklabi" userId="b439187ee2954565" providerId="LiveId" clId="{12833110-0094-4391-85B5-1DB778D66AF9}" dt="2023-12-12T14:00:15.341" v="269" actId="21"/>
          <ac:picMkLst>
            <pc:docMk/>
            <pc:sldMk cId="0" sldId="262"/>
            <ac:picMk id="15" creationId="{00000000-0000-0000-0000-000000000000}"/>
          </ac:picMkLst>
        </pc:picChg>
        <pc:picChg chg="add mod">
          <ac:chgData name="nourah Alaklabi" userId="b439187ee2954565" providerId="LiveId" clId="{12833110-0094-4391-85B5-1DB778D66AF9}" dt="2023-12-18T16:33:24.942" v="1221"/>
          <ac:picMkLst>
            <pc:docMk/>
            <pc:sldMk cId="0" sldId="262"/>
            <ac:picMk id="15" creationId="{A2439673-EB5D-223E-BE36-FE1486CF8276}"/>
          </ac:picMkLst>
        </pc:picChg>
        <pc:picChg chg="add mod">
          <ac:chgData name="nourah Alaklabi" userId="b439187ee2954565" providerId="LiveId" clId="{12833110-0094-4391-85B5-1DB778D66AF9}" dt="2023-12-12T14:01:57.516" v="278" actId="14100"/>
          <ac:picMkLst>
            <pc:docMk/>
            <pc:sldMk cId="0" sldId="262"/>
            <ac:picMk id="23" creationId="{579151AA-12B7-15E4-6104-9D55F3D70BE0}"/>
          </ac:picMkLst>
        </pc:picChg>
        <pc:picChg chg="add del mod">
          <ac:chgData name="nourah Alaklabi" userId="b439187ee2954565" providerId="LiveId" clId="{12833110-0094-4391-85B5-1DB778D66AF9}" dt="2023-12-12T14:02:38.551" v="281" actId="21"/>
          <ac:picMkLst>
            <pc:docMk/>
            <pc:sldMk cId="0" sldId="262"/>
            <ac:picMk id="25" creationId="{11E7C913-1687-CE89-5F02-BC6B1E8E5AF7}"/>
          </ac:picMkLst>
        </pc:picChg>
        <pc:picChg chg="add mod">
          <ac:chgData name="nourah Alaklabi" userId="b439187ee2954565" providerId="LiveId" clId="{12833110-0094-4391-85B5-1DB778D66AF9}" dt="2023-12-12T14:03:20.542" v="285" actId="1076"/>
          <ac:picMkLst>
            <pc:docMk/>
            <pc:sldMk cId="0" sldId="262"/>
            <ac:picMk id="27" creationId="{734B7F01-A163-A368-6E31-452A4D9A14DB}"/>
          </ac:picMkLst>
        </pc:picChg>
        <pc:picChg chg="add mod">
          <ac:chgData name="nourah Alaklabi" userId="b439187ee2954565" providerId="LiveId" clId="{12833110-0094-4391-85B5-1DB778D66AF9}" dt="2023-12-12T14:04:38.045" v="293" actId="1076"/>
          <ac:picMkLst>
            <pc:docMk/>
            <pc:sldMk cId="0" sldId="262"/>
            <ac:picMk id="29" creationId="{8DAF47E6-0533-499D-6EEE-073468219EE8}"/>
          </ac:picMkLst>
        </pc:picChg>
      </pc:sldChg>
      <pc:sldChg chg="addSp delSp modSp mod">
        <pc:chgData name="nourah Alaklabi" userId="b439187ee2954565" providerId="LiveId" clId="{12833110-0094-4391-85B5-1DB778D66AF9}" dt="2023-12-18T16:36:20.277" v="1242"/>
        <pc:sldMkLst>
          <pc:docMk/>
          <pc:sldMk cId="0" sldId="263"/>
        </pc:sldMkLst>
        <pc:spChg chg="del">
          <ac:chgData name="nourah Alaklabi" userId="b439187ee2954565" providerId="LiveId" clId="{12833110-0094-4391-85B5-1DB778D66AF9}" dt="2023-12-12T14:04:59.569" v="294" actId="21"/>
          <ac:spMkLst>
            <pc:docMk/>
            <pc:sldMk cId="0" sldId="263"/>
            <ac:spMk id="19" creationId="{00000000-0000-0000-0000-000000000000}"/>
          </ac:spMkLst>
        </pc:spChg>
        <pc:spChg chg="add mod">
          <ac:chgData name="nourah Alaklabi" userId="b439187ee2954565" providerId="LiveId" clId="{12833110-0094-4391-85B5-1DB778D66AF9}" dt="2023-12-18T16:36:20.277" v="1242"/>
          <ac:spMkLst>
            <pc:docMk/>
            <pc:sldMk cId="0" sldId="263"/>
            <ac:spMk id="19" creationId="{62447588-4B85-5E8C-0E8A-2C64FE5CE8A2}"/>
          </ac:spMkLst>
        </pc:spChg>
        <pc:spChg chg="del">
          <ac:chgData name="nourah Alaklabi" userId="b439187ee2954565" providerId="LiveId" clId="{12833110-0094-4391-85B5-1DB778D66AF9}" dt="2023-12-12T14:05:09.475" v="297" actId="21"/>
          <ac:spMkLst>
            <pc:docMk/>
            <pc:sldMk cId="0" sldId="263"/>
            <ac:spMk id="21" creationId="{00000000-0000-0000-0000-000000000000}"/>
          </ac:spMkLst>
        </pc:spChg>
        <pc:spChg chg="del">
          <ac:chgData name="nourah Alaklabi" userId="b439187ee2954565" providerId="LiveId" clId="{12833110-0094-4391-85B5-1DB778D66AF9}" dt="2023-12-12T14:05:05.288" v="296" actId="21"/>
          <ac:spMkLst>
            <pc:docMk/>
            <pc:sldMk cId="0" sldId="263"/>
            <ac:spMk id="22" creationId="{00000000-0000-0000-0000-000000000000}"/>
          </ac:spMkLst>
        </pc:spChg>
        <pc:picChg chg="del">
          <ac:chgData name="nourah Alaklabi" userId="b439187ee2954565" providerId="LiveId" clId="{12833110-0094-4391-85B5-1DB778D66AF9}" dt="2023-12-12T14:05:01.775" v="295" actId="21"/>
          <ac:picMkLst>
            <pc:docMk/>
            <pc:sldMk cId="0" sldId="263"/>
            <ac:picMk id="18" creationId="{00000000-0000-0000-0000-000000000000}"/>
          </ac:picMkLst>
        </pc:picChg>
        <pc:picChg chg="add mod">
          <ac:chgData name="nourah Alaklabi" userId="b439187ee2954565" providerId="LiveId" clId="{12833110-0094-4391-85B5-1DB778D66AF9}" dt="2023-12-18T16:33:34.180" v="1222"/>
          <ac:picMkLst>
            <pc:docMk/>
            <pc:sldMk cId="0" sldId="263"/>
            <ac:picMk id="18" creationId="{1A005458-1D5C-36C2-5D82-66C2B230BD7C}"/>
          </ac:picMkLst>
        </pc:picChg>
        <pc:picChg chg="add mod">
          <ac:chgData name="nourah Alaklabi" userId="b439187ee2954565" providerId="LiveId" clId="{12833110-0094-4391-85B5-1DB778D66AF9}" dt="2023-12-12T14:05:45.227" v="302" actId="14100"/>
          <ac:picMkLst>
            <pc:docMk/>
            <pc:sldMk cId="0" sldId="263"/>
            <ac:picMk id="24" creationId="{35F2DA71-F65E-D30D-827F-C20185585024}"/>
          </ac:picMkLst>
        </pc:picChg>
      </pc:sldChg>
      <pc:sldChg chg="addSp delSp modSp mod ord">
        <pc:chgData name="nourah Alaklabi" userId="b439187ee2954565" providerId="LiveId" clId="{12833110-0094-4391-85B5-1DB778D66AF9}" dt="2023-12-18T16:36:48.073" v="1247"/>
        <pc:sldMkLst>
          <pc:docMk/>
          <pc:sldMk cId="0" sldId="264"/>
        </pc:sldMkLst>
        <pc:spChg chg="add mod">
          <ac:chgData name="nourah Alaklabi" userId="b439187ee2954565" providerId="LiveId" clId="{12833110-0094-4391-85B5-1DB778D66AF9}" dt="2023-12-18T16:36:48.073" v="1247"/>
          <ac:spMkLst>
            <pc:docMk/>
            <pc:sldMk cId="0" sldId="264"/>
            <ac:spMk id="11" creationId="{4CCB1186-6079-21EB-0F5A-F5F966873CAD}"/>
          </ac:spMkLst>
        </pc:spChg>
        <pc:spChg chg="add mod">
          <ac:chgData name="nourah Alaklabi" userId="b439187ee2954565" providerId="LiveId" clId="{12833110-0094-4391-85B5-1DB778D66AF9}" dt="2023-12-12T15:39:55.906" v="1108" actId="207"/>
          <ac:spMkLst>
            <pc:docMk/>
            <pc:sldMk cId="0" sldId="264"/>
            <ac:spMk id="18" creationId="{AD9CCBB9-2DD4-FE8F-2591-086E986C6F38}"/>
          </ac:spMkLst>
        </pc:spChg>
        <pc:grpChg chg="del">
          <ac:chgData name="nourah Alaklabi" userId="b439187ee2954565" providerId="LiveId" clId="{12833110-0094-4391-85B5-1DB778D66AF9}" dt="2023-12-12T15:36:39.253" v="1058" actId="21"/>
          <ac:grpSpMkLst>
            <pc:docMk/>
            <pc:sldMk cId="0" sldId="264"/>
            <ac:grpSpMk id="10" creationId="{00000000-0000-0000-0000-000000000000}"/>
          </ac:grpSpMkLst>
        </pc:grpChg>
        <pc:picChg chg="add mod">
          <ac:chgData name="nourah Alaklabi" userId="b439187ee2954565" providerId="LiveId" clId="{12833110-0094-4391-85B5-1DB778D66AF9}" dt="2023-12-18T16:33:57.601" v="1225"/>
          <ac:picMkLst>
            <pc:docMk/>
            <pc:sldMk cId="0" sldId="264"/>
            <ac:picMk id="10" creationId="{715CDDF3-095D-F18C-4148-A095B3300D13}"/>
          </ac:picMkLst>
        </pc:picChg>
        <pc:picChg chg="del">
          <ac:chgData name="nourah Alaklabi" userId="b439187ee2954565" providerId="LiveId" clId="{12833110-0094-4391-85B5-1DB778D66AF9}" dt="2023-12-12T15:38:48.349" v="1106" actId="21"/>
          <ac:picMkLst>
            <pc:docMk/>
            <pc:sldMk cId="0" sldId="264"/>
            <ac:picMk id="13" creationId="{00000000-0000-0000-0000-000000000000}"/>
          </ac:picMkLst>
        </pc:picChg>
        <pc:picChg chg="del">
          <ac:chgData name="nourah Alaklabi" userId="b439187ee2954565" providerId="LiveId" clId="{12833110-0094-4391-85B5-1DB778D66AF9}" dt="2023-12-12T15:35:03.485" v="1052" actId="21"/>
          <ac:picMkLst>
            <pc:docMk/>
            <pc:sldMk cId="0" sldId="264"/>
            <ac:picMk id="17" creationId="{00000000-0000-0000-0000-000000000000}"/>
          </ac:picMkLst>
        </pc:picChg>
        <pc:picChg chg="add mod">
          <ac:chgData name="nourah Alaklabi" userId="b439187ee2954565" providerId="LiveId" clId="{12833110-0094-4391-85B5-1DB778D66AF9}" dt="2023-12-12T15:38:44.605" v="1105" actId="1076"/>
          <ac:picMkLst>
            <pc:docMk/>
            <pc:sldMk cId="0" sldId="264"/>
            <ac:picMk id="19" creationId="{984527A7-0C01-A78D-68B1-A6D7B1C6D793}"/>
          </ac:picMkLst>
        </pc:picChg>
      </pc:sldChg>
      <pc:sldChg chg="addSp delSp modSp mod">
        <pc:chgData name="nourah Alaklabi" userId="b439187ee2954565" providerId="LiveId" clId="{12833110-0094-4391-85B5-1DB778D66AF9}" dt="2023-12-18T16:36:31.874" v="1244" actId="1076"/>
        <pc:sldMkLst>
          <pc:docMk/>
          <pc:sldMk cId="0" sldId="265"/>
        </pc:sldMkLst>
        <pc:spChg chg="del">
          <ac:chgData name="nourah Alaklabi" userId="b439187ee2954565" providerId="LiveId" clId="{12833110-0094-4391-85B5-1DB778D66AF9}" dt="2023-12-12T14:06:11.507" v="306" actId="21"/>
          <ac:spMkLst>
            <pc:docMk/>
            <pc:sldMk cId="0" sldId="265"/>
            <ac:spMk id="17" creationId="{00000000-0000-0000-0000-000000000000}"/>
          </ac:spMkLst>
        </pc:spChg>
        <pc:spChg chg="add mod">
          <ac:chgData name="nourah Alaklabi" userId="b439187ee2954565" providerId="LiveId" clId="{12833110-0094-4391-85B5-1DB778D66AF9}" dt="2023-12-18T16:36:31.874" v="1244" actId="1076"/>
          <ac:spMkLst>
            <pc:docMk/>
            <pc:sldMk cId="0" sldId="265"/>
            <ac:spMk id="17" creationId="{98D85574-0E1C-5F82-FDD6-AD7BE8471F97}"/>
          </ac:spMkLst>
        </pc:spChg>
        <pc:spChg chg="del">
          <ac:chgData name="nourah Alaklabi" userId="b439187ee2954565" providerId="LiveId" clId="{12833110-0094-4391-85B5-1DB778D66AF9}" dt="2023-12-12T14:06:06.847" v="305" actId="21"/>
          <ac:spMkLst>
            <pc:docMk/>
            <pc:sldMk cId="0" sldId="265"/>
            <ac:spMk id="20" creationId="{00000000-0000-0000-0000-000000000000}"/>
          </ac:spMkLst>
        </pc:spChg>
        <pc:spChg chg="del">
          <ac:chgData name="nourah Alaklabi" userId="b439187ee2954565" providerId="LiveId" clId="{12833110-0094-4391-85B5-1DB778D66AF9}" dt="2023-12-12T14:06:03.841" v="304" actId="21"/>
          <ac:spMkLst>
            <pc:docMk/>
            <pc:sldMk cId="0" sldId="265"/>
            <ac:spMk id="21" creationId="{00000000-0000-0000-0000-000000000000}"/>
          </ac:spMkLst>
        </pc:spChg>
        <pc:spChg chg="add mod">
          <ac:chgData name="nourah Alaklabi" userId="b439187ee2954565" providerId="LiveId" clId="{12833110-0094-4391-85B5-1DB778D66AF9}" dt="2023-12-12T16:04:31.495" v="1171" actId="1076"/>
          <ac:spMkLst>
            <pc:docMk/>
            <pc:sldMk cId="0" sldId="265"/>
            <ac:spMk id="28" creationId="{6B82E4BE-9C17-DD87-E023-FBCD3E016941}"/>
          </ac:spMkLst>
        </pc:spChg>
        <pc:picChg chg="del">
          <ac:chgData name="nourah Alaklabi" userId="b439187ee2954565" providerId="LiveId" clId="{12833110-0094-4391-85B5-1DB778D66AF9}" dt="2023-12-12T14:05:58.772" v="303" actId="21"/>
          <ac:picMkLst>
            <pc:docMk/>
            <pc:sldMk cId="0" sldId="265"/>
            <ac:picMk id="16" creationId="{00000000-0000-0000-0000-000000000000}"/>
          </ac:picMkLst>
        </pc:picChg>
        <pc:picChg chg="add mod">
          <ac:chgData name="nourah Alaklabi" userId="b439187ee2954565" providerId="LiveId" clId="{12833110-0094-4391-85B5-1DB778D66AF9}" dt="2023-12-18T16:33:38.644" v="1223"/>
          <ac:picMkLst>
            <pc:docMk/>
            <pc:sldMk cId="0" sldId="265"/>
            <ac:picMk id="16" creationId="{06CB3267-7DFB-C6FA-627D-EF0041DFD764}"/>
          </ac:picMkLst>
        </pc:picChg>
        <pc:picChg chg="del">
          <ac:chgData name="nourah Alaklabi" userId="b439187ee2954565" providerId="LiveId" clId="{12833110-0094-4391-85B5-1DB778D66AF9}" dt="2023-12-12T14:06:14.012" v="307" actId="21"/>
          <ac:picMkLst>
            <pc:docMk/>
            <pc:sldMk cId="0" sldId="265"/>
            <ac:picMk id="18" creationId="{00000000-0000-0000-0000-000000000000}"/>
          </ac:picMkLst>
        </pc:picChg>
        <pc:picChg chg="add mod">
          <ac:chgData name="nourah Alaklabi" userId="b439187ee2954565" providerId="LiveId" clId="{12833110-0094-4391-85B5-1DB778D66AF9}" dt="2023-12-12T14:07:35.895" v="315" actId="1440"/>
          <ac:picMkLst>
            <pc:docMk/>
            <pc:sldMk cId="0" sldId="265"/>
            <ac:picMk id="23" creationId="{EEAD83D7-E013-088C-112F-61E0788234AF}"/>
          </ac:picMkLst>
        </pc:picChg>
        <pc:picChg chg="add mod">
          <ac:chgData name="nourah Alaklabi" userId="b439187ee2954565" providerId="LiveId" clId="{12833110-0094-4391-85B5-1DB778D66AF9}" dt="2023-12-12T14:07:33.448" v="314" actId="1440"/>
          <ac:picMkLst>
            <pc:docMk/>
            <pc:sldMk cId="0" sldId="265"/>
            <ac:picMk id="25" creationId="{5B774608-E669-59A7-90C1-37BE7AB0855E}"/>
          </ac:picMkLst>
        </pc:picChg>
        <pc:picChg chg="add mod">
          <ac:chgData name="nourah Alaklabi" userId="b439187ee2954565" providerId="LiveId" clId="{12833110-0094-4391-85B5-1DB778D66AF9}" dt="2023-12-12T14:08:08.857" v="320" actId="14100"/>
          <ac:picMkLst>
            <pc:docMk/>
            <pc:sldMk cId="0" sldId="265"/>
            <ac:picMk id="27" creationId="{A26547EC-CC57-55D1-91B8-86876C82FB24}"/>
          </ac:picMkLst>
        </pc:picChg>
      </pc:sldChg>
      <pc:sldChg chg="del">
        <pc:chgData name="nourah Alaklabi" userId="b439187ee2954565" providerId="LiveId" clId="{12833110-0094-4391-85B5-1DB778D66AF9}" dt="2023-12-12T14:13:30.561" v="321" actId="2696"/>
        <pc:sldMkLst>
          <pc:docMk/>
          <pc:sldMk cId="0" sldId="266"/>
        </pc:sldMkLst>
      </pc:sldChg>
      <pc:sldChg chg="del">
        <pc:chgData name="nourah Alaklabi" userId="b439187ee2954565" providerId="LiveId" clId="{12833110-0094-4391-85B5-1DB778D66AF9}" dt="2023-12-12T14:13:36.050" v="322" actId="2696"/>
        <pc:sldMkLst>
          <pc:docMk/>
          <pc:sldMk cId="0" sldId="267"/>
        </pc:sldMkLst>
      </pc:sldChg>
      <pc:sldChg chg="addSp delSp modSp mod">
        <pc:chgData name="nourah Alaklabi" userId="b439187ee2954565" providerId="LiveId" clId="{12833110-0094-4391-85B5-1DB778D66AF9}" dt="2023-12-18T16:36:37.410" v="1245"/>
        <pc:sldMkLst>
          <pc:docMk/>
          <pc:sldMk cId="0" sldId="268"/>
        </pc:sldMkLst>
        <pc:spChg chg="del">
          <ac:chgData name="nourah Alaklabi" userId="b439187ee2954565" providerId="LiveId" clId="{12833110-0094-4391-85B5-1DB778D66AF9}" dt="2023-12-12T14:13:47.051" v="324" actId="21"/>
          <ac:spMkLst>
            <pc:docMk/>
            <pc:sldMk cId="0" sldId="268"/>
            <ac:spMk id="13" creationId="{00000000-0000-0000-0000-000000000000}"/>
          </ac:spMkLst>
        </pc:spChg>
        <pc:spChg chg="add mod">
          <ac:chgData name="nourah Alaklabi" userId="b439187ee2954565" providerId="LiveId" clId="{12833110-0094-4391-85B5-1DB778D66AF9}" dt="2023-12-18T16:36:37.410" v="1245"/>
          <ac:spMkLst>
            <pc:docMk/>
            <pc:sldMk cId="0" sldId="268"/>
            <ac:spMk id="13" creationId="{8EEC7D49-3669-7AE5-AF27-82F24A8A734F}"/>
          </ac:spMkLst>
        </pc:spChg>
        <pc:spChg chg="del">
          <ac:chgData name="nourah Alaklabi" userId="b439187ee2954565" providerId="LiveId" clId="{12833110-0094-4391-85B5-1DB778D66AF9}" dt="2023-12-12T14:13:43.984" v="323" actId="21"/>
          <ac:spMkLst>
            <pc:docMk/>
            <pc:sldMk cId="0" sldId="268"/>
            <ac:spMk id="14" creationId="{00000000-0000-0000-0000-000000000000}"/>
          </ac:spMkLst>
        </pc:spChg>
        <pc:spChg chg="add mod">
          <ac:chgData name="nourah Alaklabi" userId="b439187ee2954565" providerId="LiveId" clId="{12833110-0094-4391-85B5-1DB778D66AF9}" dt="2023-12-12T16:04:08.026" v="1152" actId="207"/>
          <ac:spMkLst>
            <pc:docMk/>
            <pc:sldMk cId="0" sldId="268"/>
            <ac:spMk id="17" creationId="{FBF8C697-08C8-D201-BDF5-5E2DCDB392DE}"/>
          </ac:spMkLst>
        </pc:spChg>
        <pc:picChg chg="mod">
          <ac:chgData name="nourah Alaklabi" userId="b439187ee2954565" providerId="LiveId" clId="{12833110-0094-4391-85B5-1DB778D66AF9}" dt="2023-12-12T14:14:30.659" v="330" actId="1076"/>
          <ac:picMkLst>
            <pc:docMk/>
            <pc:sldMk cId="0" sldId="268"/>
            <ac:picMk id="11" creationId="{00000000-0000-0000-0000-000000000000}"/>
          </ac:picMkLst>
        </pc:picChg>
        <pc:picChg chg="add mod">
          <ac:chgData name="nourah Alaklabi" userId="b439187ee2954565" providerId="LiveId" clId="{12833110-0094-4391-85B5-1DB778D66AF9}" dt="2023-12-12T14:14:39.759" v="331" actId="1440"/>
          <ac:picMkLst>
            <pc:docMk/>
            <pc:sldMk cId="0" sldId="268"/>
            <ac:picMk id="16" creationId="{653265EF-9E5B-DDA5-84E6-7EC09E390C63}"/>
          </ac:picMkLst>
        </pc:picChg>
      </pc:sldChg>
      <pc:sldChg chg="addSp modSp mod">
        <pc:chgData name="nourah Alaklabi" userId="b439187ee2954565" providerId="LiveId" clId="{12833110-0094-4391-85B5-1DB778D66AF9}" dt="2023-12-18T16:36:43.610" v="1246"/>
        <pc:sldMkLst>
          <pc:docMk/>
          <pc:sldMk cId="0" sldId="269"/>
        </pc:sldMkLst>
        <pc:spChg chg="add mod">
          <ac:chgData name="nourah Alaklabi" userId="b439187ee2954565" providerId="LiveId" clId="{12833110-0094-4391-85B5-1DB778D66AF9}" dt="2023-12-18T16:36:43.610" v="1246"/>
          <ac:spMkLst>
            <pc:docMk/>
            <pc:sldMk cId="0" sldId="269"/>
            <ac:spMk id="20" creationId="{87538CD4-D9FE-855B-03BC-FB7E00BBC835}"/>
          </ac:spMkLst>
        </pc:spChg>
        <pc:picChg chg="mod">
          <ac:chgData name="nourah Alaklabi" userId="b439187ee2954565" providerId="LiveId" clId="{12833110-0094-4391-85B5-1DB778D66AF9}" dt="2023-12-12T14:28:14.009" v="355"/>
          <ac:picMkLst>
            <pc:docMk/>
            <pc:sldMk cId="0" sldId="269"/>
            <ac:picMk id="16" creationId="{00000000-0000-0000-0000-000000000000}"/>
          </ac:picMkLst>
        </pc:picChg>
        <pc:picChg chg="add mod">
          <ac:chgData name="nourah Alaklabi" userId="b439187ee2954565" providerId="LiveId" clId="{12833110-0094-4391-85B5-1DB778D66AF9}" dt="2023-12-18T16:33:51.311" v="1224"/>
          <ac:picMkLst>
            <pc:docMk/>
            <pc:sldMk cId="0" sldId="269"/>
            <ac:picMk id="19" creationId="{053890BF-5189-ED51-900F-357ED901D89A}"/>
          </ac:picMkLst>
        </pc:picChg>
      </pc:sldChg>
      <pc:sldChg chg="del">
        <pc:chgData name="nourah Alaklabi" userId="b439187ee2954565" providerId="LiveId" clId="{12833110-0094-4391-85B5-1DB778D66AF9}" dt="2023-12-12T14:15:39.581" v="332" actId="2696"/>
        <pc:sldMkLst>
          <pc:docMk/>
          <pc:sldMk cId="0" sldId="270"/>
        </pc:sldMkLst>
      </pc:sldChg>
      <pc:sldChg chg="del">
        <pc:chgData name="nourah Alaklabi" userId="b439187ee2954565" providerId="LiveId" clId="{12833110-0094-4391-85B5-1DB778D66AF9}" dt="2023-12-12T14:15:43.678" v="333" actId="2696"/>
        <pc:sldMkLst>
          <pc:docMk/>
          <pc:sldMk cId="0" sldId="271"/>
        </pc:sldMkLst>
      </pc:sldChg>
      <pc:sldChg chg="del">
        <pc:chgData name="nourah Alaklabi" userId="b439187ee2954565" providerId="LiveId" clId="{12833110-0094-4391-85B5-1DB778D66AF9}" dt="2023-12-12T14:15:46.764" v="334" actId="2696"/>
        <pc:sldMkLst>
          <pc:docMk/>
          <pc:sldMk cId="0" sldId="272"/>
        </pc:sldMkLst>
      </pc:sldChg>
      <pc:sldChg chg="del">
        <pc:chgData name="nourah Alaklabi" userId="b439187ee2954565" providerId="LiveId" clId="{12833110-0094-4391-85B5-1DB778D66AF9}" dt="2023-12-12T14:15:49.582" v="335" actId="2696"/>
        <pc:sldMkLst>
          <pc:docMk/>
          <pc:sldMk cId="0" sldId="273"/>
        </pc:sldMkLst>
      </pc:sldChg>
      <pc:sldChg chg="del">
        <pc:chgData name="nourah Alaklabi" userId="b439187ee2954565" providerId="LiveId" clId="{12833110-0094-4391-85B5-1DB778D66AF9}" dt="2023-12-12T14:15:52.644" v="336" actId="2696"/>
        <pc:sldMkLst>
          <pc:docMk/>
          <pc:sldMk cId="0" sldId="274"/>
        </pc:sldMkLst>
      </pc:sldChg>
      <pc:sldChg chg="del">
        <pc:chgData name="nourah Alaklabi" userId="b439187ee2954565" providerId="LiveId" clId="{12833110-0094-4391-85B5-1DB778D66AF9}" dt="2023-12-12T14:15:55.677" v="337" actId="2696"/>
        <pc:sldMkLst>
          <pc:docMk/>
          <pc:sldMk cId="0" sldId="275"/>
        </pc:sldMkLst>
      </pc:sldChg>
      <pc:sldChg chg="del">
        <pc:chgData name="nourah Alaklabi" userId="b439187ee2954565" providerId="LiveId" clId="{12833110-0094-4391-85B5-1DB778D66AF9}" dt="2023-12-12T14:15:58.632" v="338" actId="2696"/>
        <pc:sldMkLst>
          <pc:docMk/>
          <pc:sldMk cId="0" sldId="276"/>
        </pc:sldMkLst>
      </pc:sldChg>
      <pc:sldChg chg="del">
        <pc:chgData name="nourah Alaklabi" userId="b439187ee2954565" providerId="LiveId" clId="{12833110-0094-4391-85B5-1DB778D66AF9}" dt="2023-12-12T14:16:02.464" v="339" actId="2696"/>
        <pc:sldMkLst>
          <pc:docMk/>
          <pc:sldMk cId="0" sldId="277"/>
        </pc:sldMkLst>
      </pc:sldChg>
      <pc:sldChg chg="del">
        <pc:chgData name="nourah Alaklabi" userId="b439187ee2954565" providerId="LiveId" clId="{12833110-0094-4391-85B5-1DB778D66AF9}" dt="2023-12-12T14:16:05.587" v="340" actId="2696"/>
        <pc:sldMkLst>
          <pc:docMk/>
          <pc:sldMk cId="0" sldId="278"/>
        </pc:sldMkLst>
      </pc:sldChg>
      <pc:sldChg chg="del">
        <pc:chgData name="nourah Alaklabi" userId="b439187ee2954565" providerId="LiveId" clId="{12833110-0094-4391-85B5-1DB778D66AF9}" dt="2023-12-12T14:16:08.439" v="341" actId="2696"/>
        <pc:sldMkLst>
          <pc:docMk/>
          <pc:sldMk cId="0" sldId="279"/>
        </pc:sldMkLst>
      </pc:sldChg>
      <pc:sldChg chg="del">
        <pc:chgData name="nourah Alaklabi" userId="b439187ee2954565" providerId="LiveId" clId="{12833110-0094-4391-85B5-1DB778D66AF9}" dt="2023-12-12T14:16:11.602" v="342" actId="2696"/>
        <pc:sldMkLst>
          <pc:docMk/>
          <pc:sldMk cId="0" sldId="280"/>
        </pc:sldMkLst>
      </pc:sldChg>
      <pc:sldChg chg="del">
        <pc:chgData name="nourah Alaklabi" userId="b439187ee2954565" providerId="LiveId" clId="{12833110-0094-4391-85B5-1DB778D66AF9}" dt="2023-12-12T14:16:14.462" v="343" actId="2696"/>
        <pc:sldMkLst>
          <pc:docMk/>
          <pc:sldMk cId="0" sldId="281"/>
        </pc:sldMkLst>
      </pc:sldChg>
      <pc:sldChg chg="del">
        <pc:chgData name="nourah Alaklabi" userId="b439187ee2954565" providerId="LiveId" clId="{12833110-0094-4391-85B5-1DB778D66AF9}" dt="2023-12-12T14:16:18.388" v="344" actId="2696"/>
        <pc:sldMkLst>
          <pc:docMk/>
          <pc:sldMk cId="0" sldId="282"/>
        </pc:sldMkLst>
      </pc:sldChg>
      <pc:sldChg chg="del">
        <pc:chgData name="nourah Alaklabi" userId="b439187ee2954565" providerId="LiveId" clId="{12833110-0094-4391-85B5-1DB778D66AF9}" dt="2023-12-12T14:16:21.866" v="345" actId="2696"/>
        <pc:sldMkLst>
          <pc:docMk/>
          <pc:sldMk cId="0" sldId="283"/>
        </pc:sldMkLst>
      </pc:sldChg>
      <pc:sldChg chg="del">
        <pc:chgData name="nourah Alaklabi" userId="b439187ee2954565" providerId="LiveId" clId="{12833110-0094-4391-85B5-1DB778D66AF9}" dt="2023-12-12T14:16:24.738" v="346" actId="2696"/>
        <pc:sldMkLst>
          <pc:docMk/>
          <pc:sldMk cId="0" sldId="284"/>
        </pc:sldMkLst>
      </pc:sldChg>
      <pc:sldChg chg="del">
        <pc:chgData name="nourah Alaklabi" userId="b439187ee2954565" providerId="LiveId" clId="{12833110-0094-4391-85B5-1DB778D66AF9}" dt="2023-12-12T14:16:28.484" v="347" actId="2696"/>
        <pc:sldMkLst>
          <pc:docMk/>
          <pc:sldMk cId="0" sldId="285"/>
        </pc:sldMkLst>
      </pc:sldChg>
      <pc:sldChg chg="del">
        <pc:chgData name="nourah Alaklabi" userId="b439187ee2954565" providerId="LiveId" clId="{12833110-0094-4391-85B5-1DB778D66AF9}" dt="2023-12-12T14:16:31.435" v="348" actId="2696"/>
        <pc:sldMkLst>
          <pc:docMk/>
          <pc:sldMk cId="0" sldId="286"/>
        </pc:sldMkLst>
      </pc:sldChg>
      <pc:sldChg chg="del">
        <pc:chgData name="nourah Alaklabi" userId="b439187ee2954565" providerId="LiveId" clId="{12833110-0094-4391-85B5-1DB778D66AF9}" dt="2023-12-12T14:16:35.027" v="349" actId="2696"/>
        <pc:sldMkLst>
          <pc:docMk/>
          <pc:sldMk cId="0" sldId="287"/>
        </pc:sldMkLst>
      </pc:sldChg>
      <pc:sldChg chg="del">
        <pc:chgData name="nourah Alaklabi" userId="b439187ee2954565" providerId="LiveId" clId="{12833110-0094-4391-85B5-1DB778D66AF9}" dt="2023-12-12T14:16:38.019" v="350" actId="2696"/>
        <pc:sldMkLst>
          <pc:docMk/>
          <pc:sldMk cId="0" sldId="288"/>
        </pc:sldMkLst>
      </pc:sldChg>
      <pc:sldChg chg="del">
        <pc:chgData name="nourah Alaklabi" userId="b439187ee2954565" providerId="LiveId" clId="{12833110-0094-4391-85B5-1DB778D66AF9}" dt="2023-12-12T14:16:41.815" v="351" actId="2696"/>
        <pc:sldMkLst>
          <pc:docMk/>
          <pc:sldMk cId="0" sldId="289"/>
        </pc:sldMkLst>
      </pc:sldChg>
      <pc:sldChg chg="del">
        <pc:chgData name="nourah Alaklabi" userId="b439187ee2954565" providerId="LiveId" clId="{12833110-0094-4391-85B5-1DB778D66AF9}" dt="2023-12-12T14:16:56.374" v="352" actId="2696"/>
        <pc:sldMkLst>
          <pc:docMk/>
          <pc:sldMk cId="140762547" sldId="290"/>
        </pc:sldMkLst>
      </pc:sldChg>
      <pc:sldChg chg="addSp delSp modSp add mod">
        <pc:chgData name="nourah Alaklabi" userId="b439187ee2954565" providerId="LiveId" clId="{12833110-0094-4391-85B5-1DB778D66AF9}" dt="2023-12-18T16:35:46.737" v="1236" actId="1076"/>
        <pc:sldMkLst>
          <pc:docMk/>
          <pc:sldMk cId="1376724301" sldId="291"/>
        </pc:sldMkLst>
        <pc:spChg chg="add mod">
          <ac:chgData name="nourah Alaklabi" userId="b439187ee2954565" providerId="LiveId" clId="{12833110-0094-4391-85B5-1DB778D66AF9}" dt="2023-12-18T16:35:46.737" v="1236" actId="1076"/>
          <ac:spMkLst>
            <pc:docMk/>
            <pc:sldMk cId="1376724301" sldId="291"/>
            <ac:spMk id="15" creationId="{627F8DD4-0867-BC6C-CECF-7575007DE6EE}"/>
          </ac:spMkLst>
        </pc:spChg>
        <pc:spChg chg="add del mod">
          <ac:chgData name="nourah Alaklabi" userId="b439187ee2954565" providerId="LiveId" clId="{12833110-0094-4391-85B5-1DB778D66AF9}" dt="2023-12-12T16:05:48.795" v="1203" actId="21"/>
          <ac:spMkLst>
            <pc:docMk/>
            <pc:sldMk cId="1376724301" sldId="291"/>
            <ac:spMk id="15" creationId="{F1CBD7D1-3C9E-4AE2-25B2-DC9E0F5BFC3C}"/>
          </ac:spMkLst>
        </pc:spChg>
        <pc:picChg chg="add mod">
          <ac:chgData name="nourah Alaklabi" userId="b439187ee2954565" providerId="LiveId" clId="{12833110-0094-4391-85B5-1DB778D66AF9}" dt="2023-12-18T16:32:46.457" v="1216"/>
          <ac:picMkLst>
            <pc:docMk/>
            <pc:sldMk cId="1376724301" sldId="291"/>
            <ac:picMk id="12" creationId="{787A270D-4926-1208-E5F6-A62952AA148E}"/>
          </ac:picMkLst>
        </pc:picChg>
        <pc:picChg chg="add mod">
          <ac:chgData name="nourah Alaklabi" userId="b439187ee2954565" providerId="LiveId" clId="{12833110-0094-4391-85B5-1DB778D66AF9}" dt="2023-12-12T13:43:37.989" v="184" actId="14100"/>
          <ac:picMkLst>
            <pc:docMk/>
            <pc:sldMk cId="1376724301" sldId="291"/>
            <ac:picMk id="14" creationId="{DD4DF5FE-76A7-56D7-E5B1-3B21C499D659}"/>
          </ac:picMkLst>
        </pc:picChg>
        <pc:picChg chg="del">
          <ac:chgData name="nourah Alaklabi" userId="b439187ee2954565" providerId="LiveId" clId="{12833110-0094-4391-85B5-1DB778D66AF9}" dt="2023-12-12T13:42:57.295" v="176" actId="21"/>
          <ac:picMkLst>
            <pc:docMk/>
            <pc:sldMk cId="1376724301" sldId="291"/>
            <ac:picMk id="17" creationId="{F1241AF8-F1A9-895F-8E51-B68DD05E0705}"/>
          </ac:picMkLst>
        </pc:picChg>
        <pc:picChg chg="del">
          <ac:chgData name="nourah Alaklabi" userId="b439187ee2954565" providerId="LiveId" clId="{12833110-0094-4391-85B5-1DB778D66AF9}" dt="2023-12-12T13:42:59.612" v="177" actId="21"/>
          <ac:picMkLst>
            <pc:docMk/>
            <pc:sldMk cId="1376724301" sldId="291"/>
            <ac:picMk id="19" creationId="{232B097D-52BB-82C3-CCC5-E0EC9FD9E609}"/>
          </ac:picMkLst>
        </pc:picChg>
      </pc:sldChg>
      <pc:sldChg chg="addSp delSp modSp add mod">
        <pc:chgData name="nourah Alaklabi" userId="b439187ee2954565" providerId="LiveId" clId="{12833110-0094-4391-85B5-1DB778D66AF9}" dt="2023-12-18T16:35:59.548" v="1239"/>
        <pc:sldMkLst>
          <pc:docMk/>
          <pc:sldMk cId="1450544542" sldId="292"/>
        </pc:sldMkLst>
        <pc:spChg chg="del">
          <ac:chgData name="nourah Alaklabi" userId="b439187ee2954565" providerId="LiveId" clId="{12833110-0094-4391-85B5-1DB778D66AF9}" dt="2023-12-12T13:53:49.331" v="232" actId="21"/>
          <ac:spMkLst>
            <pc:docMk/>
            <pc:sldMk cId="1450544542" sldId="292"/>
            <ac:spMk id="11" creationId="{00000000-0000-0000-0000-000000000000}"/>
          </ac:spMkLst>
        </pc:spChg>
        <pc:spChg chg="add mod">
          <ac:chgData name="nourah Alaklabi" userId="b439187ee2954565" providerId="LiveId" clId="{12833110-0094-4391-85B5-1DB778D66AF9}" dt="2023-12-18T16:35:59.548" v="1239"/>
          <ac:spMkLst>
            <pc:docMk/>
            <pc:sldMk cId="1450544542" sldId="292"/>
            <ac:spMk id="11" creationId="{2E2F5073-AB38-7F3B-A6CB-F3103490297D}"/>
          </ac:spMkLst>
        </pc:spChg>
        <pc:spChg chg="del">
          <ac:chgData name="nourah Alaklabi" userId="b439187ee2954565" providerId="LiveId" clId="{12833110-0094-4391-85B5-1DB778D66AF9}" dt="2023-12-12T13:53:43.011" v="231" actId="21"/>
          <ac:spMkLst>
            <pc:docMk/>
            <pc:sldMk cId="1450544542" sldId="292"/>
            <ac:spMk id="12" creationId="{00000000-0000-0000-0000-000000000000}"/>
          </ac:spMkLst>
        </pc:spChg>
        <pc:spChg chg="del">
          <ac:chgData name="nourah Alaklabi" userId="b439187ee2954565" providerId="LiveId" clId="{12833110-0094-4391-85B5-1DB778D66AF9}" dt="2023-12-12T13:54:00.124" v="235" actId="21"/>
          <ac:spMkLst>
            <pc:docMk/>
            <pc:sldMk cId="1450544542" sldId="292"/>
            <ac:spMk id="17" creationId="{00000000-0000-0000-0000-000000000000}"/>
          </ac:spMkLst>
        </pc:spChg>
        <pc:spChg chg="del">
          <ac:chgData name="nourah Alaklabi" userId="b439187ee2954565" providerId="LiveId" clId="{12833110-0094-4391-85B5-1DB778D66AF9}" dt="2023-12-12T13:54:03.715" v="236" actId="21"/>
          <ac:spMkLst>
            <pc:docMk/>
            <pc:sldMk cId="1450544542" sldId="292"/>
            <ac:spMk id="18" creationId="{00000000-0000-0000-0000-000000000000}"/>
          </ac:spMkLst>
        </pc:spChg>
        <pc:spChg chg="del">
          <ac:chgData name="nourah Alaklabi" userId="b439187ee2954565" providerId="LiveId" clId="{12833110-0094-4391-85B5-1DB778D66AF9}" dt="2023-12-12T13:54:11.666" v="238" actId="21"/>
          <ac:spMkLst>
            <pc:docMk/>
            <pc:sldMk cId="1450544542" sldId="292"/>
            <ac:spMk id="19" creationId="{00000000-0000-0000-0000-000000000000}"/>
          </ac:spMkLst>
        </pc:spChg>
        <pc:spChg chg="del">
          <ac:chgData name="nourah Alaklabi" userId="b439187ee2954565" providerId="LiveId" clId="{12833110-0094-4391-85B5-1DB778D66AF9}" dt="2023-12-12T13:54:07.797" v="237" actId="21"/>
          <ac:spMkLst>
            <pc:docMk/>
            <pc:sldMk cId="1450544542" sldId="292"/>
            <ac:spMk id="20" creationId="{00000000-0000-0000-0000-000000000000}"/>
          </ac:spMkLst>
        </pc:spChg>
        <pc:picChg chg="del">
          <ac:chgData name="nourah Alaklabi" userId="b439187ee2954565" providerId="LiveId" clId="{12833110-0094-4391-85B5-1DB778D66AF9}" dt="2023-12-12T13:53:54.767" v="234" actId="21"/>
          <ac:picMkLst>
            <pc:docMk/>
            <pc:sldMk cId="1450544542" sldId="292"/>
            <ac:picMk id="10" creationId="{00000000-0000-0000-0000-000000000000}"/>
          </ac:picMkLst>
        </pc:picChg>
        <pc:picChg chg="add mod">
          <ac:chgData name="nourah Alaklabi" userId="b439187ee2954565" providerId="LiveId" clId="{12833110-0094-4391-85B5-1DB778D66AF9}" dt="2023-12-18T16:33:07.474" v="1219"/>
          <ac:picMkLst>
            <pc:docMk/>
            <pc:sldMk cId="1450544542" sldId="292"/>
            <ac:picMk id="10" creationId="{F68C0136-11FC-7CB8-D5E8-15ABBB0005D5}"/>
          </ac:picMkLst>
        </pc:picChg>
        <pc:picChg chg="del">
          <ac:chgData name="nourah Alaklabi" userId="b439187ee2954565" providerId="LiveId" clId="{12833110-0094-4391-85B5-1DB778D66AF9}" dt="2023-12-12T13:53:51.832" v="233" actId="21"/>
          <ac:picMkLst>
            <pc:docMk/>
            <pc:sldMk cId="1450544542" sldId="292"/>
            <ac:picMk id="13" creationId="{00000000-0000-0000-0000-000000000000}"/>
          </ac:picMkLst>
        </pc:picChg>
        <pc:picChg chg="del">
          <ac:chgData name="nourah Alaklabi" userId="b439187ee2954565" providerId="LiveId" clId="{12833110-0094-4391-85B5-1DB778D66AF9}" dt="2023-12-12T13:54:14.136" v="239" actId="21"/>
          <ac:picMkLst>
            <pc:docMk/>
            <pc:sldMk cId="1450544542" sldId="292"/>
            <ac:picMk id="14" creationId="{00000000-0000-0000-0000-000000000000}"/>
          </ac:picMkLst>
        </pc:picChg>
        <pc:picChg chg="add mod">
          <ac:chgData name="nourah Alaklabi" userId="b439187ee2954565" providerId="LiveId" clId="{12833110-0094-4391-85B5-1DB778D66AF9}" dt="2023-12-12T13:54:52.070" v="245" actId="1076"/>
          <ac:picMkLst>
            <pc:docMk/>
            <pc:sldMk cId="1450544542" sldId="292"/>
            <ac:picMk id="22" creationId="{7A23A5C7-E3CE-EBA1-F0FA-5B0CF0029707}"/>
          </ac:picMkLst>
        </pc:picChg>
        <pc:picChg chg="add mod">
          <ac:chgData name="nourah Alaklabi" userId="b439187ee2954565" providerId="LiveId" clId="{12833110-0094-4391-85B5-1DB778D66AF9}" dt="2023-12-12T13:55:33.379" v="250" actId="14100"/>
          <ac:picMkLst>
            <pc:docMk/>
            <pc:sldMk cId="1450544542" sldId="292"/>
            <ac:picMk id="24" creationId="{6BD54FC0-D1DC-F799-DCE3-35BE7F04DE4B}"/>
          </ac:picMkLst>
        </pc:picChg>
      </pc:sldChg>
      <pc:sldChg chg="addSp delSp modSp add mod">
        <pc:chgData name="nourah Alaklabi" userId="b439187ee2954565" providerId="LiveId" clId="{12833110-0094-4391-85B5-1DB778D66AF9}" dt="2023-12-18T16:35:55.427" v="1238"/>
        <pc:sldMkLst>
          <pc:docMk/>
          <pc:sldMk cId="3053878812" sldId="293"/>
        </pc:sldMkLst>
        <pc:spChg chg="add mod">
          <ac:chgData name="nourah Alaklabi" userId="b439187ee2954565" providerId="LiveId" clId="{12833110-0094-4391-85B5-1DB778D66AF9}" dt="2023-12-12T13:52:46.619" v="223" actId="1076"/>
          <ac:spMkLst>
            <pc:docMk/>
            <pc:sldMk cId="3053878812" sldId="293"/>
            <ac:spMk id="10" creationId="{F615D86A-654C-4B22-BB79-8E043B20E08A}"/>
          </ac:spMkLst>
        </pc:spChg>
        <pc:spChg chg="add mod">
          <ac:chgData name="nourah Alaklabi" userId="b439187ee2954565" providerId="LiveId" clId="{12833110-0094-4391-85B5-1DB778D66AF9}" dt="2023-12-18T16:35:55.427" v="1238"/>
          <ac:spMkLst>
            <pc:docMk/>
            <pc:sldMk cId="3053878812" sldId="293"/>
            <ac:spMk id="13" creationId="{4D8780D4-D6FE-CFF0-6B05-F63D3995A18D}"/>
          </ac:spMkLst>
        </pc:spChg>
        <pc:picChg chg="add mod">
          <ac:chgData name="nourah Alaklabi" userId="b439187ee2954565" providerId="LiveId" clId="{12833110-0094-4391-85B5-1DB778D66AF9}" dt="2023-12-18T16:32:58.016" v="1218"/>
          <ac:picMkLst>
            <pc:docMk/>
            <pc:sldMk cId="3053878812" sldId="293"/>
            <ac:picMk id="11" creationId="{033B4686-60A2-27F5-CB16-66BB5B5F0893}"/>
          </ac:picMkLst>
        </pc:picChg>
        <pc:picChg chg="add mod">
          <ac:chgData name="nourah Alaklabi" userId="b439187ee2954565" providerId="LiveId" clId="{12833110-0094-4391-85B5-1DB778D66AF9}" dt="2023-12-12T13:53:29.143" v="230" actId="1440"/>
          <ac:picMkLst>
            <pc:docMk/>
            <pc:sldMk cId="3053878812" sldId="293"/>
            <ac:picMk id="12" creationId="{095EFF58-8C3F-32BE-3D12-1A1EFB2D7C64}"/>
          </ac:picMkLst>
        </pc:picChg>
        <pc:picChg chg="del">
          <ac:chgData name="nourah Alaklabi" userId="b439187ee2954565" providerId="LiveId" clId="{12833110-0094-4391-85B5-1DB778D66AF9}" dt="2023-12-12T13:51:59.142" v="217" actId="21"/>
          <ac:picMkLst>
            <pc:docMk/>
            <pc:sldMk cId="3053878812" sldId="293"/>
            <ac:picMk id="22" creationId="{CF01BBA7-5EFB-A80F-4A76-AC5757D762E5}"/>
          </ac:picMkLst>
        </pc:picChg>
        <pc:picChg chg="del">
          <ac:chgData name="nourah Alaklabi" userId="b439187ee2954565" providerId="LiveId" clId="{12833110-0094-4391-85B5-1DB778D66AF9}" dt="2023-12-12T13:52:01.597" v="218" actId="21"/>
          <ac:picMkLst>
            <pc:docMk/>
            <pc:sldMk cId="3053878812" sldId="293"/>
            <ac:picMk id="24" creationId="{B4EE270C-54EE-205F-505E-CE9AF36CB48C}"/>
          </ac:picMkLst>
        </pc:picChg>
      </pc:sldChg>
      <pc:sldChg chg="addSp delSp modSp add mod">
        <pc:chgData name="nourah Alaklabi" userId="b439187ee2954565" providerId="LiveId" clId="{12833110-0094-4391-85B5-1DB778D66AF9}" dt="2023-12-18T16:36:03.802" v="1240"/>
        <pc:sldMkLst>
          <pc:docMk/>
          <pc:sldMk cId="701379101" sldId="294"/>
        </pc:sldMkLst>
        <pc:spChg chg="add mod">
          <ac:chgData name="nourah Alaklabi" userId="b439187ee2954565" providerId="LiveId" clId="{12833110-0094-4391-85B5-1DB778D66AF9}" dt="2023-12-18T16:36:03.802" v="1240"/>
          <ac:spMkLst>
            <pc:docMk/>
            <pc:sldMk cId="701379101" sldId="294"/>
            <ac:spMk id="12" creationId="{157F9771-49C9-CDD9-59F6-0DA637D4E9A6}"/>
          </ac:spMkLst>
        </pc:spChg>
        <pc:spChg chg="del">
          <ac:chgData name="nourah Alaklabi" userId="b439187ee2954565" providerId="LiveId" clId="{12833110-0094-4391-85B5-1DB778D66AF9}" dt="2023-12-12T13:56:12.367" v="254" actId="21"/>
          <ac:spMkLst>
            <pc:docMk/>
            <pc:sldMk cId="701379101" sldId="294"/>
            <ac:spMk id="21" creationId="{0E6EE7EC-02B6-93E4-BF3B-9C6C20502F94}"/>
          </ac:spMkLst>
        </pc:spChg>
        <pc:picChg chg="add mod">
          <ac:chgData name="nourah Alaklabi" userId="b439187ee2954565" providerId="LiveId" clId="{12833110-0094-4391-85B5-1DB778D66AF9}" dt="2023-12-18T16:33:17.004" v="1220"/>
          <ac:picMkLst>
            <pc:docMk/>
            <pc:sldMk cId="701379101" sldId="294"/>
            <ac:picMk id="10" creationId="{A5B37DF7-B91F-F2AD-C1C0-7980E7901095}"/>
          </ac:picMkLst>
        </pc:picChg>
        <pc:picChg chg="add mod">
          <ac:chgData name="nourah Alaklabi" userId="b439187ee2954565" providerId="LiveId" clId="{12833110-0094-4391-85B5-1DB778D66AF9}" dt="2023-12-12T13:59:21.618" v="268" actId="14100"/>
          <ac:picMkLst>
            <pc:docMk/>
            <pc:sldMk cId="701379101" sldId="294"/>
            <ac:picMk id="11" creationId="{B44B4FE1-069B-FBF7-6671-F8E175EE2C1F}"/>
          </ac:picMkLst>
        </pc:picChg>
        <pc:picChg chg="del">
          <ac:chgData name="nourah Alaklabi" userId="b439187ee2954565" providerId="LiveId" clId="{12833110-0094-4391-85B5-1DB778D66AF9}" dt="2023-12-12T13:56:06.959" v="253" actId="21"/>
          <ac:picMkLst>
            <pc:docMk/>
            <pc:sldMk cId="701379101" sldId="294"/>
            <ac:picMk id="22" creationId="{7A23A5C7-E3CE-EBA1-F0FA-5B0CF0029707}"/>
          </ac:picMkLst>
        </pc:picChg>
        <pc:picChg chg="del">
          <ac:chgData name="nourah Alaklabi" userId="b439187ee2954565" providerId="LiveId" clId="{12833110-0094-4391-85B5-1DB778D66AF9}" dt="2023-12-12T13:56:04.762" v="252" actId="21"/>
          <ac:picMkLst>
            <pc:docMk/>
            <pc:sldMk cId="701379101" sldId="294"/>
            <ac:picMk id="24" creationId="{6BD54FC0-D1DC-F799-DCE3-35BE7F04DE4B}"/>
          </ac:picMkLst>
        </pc:picChg>
      </pc:sldChg>
      <pc:sldChg chg="addSp delSp modSp add mod ord">
        <pc:chgData name="nourah Alaklabi" userId="b439187ee2954565" providerId="LiveId" clId="{12833110-0094-4391-85B5-1DB778D66AF9}" dt="2023-12-18T16:34:29.513" v="1226"/>
        <pc:sldMkLst>
          <pc:docMk/>
          <pc:sldMk cId="3946142108" sldId="295"/>
        </pc:sldMkLst>
        <pc:spChg chg="add mod">
          <ac:chgData name="nourah Alaklabi" userId="b439187ee2954565" providerId="LiveId" clId="{12833110-0094-4391-85B5-1DB778D66AF9}" dt="2023-12-18T16:34:29.513" v="1226"/>
          <ac:spMkLst>
            <pc:docMk/>
            <pc:sldMk cId="3946142108" sldId="295"/>
            <ac:spMk id="12" creationId="{AD081B46-61F0-3484-1942-8FF13B7640B6}"/>
          </ac:spMkLst>
        </pc:spChg>
        <pc:spChg chg="del">
          <ac:chgData name="nourah Alaklabi" userId="b439187ee2954565" providerId="LiveId" clId="{12833110-0094-4391-85B5-1DB778D66AF9}" dt="2023-12-12T14:29:27.534" v="361" actId="21"/>
          <ac:spMkLst>
            <pc:docMk/>
            <pc:sldMk cId="3946142108" sldId="295"/>
            <ac:spMk id="16" creationId="{00000000-0000-0000-0000-000000000000}"/>
          </ac:spMkLst>
        </pc:spChg>
        <pc:spChg chg="del">
          <ac:chgData name="nourah Alaklabi" userId="b439187ee2954565" providerId="LiveId" clId="{12833110-0094-4391-85B5-1DB778D66AF9}" dt="2023-12-12T14:29:35.791" v="362" actId="21"/>
          <ac:spMkLst>
            <pc:docMk/>
            <pc:sldMk cId="3946142108" sldId="295"/>
            <ac:spMk id="17" creationId="{9E5FC6E7-4ACF-2434-3BFE-C3031AFC9ED0}"/>
          </ac:spMkLst>
        </pc:spChg>
        <pc:spChg chg="del">
          <ac:chgData name="nourah Alaklabi" userId="b439187ee2954565" providerId="LiveId" clId="{12833110-0094-4391-85B5-1DB778D66AF9}" dt="2023-12-12T14:29:19.667" v="359" actId="21"/>
          <ac:spMkLst>
            <pc:docMk/>
            <pc:sldMk cId="3946142108" sldId="295"/>
            <ac:spMk id="18" creationId="{01494730-B0E2-D397-8FB2-6132122E5026}"/>
          </ac:spMkLst>
        </pc:spChg>
        <pc:spChg chg="add mod">
          <ac:chgData name="nourah Alaklabi" userId="b439187ee2954565" providerId="LiveId" clId="{12833110-0094-4391-85B5-1DB778D66AF9}" dt="2023-12-12T15:08:17.329" v="728" actId="20577"/>
          <ac:spMkLst>
            <pc:docMk/>
            <pc:sldMk cId="3946142108" sldId="295"/>
            <ac:spMk id="22" creationId="{ED4F2447-9F05-81E4-5FA7-E25EAC646B8E}"/>
          </ac:spMkLst>
        </pc:spChg>
        <pc:spChg chg="add del mod">
          <ac:chgData name="nourah Alaklabi" userId="b439187ee2954565" providerId="LiveId" clId="{12833110-0094-4391-85B5-1DB778D66AF9}" dt="2023-12-12T15:04:52.521" v="639" actId="21"/>
          <ac:spMkLst>
            <pc:docMk/>
            <pc:sldMk cId="3946142108" sldId="295"/>
            <ac:spMk id="29" creationId="{01C283D9-F1DB-289C-B765-0C1ECA5FEBB0}"/>
          </ac:spMkLst>
        </pc:spChg>
        <pc:spChg chg="add del mod">
          <ac:chgData name="nourah Alaklabi" userId="b439187ee2954565" providerId="LiveId" clId="{12833110-0094-4391-85B5-1DB778D66AF9}" dt="2023-12-12T15:04:55.380" v="640" actId="21"/>
          <ac:spMkLst>
            <pc:docMk/>
            <pc:sldMk cId="3946142108" sldId="295"/>
            <ac:spMk id="30" creationId="{902DAE30-879E-3D14-806A-B0788B710C9C}"/>
          </ac:spMkLst>
        </pc:spChg>
        <pc:spChg chg="add del mod">
          <ac:chgData name="nourah Alaklabi" userId="b439187ee2954565" providerId="LiveId" clId="{12833110-0094-4391-85B5-1DB778D66AF9}" dt="2023-12-12T15:04:58.280" v="641" actId="21"/>
          <ac:spMkLst>
            <pc:docMk/>
            <pc:sldMk cId="3946142108" sldId="295"/>
            <ac:spMk id="31" creationId="{7A728CB5-9A22-36A1-C03B-1B724F9C0883}"/>
          </ac:spMkLst>
        </pc:spChg>
        <pc:spChg chg="add del mod">
          <ac:chgData name="nourah Alaklabi" userId="b439187ee2954565" providerId="LiveId" clId="{12833110-0094-4391-85B5-1DB778D66AF9}" dt="2023-12-12T15:05:01.036" v="642" actId="21"/>
          <ac:spMkLst>
            <pc:docMk/>
            <pc:sldMk cId="3946142108" sldId="295"/>
            <ac:spMk id="32" creationId="{A9BC462D-C270-C557-ED7C-43978AD19468}"/>
          </ac:spMkLst>
        </pc:spChg>
        <pc:spChg chg="add del mod">
          <ac:chgData name="nourah Alaklabi" userId="b439187ee2954565" providerId="LiveId" clId="{12833110-0094-4391-85B5-1DB778D66AF9}" dt="2023-12-12T15:05:03.543" v="643" actId="21"/>
          <ac:spMkLst>
            <pc:docMk/>
            <pc:sldMk cId="3946142108" sldId="295"/>
            <ac:spMk id="33" creationId="{776F136B-57E8-F13A-0E9E-C4248982FFA3}"/>
          </ac:spMkLst>
        </pc:spChg>
        <pc:spChg chg="add del mod">
          <ac:chgData name="nourah Alaklabi" userId="b439187ee2954565" providerId="LiveId" clId="{12833110-0094-4391-85B5-1DB778D66AF9}" dt="2023-12-12T15:04:48.735" v="638" actId="21"/>
          <ac:spMkLst>
            <pc:docMk/>
            <pc:sldMk cId="3946142108" sldId="295"/>
            <ac:spMk id="34" creationId="{93B5DC84-A6B0-D73E-7C34-9D4C43358DBE}"/>
          </ac:spMkLst>
        </pc:spChg>
        <pc:spChg chg="add del mod">
          <ac:chgData name="nourah Alaklabi" userId="b439187ee2954565" providerId="LiveId" clId="{12833110-0094-4391-85B5-1DB778D66AF9}" dt="2023-12-12T15:04:45.012" v="637" actId="21"/>
          <ac:spMkLst>
            <pc:docMk/>
            <pc:sldMk cId="3946142108" sldId="295"/>
            <ac:spMk id="35" creationId="{91810F9B-1DB6-7268-E044-7E19A07B8F89}"/>
          </ac:spMkLst>
        </pc:spChg>
        <pc:spChg chg="add del mod">
          <ac:chgData name="nourah Alaklabi" userId="b439187ee2954565" providerId="LiveId" clId="{12833110-0094-4391-85B5-1DB778D66AF9}" dt="2023-12-12T15:04:36.529" v="636" actId="21"/>
          <ac:spMkLst>
            <pc:docMk/>
            <pc:sldMk cId="3946142108" sldId="295"/>
            <ac:spMk id="36" creationId="{694C6E46-AFAD-4E7E-A5C2-78CD6996A46E}"/>
          </ac:spMkLst>
        </pc:spChg>
        <pc:spChg chg="add mod">
          <ac:chgData name="nourah Alaklabi" userId="b439187ee2954565" providerId="LiveId" clId="{12833110-0094-4391-85B5-1DB778D66AF9}" dt="2023-12-12T15:11:41.176" v="745" actId="1076"/>
          <ac:spMkLst>
            <pc:docMk/>
            <pc:sldMk cId="3946142108" sldId="295"/>
            <ac:spMk id="41" creationId="{66B454A2-0F2C-75E3-00A6-1D17BF206C00}"/>
          </ac:spMkLst>
        </pc:spChg>
        <pc:spChg chg="add mod">
          <ac:chgData name="nourah Alaklabi" userId="b439187ee2954565" providerId="LiveId" clId="{12833110-0094-4391-85B5-1DB778D66AF9}" dt="2023-12-12T15:12:04.343" v="764" actId="1076"/>
          <ac:spMkLst>
            <pc:docMk/>
            <pc:sldMk cId="3946142108" sldId="295"/>
            <ac:spMk id="42" creationId="{5589BD9E-CCF0-BEFF-955C-7D29DC5EEB6E}"/>
          </ac:spMkLst>
        </pc:spChg>
        <pc:picChg chg="mod">
          <ac:chgData name="nourah Alaklabi" userId="b439187ee2954565" providerId="LiveId" clId="{12833110-0094-4391-85B5-1DB778D66AF9}" dt="2023-12-12T14:56:07.034" v="481"/>
          <ac:picMkLst>
            <pc:docMk/>
            <pc:sldMk cId="3946142108" sldId="295"/>
            <ac:picMk id="2" creationId="{00000000-0000-0000-0000-000000000000}"/>
          </ac:picMkLst>
        </pc:picChg>
        <pc:picChg chg="del">
          <ac:chgData name="nourah Alaklabi" userId="b439187ee2954565" providerId="LiveId" clId="{12833110-0094-4391-85B5-1DB778D66AF9}" dt="2023-12-12T14:29:39.826" v="363" actId="21"/>
          <ac:picMkLst>
            <pc:docMk/>
            <pc:sldMk cId="3946142108" sldId="295"/>
            <ac:picMk id="11" creationId="{00000000-0000-0000-0000-000000000000}"/>
          </ac:picMkLst>
        </pc:picChg>
        <pc:picChg chg="add mod">
          <ac:chgData name="nourah Alaklabi" userId="b439187ee2954565" providerId="LiveId" clId="{12833110-0094-4391-85B5-1DB778D66AF9}" dt="2023-12-18T16:31:47.920" v="1206"/>
          <ac:picMkLst>
            <pc:docMk/>
            <pc:sldMk cId="3946142108" sldId="295"/>
            <ac:picMk id="11" creationId="{8BF45560-38FF-C27F-A378-300A96540961}"/>
          </ac:picMkLst>
        </pc:picChg>
        <pc:picChg chg="add del mod">
          <ac:chgData name="nourah Alaklabi" userId="b439187ee2954565" providerId="LiveId" clId="{12833110-0094-4391-85B5-1DB778D66AF9}" dt="2023-12-12T14:35:25.891" v="366" actId="21"/>
          <ac:picMkLst>
            <pc:docMk/>
            <pc:sldMk cId="3946142108" sldId="295"/>
            <ac:picMk id="12" creationId="{3C082D69-D664-D83A-72F7-CAA79CC11CF9}"/>
          </ac:picMkLst>
        </pc:picChg>
        <pc:picChg chg="del">
          <ac:chgData name="nourah Alaklabi" userId="b439187ee2954565" providerId="LiveId" clId="{12833110-0094-4391-85B5-1DB778D66AF9}" dt="2023-12-12T14:29:42.383" v="364" actId="21"/>
          <ac:picMkLst>
            <pc:docMk/>
            <pc:sldMk cId="3946142108" sldId="295"/>
            <ac:picMk id="13" creationId="{00000000-0000-0000-0000-000000000000}"/>
          </ac:picMkLst>
        </pc:picChg>
        <pc:picChg chg="del">
          <ac:chgData name="nourah Alaklabi" userId="b439187ee2954565" providerId="LiveId" clId="{12833110-0094-4391-85B5-1DB778D66AF9}" dt="2023-12-12T14:29:22.725" v="360" actId="21"/>
          <ac:picMkLst>
            <pc:docMk/>
            <pc:sldMk cId="3946142108" sldId="295"/>
            <ac:picMk id="20" creationId="{999AD53A-836C-59DE-81C6-89254950C9B3}"/>
          </ac:picMkLst>
        </pc:picChg>
        <pc:picChg chg="add del mod">
          <ac:chgData name="nourah Alaklabi" userId="b439187ee2954565" providerId="LiveId" clId="{12833110-0094-4391-85B5-1DB778D66AF9}" dt="2023-12-12T14:44:32.028" v="391" actId="21"/>
          <ac:picMkLst>
            <pc:docMk/>
            <pc:sldMk cId="3946142108" sldId="295"/>
            <ac:picMk id="21" creationId="{E12052BE-36A1-3E87-6E69-F4AA35E48415}"/>
          </ac:picMkLst>
        </pc:picChg>
        <pc:picChg chg="add del mod">
          <ac:chgData name="nourah Alaklabi" userId="b439187ee2954565" providerId="LiveId" clId="{12833110-0094-4391-85B5-1DB778D66AF9}" dt="2023-12-12T14:47:21.950" v="403" actId="21"/>
          <ac:picMkLst>
            <pc:docMk/>
            <pc:sldMk cId="3946142108" sldId="295"/>
            <ac:picMk id="24" creationId="{46C0BB0A-30E4-24E8-23B6-47D5A0609046}"/>
          </ac:picMkLst>
        </pc:picChg>
        <pc:picChg chg="add mod">
          <ac:chgData name="nourah Alaklabi" userId="b439187ee2954565" providerId="LiveId" clId="{12833110-0094-4391-85B5-1DB778D66AF9}" dt="2023-12-12T14:47:47.924" v="412" actId="1440"/>
          <ac:picMkLst>
            <pc:docMk/>
            <pc:sldMk cId="3946142108" sldId="295"/>
            <ac:picMk id="26" creationId="{A61B5B6F-4AE4-3FCA-3CFB-9D365ADE8DE0}"/>
          </ac:picMkLst>
        </pc:picChg>
        <pc:picChg chg="add del mod">
          <ac:chgData name="nourah Alaklabi" userId="b439187ee2954565" providerId="LiveId" clId="{12833110-0094-4391-85B5-1DB778D66AF9}" dt="2023-12-12T15:04:30.571" v="635" actId="21"/>
          <ac:picMkLst>
            <pc:docMk/>
            <pc:sldMk cId="3946142108" sldId="295"/>
            <ac:picMk id="28" creationId="{7437CE31-4D97-52BE-F612-EEFC6771B8D6}"/>
          </ac:picMkLst>
        </pc:picChg>
        <pc:picChg chg="add mod">
          <ac:chgData name="nourah Alaklabi" userId="b439187ee2954565" providerId="LiveId" clId="{12833110-0094-4391-85B5-1DB778D66AF9}" dt="2023-12-12T15:09:08.779" v="733" actId="14100"/>
          <ac:picMkLst>
            <pc:docMk/>
            <pc:sldMk cId="3946142108" sldId="295"/>
            <ac:picMk id="38" creationId="{97D8CA39-F6A7-59BC-D382-44F19543CD09}"/>
          </ac:picMkLst>
        </pc:picChg>
        <pc:picChg chg="add mod">
          <ac:chgData name="nourah Alaklabi" userId="b439187ee2954565" providerId="LiveId" clId="{12833110-0094-4391-85B5-1DB778D66AF9}" dt="2023-12-12T15:11:08.984" v="738"/>
          <ac:picMkLst>
            <pc:docMk/>
            <pc:sldMk cId="3946142108" sldId="295"/>
            <ac:picMk id="40" creationId="{DB127EC0-F533-DE75-BB5B-60CE9B22F244}"/>
          </ac:picMkLst>
        </pc:picChg>
      </pc:sldChg>
      <pc:sldChg chg="addSp modSp add">
        <pc:chgData name="nourah Alaklabi" userId="b439187ee2954565" providerId="LiveId" clId="{12833110-0094-4391-85B5-1DB778D66AF9}" dt="2023-12-18T16:34:33.998" v="1227"/>
        <pc:sldMkLst>
          <pc:docMk/>
          <pc:sldMk cId="3183564102" sldId="296"/>
        </pc:sldMkLst>
        <pc:spChg chg="add mod">
          <ac:chgData name="nourah Alaklabi" userId="b439187ee2954565" providerId="LiveId" clId="{12833110-0094-4391-85B5-1DB778D66AF9}" dt="2023-12-18T16:34:33.998" v="1227"/>
          <ac:spMkLst>
            <pc:docMk/>
            <pc:sldMk cId="3183564102" sldId="296"/>
            <ac:spMk id="12" creationId="{2905E6CB-7208-1806-7D62-6819189FF9D5}"/>
          </ac:spMkLst>
        </pc:spChg>
        <pc:picChg chg="add mod">
          <ac:chgData name="nourah Alaklabi" userId="b439187ee2954565" providerId="LiveId" clId="{12833110-0094-4391-85B5-1DB778D66AF9}" dt="2023-12-18T16:31:52.151" v="1207"/>
          <ac:picMkLst>
            <pc:docMk/>
            <pc:sldMk cId="3183564102" sldId="296"/>
            <ac:picMk id="11" creationId="{B0EF1510-9E3F-0404-24F1-262611143928}"/>
          </ac:picMkLst>
        </pc:picChg>
      </pc:sldChg>
      <pc:sldChg chg="addSp delSp modSp add mod">
        <pc:chgData name="nourah Alaklabi" userId="b439187ee2954565" providerId="LiveId" clId="{12833110-0094-4391-85B5-1DB778D66AF9}" dt="2023-12-18T16:34:38.714" v="1228"/>
        <pc:sldMkLst>
          <pc:docMk/>
          <pc:sldMk cId="2287930805" sldId="297"/>
        </pc:sldMkLst>
        <pc:spChg chg="add mod">
          <ac:chgData name="nourah Alaklabi" userId="b439187ee2954565" providerId="LiveId" clId="{12833110-0094-4391-85B5-1DB778D66AF9}" dt="2023-12-12T15:30:02.937" v="992" actId="1076"/>
          <ac:spMkLst>
            <pc:docMk/>
            <pc:sldMk cId="2287930805" sldId="297"/>
            <ac:spMk id="12" creationId="{ADCB958E-3726-F220-DC89-6E9069F63599}"/>
          </ac:spMkLst>
        </pc:spChg>
        <pc:spChg chg="add mod">
          <ac:chgData name="nourah Alaklabi" userId="b439187ee2954565" providerId="LiveId" clId="{12833110-0094-4391-85B5-1DB778D66AF9}" dt="2023-12-18T16:34:38.714" v="1228"/>
          <ac:spMkLst>
            <pc:docMk/>
            <pc:sldMk cId="2287930805" sldId="297"/>
            <ac:spMk id="14" creationId="{B834E651-4300-F3EF-6B2A-8DF8C93D8A24}"/>
          </ac:spMkLst>
        </pc:spChg>
        <pc:spChg chg="del">
          <ac:chgData name="nourah Alaklabi" userId="b439187ee2954565" providerId="LiveId" clId="{12833110-0094-4391-85B5-1DB778D66AF9}" dt="2023-12-12T15:20:48.965" v="788" actId="21"/>
          <ac:spMkLst>
            <pc:docMk/>
            <pc:sldMk cId="2287930805" sldId="297"/>
            <ac:spMk id="16" creationId="{00000000-0000-0000-0000-000000000000}"/>
          </ac:spMkLst>
        </pc:spChg>
        <pc:spChg chg="del">
          <ac:chgData name="nourah Alaklabi" userId="b439187ee2954565" providerId="LiveId" clId="{12833110-0094-4391-85B5-1DB778D66AF9}" dt="2023-12-12T15:19:57.951" v="767" actId="21"/>
          <ac:spMkLst>
            <pc:docMk/>
            <pc:sldMk cId="2287930805" sldId="297"/>
            <ac:spMk id="17" creationId="{9E5FC6E7-4ACF-2434-3BFE-C3031AFC9ED0}"/>
          </ac:spMkLst>
        </pc:spChg>
        <pc:spChg chg="mod">
          <ac:chgData name="nourah Alaklabi" userId="b439187ee2954565" providerId="LiveId" clId="{12833110-0094-4391-85B5-1DB778D66AF9}" dt="2023-12-12T15:33:56.932" v="1049" actId="20577"/>
          <ac:spMkLst>
            <pc:docMk/>
            <pc:sldMk cId="2287930805" sldId="297"/>
            <ac:spMk id="18" creationId="{01494730-B0E2-D397-8FB2-6132122E5026}"/>
          </ac:spMkLst>
        </pc:spChg>
        <pc:picChg chg="mod">
          <ac:chgData name="nourah Alaklabi" userId="b439187ee2954565" providerId="LiveId" clId="{12833110-0094-4391-85B5-1DB778D66AF9}" dt="2023-12-12T15:21:06.090" v="793" actId="1076"/>
          <ac:picMkLst>
            <pc:docMk/>
            <pc:sldMk cId="2287930805" sldId="297"/>
            <ac:picMk id="2" creationId="{00000000-0000-0000-0000-000000000000}"/>
          </ac:picMkLst>
        </pc:picChg>
        <pc:picChg chg="mod">
          <ac:chgData name="nourah Alaklabi" userId="b439187ee2954565" providerId="LiveId" clId="{12833110-0094-4391-85B5-1DB778D66AF9}" dt="2023-12-12T15:21:47.894" v="803" actId="1076"/>
          <ac:picMkLst>
            <pc:docMk/>
            <pc:sldMk cId="2287930805" sldId="297"/>
            <ac:picMk id="11" creationId="{00000000-0000-0000-0000-000000000000}"/>
          </ac:picMkLst>
        </pc:picChg>
        <pc:picChg chg="del">
          <ac:chgData name="nourah Alaklabi" userId="b439187ee2954565" providerId="LiveId" clId="{12833110-0094-4391-85B5-1DB778D66AF9}" dt="2023-12-12T15:21:12.660" v="795" actId="21"/>
          <ac:picMkLst>
            <pc:docMk/>
            <pc:sldMk cId="2287930805" sldId="297"/>
            <ac:picMk id="13" creationId="{00000000-0000-0000-0000-000000000000}"/>
          </ac:picMkLst>
        </pc:picChg>
        <pc:picChg chg="add mod">
          <ac:chgData name="nourah Alaklabi" userId="b439187ee2954565" providerId="LiveId" clId="{12833110-0094-4391-85B5-1DB778D66AF9}" dt="2023-12-18T16:31:57.961" v="1208"/>
          <ac:picMkLst>
            <pc:docMk/>
            <pc:sldMk cId="2287930805" sldId="297"/>
            <ac:picMk id="13" creationId="{798217A6-3033-4D86-6FBB-C7E6B181D8A2}"/>
          </ac:picMkLst>
        </pc:picChg>
        <pc:picChg chg="del">
          <ac:chgData name="nourah Alaklabi" userId="b439187ee2954565" providerId="LiveId" clId="{12833110-0094-4391-85B5-1DB778D66AF9}" dt="2023-12-12T15:30:22.790" v="996" actId="21"/>
          <ac:picMkLst>
            <pc:docMk/>
            <pc:sldMk cId="2287930805" sldId="297"/>
            <ac:picMk id="14" creationId="{00000000-0000-0000-0000-000000000000}"/>
          </ac:picMkLst>
        </pc:picChg>
        <pc:picChg chg="add mod">
          <ac:chgData name="nourah Alaklabi" userId="b439187ee2954565" providerId="LiveId" clId="{12833110-0094-4391-85B5-1DB778D66AF9}" dt="2023-12-12T15:30:27.999" v="997" actId="1076"/>
          <ac:picMkLst>
            <pc:docMk/>
            <pc:sldMk cId="2287930805" sldId="297"/>
            <ac:picMk id="19" creationId="{7E9F4350-49F5-9444-F180-6FD92C998797}"/>
          </ac:picMkLst>
        </pc:picChg>
        <pc:picChg chg="del">
          <ac:chgData name="nourah Alaklabi" userId="b439187ee2954565" providerId="LiveId" clId="{12833110-0094-4391-85B5-1DB778D66AF9}" dt="2023-12-12T15:19:50.420" v="766" actId="21"/>
          <ac:picMkLst>
            <pc:docMk/>
            <pc:sldMk cId="2287930805" sldId="297"/>
            <ac:picMk id="20" creationId="{999AD53A-836C-59DE-81C6-89254950C9B3}"/>
          </ac:picMkLst>
        </pc:picChg>
        <pc:picChg chg="add mod">
          <ac:chgData name="nourah Alaklabi" userId="b439187ee2954565" providerId="LiveId" clId="{12833110-0094-4391-85B5-1DB778D66AF9}" dt="2023-12-12T15:31:32.135" v="1004" actId="1076"/>
          <ac:picMkLst>
            <pc:docMk/>
            <pc:sldMk cId="2287930805" sldId="297"/>
            <ac:picMk id="22" creationId="{A8D3FD3D-C04A-C32F-1AA7-0A4062DE296E}"/>
          </ac:picMkLst>
        </pc:picChg>
        <pc:picChg chg="add mod">
          <ac:chgData name="nourah Alaklabi" userId="b439187ee2954565" providerId="LiveId" clId="{12833110-0094-4391-85B5-1DB778D66AF9}" dt="2023-12-12T15:31:28.741" v="1003" actId="1076"/>
          <ac:picMkLst>
            <pc:docMk/>
            <pc:sldMk cId="2287930805" sldId="297"/>
            <ac:picMk id="23" creationId="{80861A8F-F43F-73D5-2062-CB1A37911E27}"/>
          </ac:picMkLst>
        </pc:picChg>
        <pc:picChg chg="add mod">
          <ac:chgData name="nourah Alaklabi" userId="b439187ee2954565" providerId="LiveId" clId="{12833110-0094-4391-85B5-1DB778D66AF9}" dt="2023-12-12T15:31:23.112" v="1002" actId="1076"/>
          <ac:picMkLst>
            <pc:docMk/>
            <pc:sldMk cId="2287930805" sldId="297"/>
            <ac:picMk id="24" creationId="{77C76623-72CC-9D7A-EAF0-7739F7630903}"/>
          </ac:picMkLst>
        </pc:picChg>
        <pc:picChg chg="add mod">
          <ac:chgData name="nourah Alaklabi" userId="b439187ee2954565" providerId="LiveId" clId="{12833110-0094-4391-85B5-1DB778D66AF9}" dt="2023-12-12T15:31:38.121" v="1006" actId="1076"/>
          <ac:picMkLst>
            <pc:docMk/>
            <pc:sldMk cId="2287930805" sldId="297"/>
            <ac:picMk id="25" creationId="{478741A6-A5D6-6E45-E27A-B880368144CF}"/>
          </ac:picMkLst>
        </pc:picChg>
        <pc:picChg chg="add mod">
          <ac:chgData name="nourah Alaklabi" userId="b439187ee2954565" providerId="LiveId" clId="{12833110-0094-4391-85B5-1DB778D66AF9}" dt="2023-12-12T15:31:47.421" v="1008" actId="1076"/>
          <ac:picMkLst>
            <pc:docMk/>
            <pc:sldMk cId="2287930805" sldId="297"/>
            <ac:picMk id="26" creationId="{890B57EA-A638-BC30-A3A1-0711E3CC27CC}"/>
          </ac:picMkLst>
        </pc:picChg>
      </pc:sldChg>
      <pc:sldChg chg="addSp modSp add mod">
        <pc:chgData name="nourah Alaklabi" userId="b439187ee2954565" providerId="LiveId" clId="{12833110-0094-4391-85B5-1DB778D66AF9}" dt="2023-12-18T16:34:43.311" v="1229"/>
        <pc:sldMkLst>
          <pc:docMk/>
          <pc:sldMk cId="918319768" sldId="298"/>
        </pc:sldMkLst>
        <pc:spChg chg="mod">
          <ac:chgData name="nourah Alaklabi" userId="b439187ee2954565" providerId="LiveId" clId="{12833110-0094-4391-85B5-1DB778D66AF9}" dt="2023-12-12T15:32:55.158" v="1033" actId="20577"/>
          <ac:spMkLst>
            <pc:docMk/>
            <pc:sldMk cId="918319768" sldId="298"/>
            <ac:spMk id="12" creationId="{ADCB958E-3726-F220-DC89-6E9069F63599}"/>
          </ac:spMkLst>
        </pc:spChg>
        <pc:spChg chg="add mod">
          <ac:chgData name="nourah Alaklabi" userId="b439187ee2954565" providerId="LiveId" clId="{12833110-0094-4391-85B5-1DB778D66AF9}" dt="2023-12-18T16:34:43.311" v="1229"/>
          <ac:spMkLst>
            <pc:docMk/>
            <pc:sldMk cId="918319768" sldId="298"/>
            <ac:spMk id="17" creationId="{36C32A21-F327-6CEF-B722-017105C02EA5}"/>
          </ac:spMkLst>
        </pc:spChg>
        <pc:spChg chg="mod">
          <ac:chgData name="nourah Alaklabi" userId="b439187ee2954565" providerId="LiveId" clId="{12833110-0094-4391-85B5-1DB778D66AF9}" dt="2023-12-12T15:33:43.026" v="1043" actId="20577"/>
          <ac:spMkLst>
            <pc:docMk/>
            <pc:sldMk cId="918319768" sldId="298"/>
            <ac:spMk id="18" creationId="{01494730-B0E2-D397-8FB2-6132122E5026}"/>
          </ac:spMkLst>
        </pc:spChg>
        <pc:picChg chg="add mod">
          <ac:chgData name="nourah Alaklabi" userId="b439187ee2954565" providerId="LiveId" clId="{12833110-0094-4391-85B5-1DB778D66AF9}" dt="2023-12-12T15:33:13.179" v="1035" actId="1076"/>
          <ac:picMkLst>
            <pc:docMk/>
            <pc:sldMk cId="918319768" sldId="298"/>
            <ac:picMk id="13" creationId="{03C60349-9B3E-0D84-D8EE-C2E8EF9E1932}"/>
          </ac:picMkLst>
        </pc:picChg>
        <pc:picChg chg="add mod">
          <ac:chgData name="nourah Alaklabi" userId="b439187ee2954565" providerId="LiveId" clId="{12833110-0094-4391-85B5-1DB778D66AF9}" dt="2023-12-12T15:33:20.781" v="1037" actId="1076"/>
          <ac:picMkLst>
            <pc:docMk/>
            <pc:sldMk cId="918319768" sldId="298"/>
            <ac:picMk id="14" creationId="{CE556F72-DBD6-6E5C-70EB-04FA5BBEF106}"/>
          </ac:picMkLst>
        </pc:picChg>
        <pc:picChg chg="add mod">
          <ac:chgData name="nourah Alaklabi" userId="b439187ee2954565" providerId="LiveId" clId="{12833110-0094-4391-85B5-1DB778D66AF9}" dt="2023-12-18T16:32:02.418" v="1209"/>
          <ac:picMkLst>
            <pc:docMk/>
            <pc:sldMk cId="918319768" sldId="298"/>
            <ac:picMk id="16" creationId="{BBEA98CC-7512-5BB6-505C-969666722DAC}"/>
          </ac:picMkLst>
        </pc:picChg>
      </pc:sldChg>
    </pc:docChg>
  </pc:docChgLst>
  <pc:docChgLst>
    <pc:chgData name="nourah Alaklabi" userId="b439187ee2954565" providerId="LiveId" clId="{80A72A54-98C7-424C-B161-FA8EB0434AC3}"/>
    <pc:docChg chg="undo custSel addSld delSld modSld">
      <pc:chgData name="nourah Alaklabi" userId="b439187ee2954565" providerId="LiveId" clId="{80A72A54-98C7-424C-B161-FA8EB0434AC3}" dt="2023-12-24T10:59:58.805" v="1526" actId="1440"/>
      <pc:docMkLst>
        <pc:docMk/>
      </pc:docMkLst>
      <pc:sldChg chg="addSp delSp modSp mod">
        <pc:chgData name="nourah Alaklabi" userId="b439187ee2954565" providerId="LiveId" clId="{80A72A54-98C7-424C-B161-FA8EB0434AC3}" dt="2023-12-24T09:26:00.089" v="1079" actId="1076"/>
        <pc:sldMkLst>
          <pc:docMk/>
          <pc:sldMk cId="0" sldId="256"/>
        </pc:sldMkLst>
        <pc:spChg chg="mod">
          <ac:chgData name="nourah Alaklabi" userId="b439187ee2954565" providerId="LiveId" clId="{80A72A54-98C7-424C-B161-FA8EB0434AC3}" dt="2023-12-24T09:25:22.234" v="1076" actId="1076"/>
          <ac:spMkLst>
            <pc:docMk/>
            <pc:sldMk cId="0" sldId="256"/>
            <ac:spMk id="18" creationId="{01494730-B0E2-D397-8FB2-6132122E5026}"/>
          </ac:spMkLst>
        </pc:spChg>
        <pc:picChg chg="add mod">
          <ac:chgData name="nourah Alaklabi" userId="b439187ee2954565" providerId="LiveId" clId="{80A72A54-98C7-424C-B161-FA8EB0434AC3}" dt="2023-12-24T09:26:00.089" v="1079" actId="1076"/>
          <ac:picMkLst>
            <pc:docMk/>
            <pc:sldMk cId="0" sldId="256"/>
            <ac:picMk id="20" creationId="{0DE686E3-12C5-9155-407D-22F9DF296C1D}"/>
          </ac:picMkLst>
        </pc:picChg>
        <pc:picChg chg="del">
          <ac:chgData name="nourah Alaklabi" userId="b439187ee2954565" providerId="LiveId" clId="{80A72A54-98C7-424C-B161-FA8EB0434AC3}" dt="2023-12-24T09:24:56.545" v="1075" actId="21"/>
          <ac:picMkLst>
            <pc:docMk/>
            <pc:sldMk cId="0" sldId="256"/>
            <ac:picMk id="21" creationId="{C0E35C56-6DF0-FCF8-7769-8D8B9B1D7DF3}"/>
          </ac:picMkLst>
        </pc:picChg>
      </pc:sldChg>
      <pc:sldChg chg="addSp delSp modSp mod">
        <pc:chgData name="nourah Alaklabi" userId="b439187ee2954565" providerId="LiveId" clId="{80A72A54-98C7-424C-B161-FA8EB0434AC3}" dt="2023-12-24T09:46:11.331" v="1221" actId="20577"/>
        <pc:sldMkLst>
          <pc:docMk/>
          <pc:sldMk cId="0" sldId="257"/>
        </pc:sldMkLst>
        <pc:spChg chg="mod">
          <ac:chgData name="nourah Alaklabi" userId="b439187ee2954565" providerId="LiveId" clId="{80A72A54-98C7-424C-B161-FA8EB0434AC3}" dt="2023-12-24T09:46:11.331" v="1221" actId="20577"/>
          <ac:spMkLst>
            <pc:docMk/>
            <pc:sldMk cId="0" sldId="257"/>
            <ac:spMk id="12" creationId="{00000000-0000-0000-0000-000000000000}"/>
          </ac:spMkLst>
        </pc:spChg>
        <pc:picChg chg="add del mod">
          <ac:chgData name="nourah Alaklabi" userId="b439187ee2954565" providerId="LiveId" clId="{80A72A54-98C7-424C-B161-FA8EB0434AC3}" dt="2023-12-24T09:44:56.601" v="1129" actId="21"/>
          <ac:picMkLst>
            <pc:docMk/>
            <pc:sldMk cId="0" sldId="257"/>
            <ac:picMk id="15" creationId="{48E865AA-75F5-B319-DDE1-1EE68EC11056}"/>
          </ac:picMkLst>
        </pc:picChg>
      </pc:sldChg>
      <pc:sldChg chg="modSp">
        <pc:chgData name="nourah Alaklabi" userId="b439187ee2954565" providerId="LiveId" clId="{80A72A54-98C7-424C-B161-FA8EB0434AC3}" dt="2023-12-24T09:48:33.234" v="1222"/>
        <pc:sldMkLst>
          <pc:docMk/>
          <pc:sldMk cId="0" sldId="258"/>
        </pc:sldMkLst>
        <pc:picChg chg="mod">
          <ac:chgData name="nourah Alaklabi" userId="b439187ee2954565" providerId="LiveId" clId="{80A72A54-98C7-424C-B161-FA8EB0434AC3}" dt="2023-12-24T09:48:33.234" v="1222"/>
          <ac:picMkLst>
            <pc:docMk/>
            <pc:sldMk cId="0" sldId="258"/>
            <ac:picMk id="9" creationId="{00000000-0000-0000-0000-000000000000}"/>
          </ac:picMkLst>
        </pc:picChg>
      </pc:sldChg>
      <pc:sldChg chg="addSp delSp modSp mod">
        <pc:chgData name="nourah Alaklabi" userId="b439187ee2954565" providerId="LiveId" clId="{80A72A54-98C7-424C-B161-FA8EB0434AC3}" dt="2023-12-24T09:44:05.459" v="1126" actId="1076"/>
        <pc:sldMkLst>
          <pc:docMk/>
          <pc:sldMk cId="0" sldId="259"/>
        </pc:sldMkLst>
        <pc:spChg chg="mod">
          <ac:chgData name="nourah Alaklabi" userId="b439187ee2954565" providerId="LiveId" clId="{80A72A54-98C7-424C-B161-FA8EB0434AC3}" dt="2023-12-24T09:44:05.459" v="1126" actId="1076"/>
          <ac:spMkLst>
            <pc:docMk/>
            <pc:sldMk cId="0" sldId="259"/>
            <ac:spMk id="18" creationId="{07020859-F537-3F02-F905-B765A11F6C19}"/>
          </ac:spMkLst>
        </pc:spChg>
        <pc:picChg chg="del">
          <ac:chgData name="nourah Alaklabi" userId="b439187ee2954565" providerId="LiveId" clId="{80A72A54-98C7-424C-B161-FA8EB0434AC3}" dt="2023-12-24T09:42:40.937" v="1087" actId="21"/>
          <ac:picMkLst>
            <pc:docMk/>
            <pc:sldMk cId="0" sldId="259"/>
            <ac:picMk id="16" creationId="{6F6F2B88-BB3E-D315-C111-8F3730789797}"/>
          </ac:picMkLst>
        </pc:picChg>
        <pc:picChg chg="add mod">
          <ac:chgData name="nourah Alaklabi" userId="b439187ee2954565" providerId="LiveId" clId="{80A72A54-98C7-424C-B161-FA8EB0434AC3}" dt="2023-12-24T09:44:00.760" v="1125" actId="1076"/>
          <ac:picMkLst>
            <pc:docMk/>
            <pc:sldMk cId="0" sldId="259"/>
            <ac:picMk id="17" creationId="{3C768FDC-4257-A219-FE80-446B510671AE}"/>
          </ac:picMkLst>
        </pc:picChg>
      </pc:sldChg>
      <pc:sldChg chg="addSp delSp modSp mod">
        <pc:chgData name="nourah Alaklabi" userId="b439187ee2954565" providerId="LiveId" clId="{80A72A54-98C7-424C-B161-FA8EB0434AC3}" dt="2023-12-24T09:57:28.332" v="1308" actId="403"/>
        <pc:sldMkLst>
          <pc:docMk/>
          <pc:sldMk cId="0" sldId="260"/>
        </pc:sldMkLst>
        <pc:spChg chg="add mod">
          <ac:chgData name="nourah Alaklabi" userId="b439187ee2954565" providerId="LiveId" clId="{80A72A54-98C7-424C-B161-FA8EB0434AC3}" dt="2023-12-24T09:57:28.332" v="1308" actId="403"/>
          <ac:spMkLst>
            <pc:docMk/>
            <pc:sldMk cId="0" sldId="260"/>
            <ac:spMk id="34" creationId="{85DDEDAD-A38C-5361-0D43-EEB8BEFDA3AD}"/>
          </ac:spMkLst>
        </pc:spChg>
        <pc:picChg chg="del">
          <ac:chgData name="nourah Alaklabi" userId="b439187ee2954565" providerId="LiveId" clId="{80A72A54-98C7-424C-B161-FA8EB0434AC3}" dt="2023-12-24T09:49:08.413" v="1223" actId="21"/>
          <ac:picMkLst>
            <pc:docMk/>
            <pc:sldMk cId="0" sldId="260"/>
            <ac:picMk id="16" creationId="{F6AB9E35-D97F-1495-5CA7-B5BD060AD61C}"/>
          </ac:picMkLst>
        </pc:picChg>
        <pc:picChg chg="add mod">
          <ac:chgData name="nourah Alaklabi" userId="b439187ee2954565" providerId="LiveId" clId="{80A72A54-98C7-424C-B161-FA8EB0434AC3}" dt="2023-12-24T09:50:41.201" v="1230" actId="1440"/>
          <ac:picMkLst>
            <pc:docMk/>
            <pc:sldMk cId="0" sldId="260"/>
            <ac:picMk id="17" creationId="{95149A85-79BB-241F-8EB8-4CB2D88BD097}"/>
          </ac:picMkLst>
        </pc:picChg>
        <pc:picChg chg="add del mod">
          <ac:chgData name="nourah Alaklabi" userId="b439187ee2954565" providerId="LiveId" clId="{80A72A54-98C7-424C-B161-FA8EB0434AC3}" dt="2023-12-24T09:51:27.915" v="1235" actId="21"/>
          <ac:picMkLst>
            <pc:docMk/>
            <pc:sldMk cId="0" sldId="260"/>
            <ac:picMk id="19" creationId="{41073067-E893-9FC8-B566-3F5BEAFC77C1}"/>
          </ac:picMkLst>
        </pc:picChg>
        <pc:picChg chg="del">
          <ac:chgData name="nourah Alaklabi" userId="b439187ee2954565" providerId="LiveId" clId="{80A72A54-98C7-424C-B161-FA8EB0434AC3}" dt="2023-12-24T09:49:12.216" v="1225" actId="21"/>
          <ac:picMkLst>
            <pc:docMk/>
            <pc:sldMk cId="0" sldId="260"/>
            <ac:picMk id="21" creationId="{C69F62BC-9905-0E1A-AF44-FE53C6522F24}"/>
          </ac:picMkLst>
        </pc:picChg>
        <pc:picChg chg="del">
          <ac:chgData name="nourah Alaklabi" userId="b439187ee2954565" providerId="LiveId" clId="{80A72A54-98C7-424C-B161-FA8EB0434AC3}" dt="2023-12-24T09:49:10.404" v="1224" actId="21"/>
          <ac:picMkLst>
            <pc:docMk/>
            <pc:sldMk cId="0" sldId="260"/>
            <ac:picMk id="23" creationId="{0E9ECF0C-80E8-C69B-159E-7C79912C5D3F}"/>
          </ac:picMkLst>
        </pc:picChg>
        <pc:picChg chg="add del mod">
          <ac:chgData name="nourah Alaklabi" userId="b439187ee2954565" providerId="LiveId" clId="{80A72A54-98C7-424C-B161-FA8EB0434AC3}" dt="2023-12-24T09:51:49.754" v="1240" actId="21"/>
          <ac:picMkLst>
            <pc:docMk/>
            <pc:sldMk cId="0" sldId="260"/>
            <ac:picMk id="24" creationId="{EC17334C-D9DA-E897-EEDA-6D8B6624D8F1}"/>
          </ac:picMkLst>
        </pc:picChg>
        <pc:picChg chg="add del mod">
          <ac:chgData name="nourah Alaklabi" userId="b439187ee2954565" providerId="LiveId" clId="{80A72A54-98C7-424C-B161-FA8EB0434AC3}" dt="2023-12-24T09:52:15.657" v="1243" actId="21"/>
          <ac:picMkLst>
            <pc:docMk/>
            <pc:sldMk cId="0" sldId="260"/>
            <ac:picMk id="26" creationId="{515CDBD1-ED52-AB11-D098-A9908F56AA85}"/>
          </ac:picMkLst>
        </pc:picChg>
        <pc:picChg chg="add del mod">
          <ac:chgData name="nourah Alaklabi" userId="b439187ee2954565" providerId="LiveId" clId="{80A72A54-98C7-424C-B161-FA8EB0434AC3}" dt="2023-12-24T09:52:19.814" v="1245"/>
          <ac:picMkLst>
            <pc:docMk/>
            <pc:sldMk cId="0" sldId="260"/>
            <ac:picMk id="27" creationId="{92F28F66-FA42-251B-391A-61D8F3F4F349}"/>
          </ac:picMkLst>
        </pc:picChg>
        <pc:picChg chg="add del mod">
          <ac:chgData name="nourah Alaklabi" userId="b439187ee2954565" providerId="LiveId" clId="{80A72A54-98C7-424C-B161-FA8EB0434AC3}" dt="2023-12-24T09:52:38.307" v="1248" actId="21"/>
          <ac:picMkLst>
            <pc:docMk/>
            <pc:sldMk cId="0" sldId="260"/>
            <ac:picMk id="29" creationId="{3108250F-9906-4115-EF60-D876714711C4}"/>
          </ac:picMkLst>
        </pc:picChg>
        <pc:picChg chg="add mod">
          <ac:chgData name="nourah Alaklabi" userId="b439187ee2954565" providerId="LiveId" clId="{80A72A54-98C7-424C-B161-FA8EB0434AC3}" dt="2023-12-24T09:53:46.784" v="1256" actId="1076"/>
          <ac:picMkLst>
            <pc:docMk/>
            <pc:sldMk cId="0" sldId="260"/>
            <ac:picMk id="31" creationId="{3C440FC8-2CEE-8070-29B4-AA0181100F0F}"/>
          </ac:picMkLst>
        </pc:picChg>
        <pc:picChg chg="add mod">
          <ac:chgData name="nourah Alaklabi" userId="b439187ee2954565" providerId="LiveId" clId="{80A72A54-98C7-424C-B161-FA8EB0434AC3}" dt="2023-12-24T09:54:25.049" v="1262" actId="1440"/>
          <ac:picMkLst>
            <pc:docMk/>
            <pc:sldMk cId="0" sldId="260"/>
            <ac:picMk id="33" creationId="{38ADB2E9-C886-4D9B-5EFD-214AAD6B7CC5}"/>
          </ac:picMkLst>
        </pc:picChg>
      </pc:sldChg>
      <pc:sldChg chg="addSp delSp modSp mod">
        <pc:chgData name="nourah Alaklabi" userId="b439187ee2954565" providerId="LiveId" clId="{80A72A54-98C7-424C-B161-FA8EB0434AC3}" dt="2023-12-24T09:57:51.941" v="1310"/>
        <pc:sldMkLst>
          <pc:docMk/>
          <pc:sldMk cId="0" sldId="261"/>
        </pc:sldMkLst>
        <pc:spChg chg="add mod">
          <ac:chgData name="nourah Alaklabi" userId="b439187ee2954565" providerId="LiveId" clId="{80A72A54-98C7-424C-B161-FA8EB0434AC3}" dt="2023-12-24T09:57:51.941" v="1310"/>
          <ac:spMkLst>
            <pc:docMk/>
            <pc:sldMk cId="0" sldId="261"/>
            <ac:spMk id="17" creationId="{AA67776C-3CE2-0804-EA36-956DF29B2BC3}"/>
          </ac:spMkLst>
        </pc:spChg>
        <pc:spChg chg="del">
          <ac:chgData name="nourah Alaklabi" userId="b439187ee2954565" providerId="LiveId" clId="{80A72A54-98C7-424C-B161-FA8EB0434AC3}" dt="2023-12-24T09:56:45.700" v="1287" actId="21"/>
          <ac:spMkLst>
            <pc:docMk/>
            <pc:sldMk cId="0" sldId="261"/>
            <ac:spMk id="21" creationId="{0E6EE7EC-02B6-93E4-BF3B-9C6C20502F94}"/>
          </ac:spMkLst>
        </pc:spChg>
        <pc:picChg chg="del">
          <ac:chgData name="nourah Alaklabi" userId="b439187ee2954565" providerId="LiveId" clId="{80A72A54-98C7-424C-B161-FA8EB0434AC3}" dt="2023-12-24T09:56:01.112" v="1281" actId="21"/>
          <ac:picMkLst>
            <pc:docMk/>
            <pc:sldMk cId="0" sldId="261"/>
            <ac:picMk id="13" creationId="{E1B5EB0F-9479-5637-FA14-8EE1DBDEE834}"/>
          </ac:picMkLst>
        </pc:picChg>
        <pc:picChg chg="add mod">
          <ac:chgData name="nourah Alaklabi" userId="b439187ee2954565" providerId="LiveId" clId="{80A72A54-98C7-424C-B161-FA8EB0434AC3}" dt="2023-12-24T09:56:48.983" v="1288" actId="1076"/>
          <ac:picMkLst>
            <pc:docMk/>
            <pc:sldMk cId="0" sldId="261"/>
            <ac:picMk id="14" creationId="{5E618647-ADBB-27E4-CF9D-F36153C67E06}"/>
          </ac:picMkLst>
        </pc:picChg>
        <pc:picChg chg="del">
          <ac:chgData name="nourah Alaklabi" userId="b439187ee2954565" providerId="LiveId" clId="{80A72A54-98C7-424C-B161-FA8EB0434AC3}" dt="2023-12-24T09:56:04.652" v="1282" actId="21"/>
          <ac:picMkLst>
            <pc:docMk/>
            <pc:sldMk cId="0" sldId="261"/>
            <ac:picMk id="16" creationId="{8E488AD7-732C-1678-3B87-C59910F805EE}"/>
          </ac:picMkLst>
        </pc:picChg>
      </pc:sldChg>
      <pc:sldChg chg="addSp delSp modSp mod">
        <pc:chgData name="nourah Alaklabi" userId="b439187ee2954565" providerId="LiveId" clId="{80A72A54-98C7-424C-B161-FA8EB0434AC3}" dt="2023-12-24T10:30:05.458" v="1506" actId="1076"/>
        <pc:sldMkLst>
          <pc:docMk/>
          <pc:sldMk cId="0" sldId="262"/>
        </pc:sldMkLst>
        <pc:spChg chg="add mod">
          <ac:chgData name="nourah Alaklabi" userId="b439187ee2954565" providerId="LiveId" clId="{80A72A54-98C7-424C-B161-FA8EB0434AC3}" dt="2023-12-24T10:30:05.458" v="1506" actId="1076"/>
          <ac:spMkLst>
            <pc:docMk/>
            <pc:sldMk cId="0" sldId="262"/>
            <ac:spMk id="22" creationId="{2451DB52-715A-C8FC-16A5-FF0C8B3AE672}"/>
          </ac:spMkLst>
        </pc:spChg>
        <pc:picChg chg="add mod">
          <ac:chgData name="nourah Alaklabi" userId="b439187ee2954565" providerId="LiveId" clId="{80A72A54-98C7-424C-B161-FA8EB0434AC3}" dt="2023-12-24T10:15:57.035" v="1381" actId="1440"/>
          <ac:picMkLst>
            <pc:docMk/>
            <pc:sldMk cId="0" sldId="262"/>
            <ac:picMk id="21" creationId="{846AC265-EE49-62F0-BD41-283A2CEAD410}"/>
          </ac:picMkLst>
        </pc:picChg>
        <pc:picChg chg="del">
          <ac:chgData name="nourah Alaklabi" userId="b439187ee2954565" providerId="LiveId" clId="{80A72A54-98C7-424C-B161-FA8EB0434AC3}" dt="2023-12-24T10:01:49.366" v="1374" actId="21"/>
          <ac:picMkLst>
            <pc:docMk/>
            <pc:sldMk cId="0" sldId="262"/>
            <ac:picMk id="26" creationId="{5499C7D7-B8E4-BC6D-02DF-CC793031E71C}"/>
          </ac:picMkLst>
        </pc:picChg>
      </pc:sldChg>
      <pc:sldChg chg="addSp delSp modSp mod">
        <pc:chgData name="nourah Alaklabi" userId="b439187ee2954565" providerId="LiveId" clId="{80A72A54-98C7-424C-B161-FA8EB0434AC3}" dt="2023-12-24T10:30:15.775" v="1508" actId="1076"/>
        <pc:sldMkLst>
          <pc:docMk/>
          <pc:sldMk cId="0" sldId="263"/>
        </pc:sldMkLst>
        <pc:spChg chg="add del mod">
          <ac:chgData name="nourah Alaklabi" userId="b439187ee2954565" providerId="LiveId" clId="{80A72A54-98C7-424C-B161-FA8EB0434AC3}" dt="2023-12-24T10:18:23.919" v="1398" actId="21"/>
          <ac:spMkLst>
            <pc:docMk/>
            <pc:sldMk cId="0" sldId="263"/>
            <ac:spMk id="26" creationId="{1C70528C-1292-FE80-922B-8B4965C519E0}"/>
          </ac:spMkLst>
        </pc:spChg>
        <pc:spChg chg="add mod">
          <ac:chgData name="nourah Alaklabi" userId="b439187ee2954565" providerId="LiveId" clId="{80A72A54-98C7-424C-B161-FA8EB0434AC3}" dt="2023-12-24T10:19:11.149" v="1405" actId="1076"/>
          <ac:spMkLst>
            <pc:docMk/>
            <pc:sldMk cId="0" sldId="263"/>
            <ac:spMk id="27" creationId="{88CFF646-1625-193A-5D9F-9FC283D06EAE}"/>
          </ac:spMkLst>
        </pc:spChg>
        <pc:spChg chg="add mod">
          <ac:chgData name="nourah Alaklabi" userId="b439187ee2954565" providerId="LiveId" clId="{80A72A54-98C7-424C-B161-FA8EB0434AC3}" dt="2023-12-24T10:30:15.775" v="1508" actId="1076"/>
          <ac:spMkLst>
            <pc:docMk/>
            <pc:sldMk cId="0" sldId="263"/>
            <ac:spMk id="28" creationId="{6DA91476-AF65-6D81-4F32-D2FA3ED92AB9}"/>
          </ac:spMkLst>
        </pc:spChg>
        <pc:grpChg chg="mod">
          <ac:chgData name="nourah Alaklabi" userId="b439187ee2954565" providerId="LiveId" clId="{80A72A54-98C7-424C-B161-FA8EB0434AC3}" dt="2023-12-24T10:18:35.197" v="1401" actId="1076"/>
          <ac:grpSpMkLst>
            <pc:docMk/>
            <pc:sldMk cId="0" sldId="263"/>
            <ac:grpSpMk id="6" creationId="{00000000-0000-0000-0000-000000000000}"/>
          </ac:grpSpMkLst>
        </pc:grpChg>
        <pc:picChg chg="del">
          <ac:chgData name="nourah Alaklabi" userId="b439187ee2954565" providerId="LiveId" clId="{80A72A54-98C7-424C-B161-FA8EB0434AC3}" dt="2023-12-24T10:16:12.155" v="1382" actId="21"/>
          <ac:picMkLst>
            <pc:docMk/>
            <pc:sldMk cId="0" sldId="263"/>
            <ac:picMk id="22" creationId="{5674A8A2-295E-7786-1A0F-C4F5D50F696C}"/>
          </ac:picMkLst>
        </pc:picChg>
        <pc:picChg chg="add mod">
          <ac:chgData name="nourah Alaklabi" userId="b439187ee2954565" providerId="LiveId" clId="{80A72A54-98C7-424C-B161-FA8EB0434AC3}" dt="2023-12-24T10:16:45.781" v="1387" actId="1440"/>
          <ac:picMkLst>
            <pc:docMk/>
            <pc:sldMk cId="0" sldId="263"/>
            <ac:picMk id="23" creationId="{76E0EA7C-0E1E-6DEF-E0E4-7B6619E21DDF}"/>
          </ac:picMkLst>
        </pc:picChg>
        <pc:picChg chg="add mod">
          <ac:chgData name="nourah Alaklabi" userId="b439187ee2954565" providerId="LiveId" clId="{80A72A54-98C7-424C-B161-FA8EB0434AC3}" dt="2023-12-24T10:17:46.538" v="1392" actId="1076"/>
          <ac:picMkLst>
            <pc:docMk/>
            <pc:sldMk cId="0" sldId="263"/>
            <ac:picMk id="25" creationId="{9316C089-B405-FCE5-500B-C2E18D8B4911}"/>
          </ac:picMkLst>
        </pc:picChg>
      </pc:sldChg>
      <pc:sldChg chg="addSp delSp modSp mod">
        <pc:chgData name="nourah Alaklabi" userId="b439187ee2954565" providerId="LiveId" clId="{80A72A54-98C7-424C-B161-FA8EB0434AC3}" dt="2023-12-24T10:30:48.495" v="1514" actId="20577"/>
        <pc:sldMkLst>
          <pc:docMk/>
          <pc:sldMk cId="0" sldId="264"/>
        </pc:sldMkLst>
        <pc:spChg chg="add mod">
          <ac:chgData name="nourah Alaklabi" userId="b439187ee2954565" providerId="LiveId" clId="{80A72A54-98C7-424C-B161-FA8EB0434AC3}" dt="2023-12-24T10:30:48.495" v="1514" actId="20577"/>
          <ac:spMkLst>
            <pc:docMk/>
            <pc:sldMk cId="0" sldId="264"/>
            <ac:spMk id="17" creationId="{A6CA229E-ACA5-8B08-CB4B-737A9B44EB4B}"/>
          </ac:spMkLst>
        </pc:spChg>
        <pc:spChg chg="del">
          <ac:chgData name="nourah Alaklabi" userId="b439187ee2954565" providerId="LiveId" clId="{80A72A54-98C7-424C-B161-FA8EB0434AC3}" dt="2023-12-24T10:27:00.108" v="1429" actId="21"/>
          <ac:spMkLst>
            <pc:docMk/>
            <pc:sldMk cId="0" sldId="264"/>
            <ac:spMk id="18" creationId="{AD9CCBB9-2DD4-FE8F-2591-086E986C6F38}"/>
          </ac:spMkLst>
        </pc:spChg>
        <pc:picChg chg="add mod">
          <ac:chgData name="nourah Alaklabi" userId="b439187ee2954565" providerId="LiveId" clId="{80A72A54-98C7-424C-B161-FA8EB0434AC3}" dt="2023-12-24T10:27:18.295" v="1433" actId="1076"/>
          <ac:picMkLst>
            <pc:docMk/>
            <pc:sldMk cId="0" sldId="264"/>
            <ac:picMk id="13" creationId="{A74BB327-F7FD-5422-A828-9A9178012254}"/>
          </ac:picMkLst>
        </pc:picChg>
      </pc:sldChg>
      <pc:sldChg chg="addSp delSp modSp mod">
        <pc:chgData name="nourah Alaklabi" userId="b439187ee2954565" providerId="LiveId" clId="{80A72A54-98C7-424C-B161-FA8EB0434AC3}" dt="2023-12-24T10:30:29.188" v="1510" actId="20577"/>
        <pc:sldMkLst>
          <pc:docMk/>
          <pc:sldMk cId="0" sldId="265"/>
        </pc:sldMkLst>
        <pc:spChg chg="add mod">
          <ac:chgData name="nourah Alaklabi" userId="b439187ee2954565" providerId="LiveId" clId="{80A72A54-98C7-424C-B161-FA8EB0434AC3}" dt="2023-12-24T10:30:29.188" v="1510" actId="20577"/>
          <ac:spMkLst>
            <pc:docMk/>
            <pc:sldMk cId="0" sldId="265"/>
            <ac:spMk id="22" creationId="{9CD95AE0-5F2A-59DC-E9E2-2A06F759389A}"/>
          </ac:spMkLst>
        </pc:spChg>
        <pc:picChg chg="del">
          <ac:chgData name="nourah Alaklabi" userId="b439187ee2954565" providerId="LiveId" clId="{80A72A54-98C7-424C-B161-FA8EB0434AC3}" dt="2023-12-24T10:20:42.174" v="1409" actId="21"/>
          <ac:picMkLst>
            <pc:docMk/>
            <pc:sldMk cId="0" sldId="265"/>
            <ac:picMk id="20" creationId="{CF468F6D-188D-E30B-9DDF-205C95DA59C1}"/>
          </ac:picMkLst>
        </pc:picChg>
        <pc:picChg chg="add mod">
          <ac:chgData name="nourah Alaklabi" userId="b439187ee2954565" providerId="LiveId" clId="{80A72A54-98C7-424C-B161-FA8EB0434AC3}" dt="2023-12-24T10:21:37.962" v="1415" actId="1440"/>
          <ac:picMkLst>
            <pc:docMk/>
            <pc:sldMk cId="0" sldId="265"/>
            <ac:picMk id="21" creationId="{D748042E-AE4D-B192-80FF-12DA3305F594}"/>
          </ac:picMkLst>
        </pc:picChg>
      </pc:sldChg>
      <pc:sldChg chg="addSp delSp modSp mod">
        <pc:chgData name="nourah Alaklabi" userId="b439187ee2954565" providerId="LiveId" clId="{80A72A54-98C7-424C-B161-FA8EB0434AC3}" dt="2023-12-24T10:30:37.728" v="1512" actId="20577"/>
        <pc:sldMkLst>
          <pc:docMk/>
          <pc:sldMk cId="0" sldId="268"/>
        </pc:sldMkLst>
        <pc:spChg chg="add mod">
          <ac:chgData name="nourah Alaklabi" userId="b439187ee2954565" providerId="LiveId" clId="{80A72A54-98C7-424C-B161-FA8EB0434AC3}" dt="2023-12-24T10:30:37.728" v="1512" actId="20577"/>
          <ac:spMkLst>
            <pc:docMk/>
            <pc:sldMk cId="0" sldId="268"/>
            <ac:spMk id="16" creationId="{DEFA309F-E4A9-8012-F625-E53C08B37AFF}"/>
          </ac:spMkLst>
        </pc:spChg>
        <pc:picChg chg="mod">
          <ac:chgData name="nourah Alaklabi" userId="b439187ee2954565" providerId="LiveId" clId="{80A72A54-98C7-424C-B161-FA8EB0434AC3}" dt="2023-12-24T10:22:52.437" v="1423" actId="1076"/>
          <ac:picMkLst>
            <pc:docMk/>
            <pc:sldMk cId="0" sldId="268"/>
            <ac:picMk id="10" creationId="{00000000-0000-0000-0000-000000000000}"/>
          </ac:picMkLst>
        </pc:picChg>
        <pc:picChg chg="mod">
          <ac:chgData name="nourah Alaklabi" userId="b439187ee2954565" providerId="LiveId" clId="{80A72A54-98C7-424C-B161-FA8EB0434AC3}" dt="2023-12-24T10:23:04.049" v="1426" actId="1076"/>
          <ac:picMkLst>
            <pc:docMk/>
            <pc:sldMk cId="0" sldId="268"/>
            <ac:picMk id="11" creationId="{00000000-0000-0000-0000-000000000000}"/>
          </ac:picMkLst>
        </pc:picChg>
        <pc:picChg chg="add mod">
          <ac:chgData name="nourah Alaklabi" userId="b439187ee2954565" providerId="LiveId" clId="{80A72A54-98C7-424C-B161-FA8EB0434AC3}" dt="2023-12-24T10:22:58.134" v="1425" actId="1440"/>
          <ac:picMkLst>
            <pc:docMk/>
            <pc:sldMk cId="0" sldId="268"/>
            <ac:picMk id="15" creationId="{6AB6AF04-7C6A-2612-DD50-037EC3E2D404}"/>
          </ac:picMkLst>
        </pc:picChg>
        <pc:picChg chg="del">
          <ac:chgData name="nourah Alaklabi" userId="b439187ee2954565" providerId="LiveId" clId="{80A72A54-98C7-424C-B161-FA8EB0434AC3}" dt="2023-12-24T10:22:06.081" v="1416" actId="21"/>
          <ac:picMkLst>
            <pc:docMk/>
            <pc:sldMk cId="0" sldId="268"/>
            <ac:picMk id="19" creationId="{FAB6D930-DFF8-CF75-8732-8324608E4679}"/>
          </ac:picMkLst>
        </pc:picChg>
      </pc:sldChg>
      <pc:sldChg chg="modSp">
        <pc:chgData name="nourah Alaklabi" userId="b439187ee2954565" providerId="LiveId" clId="{80A72A54-98C7-424C-B161-FA8EB0434AC3}" dt="2023-12-24T10:26:00.721" v="1427"/>
        <pc:sldMkLst>
          <pc:docMk/>
          <pc:sldMk cId="0" sldId="269"/>
        </pc:sldMkLst>
        <pc:picChg chg="mod">
          <ac:chgData name="nourah Alaklabi" userId="b439187ee2954565" providerId="LiveId" clId="{80A72A54-98C7-424C-B161-FA8EB0434AC3}" dt="2023-12-24T10:26:00.721" v="1427"/>
          <ac:picMkLst>
            <pc:docMk/>
            <pc:sldMk cId="0" sldId="269"/>
            <ac:picMk id="16" creationId="{00000000-0000-0000-0000-000000000000}"/>
          </ac:picMkLst>
        </pc:picChg>
      </pc:sldChg>
      <pc:sldChg chg="addSp delSp modSp mod">
        <pc:chgData name="nourah Alaklabi" userId="b439187ee2954565" providerId="LiveId" clId="{80A72A54-98C7-424C-B161-FA8EB0434AC3}" dt="2023-12-24T09:57:47.239" v="1309"/>
        <pc:sldMkLst>
          <pc:docMk/>
          <pc:sldMk cId="1376724301" sldId="291"/>
        </pc:sldMkLst>
        <pc:spChg chg="mod">
          <ac:chgData name="nourah Alaklabi" userId="b439187ee2954565" providerId="LiveId" clId="{80A72A54-98C7-424C-B161-FA8EB0434AC3}" dt="2023-12-24T09:54:48.431" v="1275" actId="20577"/>
          <ac:spMkLst>
            <pc:docMk/>
            <pc:sldMk cId="1376724301" sldId="291"/>
            <ac:spMk id="13" creationId="{00000000-0000-0000-0000-000000000000}"/>
          </ac:spMkLst>
        </pc:spChg>
        <pc:spChg chg="add mod">
          <ac:chgData name="nourah Alaklabi" userId="b439187ee2954565" providerId="LiveId" clId="{80A72A54-98C7-424C-B161-FA8EB0434AC3}" dt="2023-12-24T09:57:47.239" v="1309"/>
          <ac:spMkLst>
            <pc:docMk/>
            <pc:sldMk cId="1376724301" sldId="291"/>
            <ac:spMk id="18" creationId="{2E771BA6-80B2-2DE6-33FC-3B5A5DD4171C}"/>
          </ac:spMkLst>
        </pc:spChg>
        <pc:picChg chg="add mod">
          <ac:chgData name="nourah Alaklabi" userId="b439187ee2954565" providerId="LiveId" clId="{80A72A54-98C7-424C-B161-FA8EB0434AC3}" dt="2023-12-24T09:55:30.110" v="1280" actId="14100"/>
          <ac:picMkLst>
            <pc:docMk/>
            <pc:sldMk cId="1376724301" sldId="291"/>
            <ac:picMk id="16" creationId="{0EF8C96D-5B5B-96FF-1DFC-6D1FAACA13BD}"/>
          </ac:picMkLst>
        </pc:picChg>
        <pc:picChg chg="del">
          <ac:chgData name="nourah Alaklabi" userId="b439187ee2954565" providerId="LiveId" clId="{80A72A54-98C7-424C-B161-FA8EB0434AC3}" dt="2023-12-24T09:54:38.007" v="1263" actId="21"/>
          <ac:picMkLst>
            <pc:docMk/>
            <pc:sldMk cId="1376724301" sldId="291"/>
            <ac:picMk id="17" creationId="{D3D341ED-4056-7A80-0B9F-AD98A1FA80A3}"/>
          </ac:picMkLst>
        </pc:picChg>
      </pc:sldChg>
      <pc:sldChg chg="addSp delSp modSp mod">
        <pc:chgData name="nourah Alaklabi" userId="b439187ee2954565" providerId="LiveId" clId="{80A72A54-98C7-424C-B161-FA8EB0434AC3}" dt="2023-12-24T10:29:51.964" v="1504" actId="20577"/>
        <pc:sldMkLst>
          <pc:docMk/>
          <pc:sldMk cId="3053878812" sldId="293"/>
        </pc:sldMkLst>
        <pc:spChg chg="add del mod">
          <ac:chgData name="nourah Alaklabi" userId="b439187ee2954565" providerId="LiveId" clId="{80A72A54-98C7-424C-B161-FA8EB0434AC3}" dt="2023-12-24T10:00:11.314" v="1359" actId="21"/>
          <ac:spMkLst>
            <pc:docMk/>
            <pc:sldMk cId="3053878812" sldId="293"/>
            <ac:spMk id="14" creationId="{E59DA151-8911-07CD-983F-B602830F171C}"/>
          </ac:spMkLst>
        </pc:spChg>
        <pc:spChg chg="add mod">
          <ac:chgData name="nourah Alaklabi" userId="b439187ee2954565" providerId="LiveId" clId="{80A72A54-98C7-424C-B161-FA8EB0434AC3}" dt="2023-12-24T10:01:40.636" v="1373" actId="1076"/>
          <ac:spMkLst>
            <pc:docMk/>
            <pc:sldMk cId="3053878812" sldId="293"/>
            <ac:spMk id="17" creationId="{79FBA20B-3BA1-6F0C-B211-D1C48D52F839}"/>
          </ac:spMkLst>
        </pc:spChg>
        <pc:spChg chg="add mod">
          <ac:chgData name="nourah Alaklabi" userId="b439187ee2954565" providerId="LiveId" clId="{80A72A54-98C7-424C-B161-FA8EB0434AC3}" dt="2023-12-24T10:01:11.333" v="1371" actId="20577"/>
          <ac:spMkLst>
            <pc:docMk/>
            <pc:sldMk cId="3053878812" sldId="293"/>
            <ac:spMk id="18" creationId="{BCED50E1-92DA-DC6C-5BF1-3A0A564C2B37}"/>
          </ac:spMkLst>
        </pc:spChg>
        <pc:spChg chg="add mod">
          <ac:chgData name="nourah Alaklabi" userId="b439187ee2954565" providerId="LiveId" clId="{80A72A54-98C7-424C-B161-FA8EB0434AC3}" dt="2023-12-24T10:29:51.964" v="1504" actId="20577"/>
          <ac:spMkLst>
            <pc:docMk/>
            <pc:sldMk cId="3053878812" sldId="293"/>
            <ac:spMk id="19" creationId="{3A207466-7900-6037-FA8E-91C42B0BC9C2}"/>
          </ac:spMkLst>
        </pc:spChg>
        <pc:spChg chg="mod">
          <ac:chgData name="nourah Alaklabi" userId="b439187ee2954565" providerId="LiveId" clId="{80A72A54-98C7-424C-B161-FA8EB0434AC3}" dt="2023-12-24T09:58:20.029" v="1330" actId="20577"/>
          <ac:spMkLst>
            <pc:docMk/>
            <pc:sldMk cId="3053878812" sldId="293"/>
            <ac:spMk id="21" creationId="{0E6EE7EC-02B6-93E4-BF3B-9C6C20502F94}"/>
          </ac:spMkLst>
        </pc:spChg>
        <pc:picChg chg="add mod">
          <ac:chgData name="nourah Alaklabi" userId="b439187ee2954565" providerId="LiveId" clId="{80A72A54-98C7-424C-B161-FA8EB0434AC3}" dt="2023-12-24T10:01:31.883" v="1372" actId="1440"/>
          <ac:picMkLst>
            <pc:docMk/>
            <pc:sldMk cId="3053878812" sldId="293"/>
            <ac:picMk id="12" creationId="{84B874F0-B729-C95D-81F7-5A099F0E104B}"/>
          </ac:picMkLst>
        </pc:picChg>
        <pc:picChg chg="del">
          <ac:chgData name="nourah Alaklabi" userId="b439187ee2954565" providerId="LiveId" clId="{80A72A54-98C7-424C-B161-FA8EB0434AC3}" dt="2023-12-24T09:57:58.028" v="1311" actId="21"/>
          <ac:picMkLst>
            <pc:docMk/>
            <pc:sldMk cId="3053878812" sldId="293"/>
            <ac:picMk id="16" creationId="{C1F1729A-8553-89E9-B3BF-4F542D6D9AFC}"/>
          </ac:picMkLst>
        </pc:picChg>
      </pc:sldChg>
      <pc:sldChg chg="addSp delSp modSp mod">
        <pc:chgData name="nourah Alaklabi" userId="b439187ee2954565" providerId="LiveId" clId="{80A72A54-98C7-424C-B161-FA8EB0434AC3}" dt="2023-12-24T10:59:58.805" v="1526" actId="1440"/>
        <pc:sldMkLst>
          <pc:docMk/>
          <pc:sldMk cId="3946142108" sldId="295"/>
        </pc:sldMkLst>
        <pc:spChg chg="mod">
          <ac:chgData name="nourah Alaklabi" userId="b439187ee2954565" providerId="LiveId" clId="{80A72A54-98C7-424C-B161-FA8EB0434AC3}" dt="2023-12-24T08:35:08.227" v="188" actId="1076"/>
          <ac:spMkLst>
            <pc:docMk/>
            <pc:sldMk cId="3946142108" sldId="295"/>
            <ac:spMk id="22" creationId="{ED4F2447-9F05-81E4-5FA7-E25EAC646B8E}"/>
          </ac:spMkLst>
        </pc:spChg>
        <pc:picChg chg="del">
          <ac:chgData name="nourah Alaklabi" userId="b439187ee2954565" providerId="LiveId" clId="{80A72A54-98C7-424C-B161-FA8EB0434AC3}" dt="2023-12-24T10:54:00.480" v="1516" actId="21"/>
          <ac:picMkLst>
            <pc:docMk/>
            <pc:sldMk cId="3946142108" sldId="295"/>
            <ac:picMk id="16" creationId="{1BC9F2AD-CA00-E900-675E-7C21C4444718}"/>
          </ac:picMkLst>
        </pc:picChg>
        <pc:picChg chg="add mod">
          <ac:chgData name="nourah Alaklabi" userId="b439187ee2954565" providerId="LiveId" clId="{80A72A54-98C7-424C-B161-FA8EB0434AC3}" dt="2023-12-24T10:59:58.805" v="1526" actId="1440"/>
          <ac:picMkLst>
            <pc:docMk/>
            <pc:sldMk cId="3946142108" sldId="295"/>
            <ac:picMk id="17" creationId="{852DE9E8-27C1-B31B-AE61-838683D404CA}"/>
          </ac:picMkLst>
        </pc:picChg>
      </pc:sldChg>
      <pc:sldChg chg="addSp delSp modSp mod">
        <pc:chgData name="nourah Alaklabi" userId="b439187ee2954565" providerId="LiveId" clId="{80A72A54-98C7-424C-B161-FA8EB0434AC3}" dt="2023-12-24T10:33:52.693" v="1515"/>
        <pc:sldMkLst>
          <pc:docMk/>
          <pc:sldMk cId="3183564102" sldId="296"/>
        </pc:sldMkLst>
        <pc:spChg chg="del">
          <ac:chgData name="nourah Alaklabi" userId="b439187ee2954565" providerId="LiveId" clId="{80A72A54-98C7-424C-B161-FA8EB0434AC3}" dt="2023-12-24T08:48:34.737" v="192" actId="21"/>
          <ac:spMkLst>
            <pc:docMk/>
            <pc:sldMk cId="3183564102" sldId="296"/>
            <ac:spMk id="21" creationId="{C833914B-0799-8FE7-44F5-0B94FBF04D98}"/>
          </ac:spMkLst>
        </pc:spChg>
        <pc:spChg chg="mod">
          <ac:chgData name="nourah Alaklabi" userId="b439187ee2954565" providerId="LiveId" clId="{80A72A54-98C7-424C-B161-FA8EB0434AC3}" dt="2023-12-24T08:49:09.259" v="201" actId="20577"/>
          <ac:spMkLst>
            <pc:docMk/>
            <pc:sldMk cId="3183564102" sldId="296"/>
            <ac:spMk id="22" creationId="{ED4F2447-9F05-81E4-5FA7-E25EAC646B8E}"/>
          </ac:spMkLst>
        </pc:spChg>
        <pc:picChg chg="add mod">
          <ac:chgData name="nourah Alaklabi" userId="b439187ee2954565" providerId="LiveId" clId="{80A72A54-98C7-424C-B161-FA8EB0434AC3}" dt="2023-12-24T10:33:52.693" v="1515"/>
          <ac:picMkLst>
            <pc:docMk/>
            <pc:sldMk cId="3183564102" sldId="296"/>
            <ac:picMk id="14" creationId="{7DCEEFED-AD9B-2579-B8BD-3E6F23B5D804}"/>
          </ac:picMkLst>
        </pc:picChg>
        <pc:picChg chg="del">
          <ac:chgData name="nourah Alaklabi" userId="b439187ee2954565" providerId="LiveId" clId="{80A72A54-98C7-424C-B161-FA8EB0434AC3}" dt="2023-12-24T08:36:47.675" v="189" actId="21"/>
          <ac:picMkLst>
            <pc:docMk/>
            <pc:sldMk cId="3183564102" sldId="296"/>
            <ac:picMk id="16" creationId="{774B6CFE-BC82-2422-FC1C-F507D357719B}"/>
          </ac:picMkLst>
        </pc:picChg>
        <pc:picChg chg="add mod">
          <ac:chgData name="nourah Alaklabi" userId="b439187ee2954565" providerId="LiveId" clId="{80A72A54-98C7-424C-B161-FA8EB0434AC3}" dt="2023-12-24T09:42:33.008" v="1086" actId="1440"/>
          <ac:picMkLst>
            <pc:docMk/>
            <pc:sldMk cId="3183564102" sldId="296"/>
            <ac:picMk id="18" creationId="{6AAC9A20-CE1D-5F8E-5D26-A8FF519B63BE}"/>
          </ac:picMkLst>
        </pc:picChg>
        <pc:picChg chg="del">
          <ac:chgData name="nourah Alaklabi" userId="b439187ee2954565" providerId="LiveId" clId="{80A72A54-98C7-424C-B161-FA8EB0434AC3}" dt="2023-12-24T09:41:57.090" v="1080" actId="21"/>
          <ac:picMkLst>
            <pc:docMk/>
            <pc:sldMk cId="3183564102" sldId="296"/>
            <ac:picMk id="24" creationId="{C3CB2241-EE4A-5FC8-6A06-D7C2923D808D}"/>
          </ac:picMkLst>
        </pc:picChg>
      </pc:sldChg>
      <pc:sldChg chg="addSp delSp modSp mod">
        <pc:chgData name="nourah Alaklabi" userId="b439187ee2954565" providerId="LiveId" clId="{80A72A54-98C7-424C-B161-FA8EB0434AC3}" dt="2023-12-24T09:24:07.268" v="1062" actId="1076"/>
        <pc:sldMkLst>
          <pc:docMk/>
          <pc:sldMk cId="2287930805" sldId="297"/>
        </pc:sldMkLst>
        <pc:spChg chg="mod">
          <ac:chgData name="nourah Alaklabi" userId="b439187ee2954565" providerId="LiveId" clId="{80A72A54-98C7-424C-B161-FA8EB0434AC3}" dt="2023-12-24T09:09:58.853" v="948" actId="1076"/>
          <ac:spMkLst>
            <pc:docMk/>
            <pc:sldMk cId="2287930805" sldId="297"/>
            <ac:spMk id="6" creationId="{00000000-0000-0000-0000-000000000000}"/>
          </ac:spMkLst>
        </pc:spChg>
        <pc:spChg chg="mod">
          <ac:chgData name="nourah Alaklabi" userId="b439187ee2954565" providerId="LiveId" clId="{80A72A54-98C7-424C-B161-FA8EB0434AC3}" dt="2023-12-24T09:15:11.113" v="963" actId="1076"/>
          <ac:spMkLst>
            <pc:docMk/>
            <pc:sldMk cId="2287930805" sldId="297"/>
            <ac:spMk id="12" creationId="{ADCB958E-3726-F220-DC89-6E9069F63599}"/>
          </ac:spMkLst>
        </pc:spChg>
        <pc:spChg chg="add mod">
          <ac:chgData name="nourah Alaklabi" userId="b439187ee2954565" providerId="LiveId" clId="{80A72A54-98C7-424C-B161-FA8EB0434AC3}" dt="2023-12-24T09:10:09.342" v="949" actId="1076"/>
          <ac:spMkLst>
            <pc:docMk/>
            <pc:sldMk cId="2287930805" sldId="297"/>
            <ac:spMk id="16" creationId="{B44B3BFC-FCAD-D741-8DD8-57EBC550E531}"/>
          </ac:spMkLst>
        </pc:spChg>
        <pc:spChg chg="add mod">
          <ac:chgData name="nourah Alaklabi" userId="b439187ee2954565" providerId="LiveId" clId="{80A72A54-98C7-424C-B161-FA8EB0434AC3}" dt="2023-12-24T09:19:52.528" v="993" actId="1076"/>
          <ac:spMkLst>
            <pc:docMk/>
            <pc:sldMk cId="2287930805" sldId="297"/>
            <ac:spMk id="17" creationId="{05FFDD89-C0C1-3BB4-C46D-BBD27DCE5730}"/>
          </ac:spMkLst>
        </pc:spChg>
        <pc:spChg chg="add mod">
          <ac:chgData name="nourah Alaklabi" userId="b439187ee2954565" providerId="LiveId" clId="{80A72A54-98C7-424C-B161-FA8EB0434AC3}" dt="2023-12-24T09:24:07.268" v="1062" actId="1076"/>
          <ac:spMkLst>
            <pc:docMk/>
            <pc:sldMk cId="2287930805" sldId="297"/>
            <ac:spMk id="19" creationId="{C267D98E-02AA-BE29-5C9D-24E32ADCFB53}"/>
          </ac:spMkLst>
        </pc:spChg>
        <pc:spChg chg="mod">
          <ac:chgData name="nourah Alaklabi" userId="b439187ee2954565" providerId="LiveId" clId="{80A72A54-98C7-424C-B161-FA8EB0434AC3}" dt="2023-12-24T09:19:49.293" v="992" actId="14100"/>
          <ac:spMkLst>
            <pc:docMk/>
            <pc:sldMk cId="2287930805" sldId="297"/>
            <ac:spMk id="29" creationId="{CF114004-7AD3-B33F-8C94-520624C469A5}"/>
          </ac:spMkLst>
        </pc:spChg>
        <pc:spChg chg="del mod">
          <ac:chgData name="nourah Alaklabi" userId="b439187ee2954565" providerId="LiveId" clId="{80A72A54-98C7-424C-B161-FA8EB0434AC3}" dt="2023-12-24T08:57:11.416" v="575" actId="21"/>
          <ac:spMkLst>
            <pc:docMk/>
            <pc:sldMk cId="2287930805" sldId="297"/>
            <ac:spMk id="30" creationId="{4F719E56-6156-FCB3-8ED8-4EF99B4C887F}"/>
          </ac:spMkLst>
        </pc:spChg>
        <pc:spChg chg="del">
          <ac:chgData name="nourah Alaklabi" userId="b439187ee2954565" providerId="LiveId" clId="{80A72A54-98C7-424C-B161-FA8EB0434AC3}" dt="2023-12-24T08:56:02.960" v="465" actId="21"/>
          <ac:spMkLst>
            <pc:docMk/>
            <pc:sldMk cId="2287930805" sldId="297"/>
            <ac:spMk id="31" creationId="{04348899-FBFA-D9FC-F75A-1613CD57DEDB}"/>
          </ac:spMkLst>
        </pc:spChg>
        <pc:spChg chg="del">
          <ac:chgData name="nourah Alaklabi" userId="b439187ee2954565" providerId="LiveId" clId="{80A72A54-98C7-424C-B161-FA8EB0434AC3}" dt="2023-12-24T08:51:33.274" v="217" actId="21"/>
          <ac:spMkLst>
            <pc:docMk/>
            <pc:sldMk cId="2287930805" sldId="297"/>
            <ac:spMk id="32" creationId="{12F6A471-B100-85A7-96F2-EFCC8EA649B7}"/>
          </ac:spMkLst>
        </pc:spChg>
        <pc:spChg chg="del">
          <ac:chgData name="nourah Alaklabi" userId="b439187ee2954565" providerId="LiveId" clId="{80A72A54-98C7-424C-B161-FA8EB0434AC3}" dt="2023-12-24T08:51:30.626" v="216" actId="21"/>
          <ac:spMkLst>
            <pc:docMk/>
            <pc:sldMk cId="2287930805" sldId="297"/>
            <ac:spMk id="33" creationId="{F9ACB07E-68AC-28E1-6011-FA5F3F665B35}"/>
          </ac:spMkLst>
        </pc:spChg>
        <pc:grpChg chg="mod">
          <ac:chgData name="nourah Alaklabi" userId="b439187ee2954565" providerId="LiveId" clId="{80A72A54-98C7-424C-B161-FA8EB0434AC3}" dt="2023-12-24T09:09:32.413" v="947" actId="1076"/>
          <ac:grpSpMkLst>
            <pc:docMk/>
            <pc:sldMk cId="2287930805" sldId="297"/>
            <ac:grpSpMk id="5" creationId="{00000000-0000-0000-0000-000000000000}"/>
          </ac:grpSpMkLst>
        </pc:grpChg>
        <pc:picChg chg="del">
          <ac:chgData name="nourah Alaklabi" userId="b439187ee2954565" providerId="LiveId" clId="{80A72A54-98C7-424C-B161-FA8EB0434AC3}" dt="2023-12-24T08:51:19.541" v="214" actId="21"/>
          <ac:picMkLst>
            <pc:docMk/>
            <pc:sldMk cId="2287930805" sldId="297"/>
            <ac:picMk id="21" creationId="{E1692C2F-960A-57A7-A4C3-0D2DD75B544B}"/>
          </ac:picMkLst>
        </pc:picChg>
        <pc:picChg chg="del">
          <ac:chgData name="nourah Alaklabi" userId="b439187ee2954565" providerId="LiveId" clId="{80A72A54-98C7-424C-B161-FA8EB0434AC3}" dt="2023-12-24T08:51:22.588" v="215" actId="21"/>
          <ac:picMkLst>
            <pc:docMk/>
            <pc:sldMk cId="2287930805" sldId="297"/>
            <ac:picMk id="28" creationId="{482B3875-C454-930E-F259-C72E28025C1C}"/>
          </ac:picMkLst>
        </pc:picChg>
      </pc:sldChg>
      <pc:sldChg chg="addSp delSp modSp add mod">
        <pc:chgData name="nourah Alaklabi" userId="b439187ee2954565" providerId="LiveId" clId="{80A72A54-98C7-424C-B161-FA8EB0434AC3}" dt="2023-12-24T10:29:15.585" v="1502" actId="1076"/>
        <pc:sldMkLst>
          <pc:docMk/>
          <pc:sldMk cId="1184490451" sldId="298"/>
        </pc:sldMkLst>
        <pc:spChg chg="add del mod">
          <ac:chgData name="nourah Alaklabi" userId="b439187ee2954565" providerId="LiveId" clId="{80A72A54-98C7-424C-B161-FA8EB0434AC3}" dt="2023-12-24T10:28:13.661" v="1438"/>
          <ac:spMkLst>
            <pc:docMk/>
            <pc:sldMk cId="1184490451" sldId="298"/>
            <ac:spMk id="12" creationId="{A07E88A0-22F8-641F-6D01-3A5D6FB3396D}"/>
          </ac:spMkLst>
        </pc:spChg>
        <pc:spChg chg="add mod">
          <ac:chgData name="nourah Alaklabi" userId="b439187ee2954565" providerId="LiveId" clId="{80A72A54-98C7-424C-B161-FA8EB0434AC3}" dt="2023-12-24T10:29:15.585" v="1502" actId="1076"/>
          <ac:spMkLst>
            <pc:docMk/>
            <pc:sldMk cId="1184490451" sldId="298"/>
            <ac:spMk id="17" creationId="{349F3522-55E0-94C8-385F-2D6F2D5BF5FF}"/>
          </ac:spMkLst>
        </pc:spChg>
        <pc:picChg chg="del">
          <ac:chgData name="nourah Alaklabi" userId="b439187ee2954565" providerId="LiveId" clId="{80A72A54-98C7-424C-B161-FA8EB0434AC3}" dt="2023-12-24T10:27:36.725" v="1435" actId="21"/>
          <ac:picMkLst>
            <pc:docMk/>
            <pc:sldMk cId="1184490451" sldId="298"/>
            <ac:picMk id="13" creationId="{A74BB327-F7FD-5422-A828-9A9178012254}"/>
          </ac:picMkLst>
        </pc:picChg>
      </pc:sldChg>
      <pc:sldChg chg="delSp del mod">
        <pc:chgData name="nourah Alaklabi" userId="b439187ee2954565" providerId="LiveId" clId="{80A72A54-98C7-424C-B161-FA8EB0434AC3}" dt="2023-12-24T10:20:34.646" v="1408" actId="2696"/>
        <pc:sldMkLst>
          <pc:docMk/>
          <pc:sldMk cId="1263345402" sldId="298"/>
        </pc:sldMkLst>
        <pc:picChg chg="del">
          <ac:chgData name="nourah Alaklabi" userId="b439187ee2954565" providerId="LiveId" clId="{80A72A54-98C7-424C-B161-FA8EB0434AC3}" dt="2023-12-24T10:19:55.663" v="1406" actId="21"/>
          <ac:picMkLst>
            <pc:docMk/>
            <pc:sldMk cId="1263345402" sldId="298"/>
            <ac:picMk id="23" creationId="{72687689-5B66-8421-0079-182452BBEF53}"/>
          </ac:picMkLst>
        </pc:picChg>
        <pc:picChg chg="del">
          <ac:chgData name="nourah Alaklabi" userId="b439187ee2954565" providerId="LiveId" clId="{80A72A54-98C7-424C-B161-FA8EB0434AC3}" dt="2023-12-24T10:19:58.145" v="1407" actId="21"/>
          <ac:picMkLst>
            <pc:docMk/>
            <pc:sldMk cId="1263345402" sldId="298"/>
            <ac:picMk id="25" creationId="{2B1B55FA-4C47-FFA9-56C3-D706198ED860}"/>
          </ac:picMkLst>
        </pc:picChg>
      </pc:sldChg>
    </pc:docChg>
  </pc:docChgLst>
  <pc:docChgLst>
    <pc:chgData name="nourah Alaklabi" userId="b439187ee2954565" providerId="LiveId" clId="{1C855D1F-1945-45E5-83FE-B0E078AADAA1}"/>
    <pc:docChg chg="undo custSel addSld modSld">
      <pc:chgData name="nourah Alaklabi" userId="b439187ee2954565" providerId="LiveId" clId="{1C855D1F-1945-45E5-83FE-B0E078AADAA1}" dt="2023-02-14T16:09:37.149" v="321" actId="2711"/>
      <pc:docMkLst>
        <pc:docMk/>
      </pc:docMkLst>
      <pc:sldChg chg="modSp mod">
        <pc:chgData name="nourah Alaklabi" userId="b439187ee2954565" providerId="LiveId" clId="{1C855D1F-1945-45E5-83FE-B0E078AADAA1}" dt="2023-02-11T11:06:18.752" v="0" actId="782"/>
        <pc:sldMkLst>
          <pc:docMk/>
          <pc:sldMk cId="0" sldId="257"/>
        </pc:sldMkLst>
        <pc:spChg chg="mod">
          <ac:chgData name="nourah Alaklabi" userId="b439187ee2954565" providerId="LiveId" clId="{1C855D1F-1945-45E5-83FE-B0E078AADAA1}" dt="2023-02-11T11:06:18.752" v="0" actId="782"/>
          <ac:spMkLst>
            <pc:docMk/>
            <pc:sldMk cId="0" sldId="257"/>
            <ac:spMk id="12" creationId="{00000000-0000-0000-0000-000000000000}"/>
          </ac:spMkLst>
        </pc:spChg>
      </pc:sldChg>
      <pc:sldChg chg="modSp mod">
        <pc:chgData name="nourah Alaklabi" userId="b439187ee2954565" providerId="LiveId" clId="{1C855D1F-1945-45E5-83FE-B0E078AADAA1}" dt="2023-02-11T11:06:27.037" v="1" actId="782"/>
        <pc:sldMkLst>
          <pc:docMk/>
          <pc:sldMk cId="0" sldId="258"/>
        </pc:sldMkLst>
        <pc:spChg chg="mod">
          <ac:chgData name="nourah Alaklabi" userId="b439187ee2954565" providerId="LiveId" clId="{1C855D1F-1945-45E5-83FE-B0E078AADAA1}" dt="2023-02-11T11:06:27.037" v="1" actId="782"/>
          <ac:spMkLst>
            <pc:docMk/>
            <pc:sldMk cId="0" sldId="258"/>
            <ac:spMk id="11" creationId="{00000000-0000-0000-0000-000000000000}"/>
          </ac:spMkLst>
        </pc:spChg>
      </pc:sldChg>
      <pc:sldChg chg="modSp mod">
        <pc:chgData name="nourah Alaklabi" userId="b439187ee2954565" providerId="LiveId" clId="{1C855D1F-1945-45E5-83FE-B0E078AADAA1}" dt="2023-02-14T07:31:26.725" v="22" actId="207"/>
        <pc:sldMkLst>
          <pc:docMk/>
          <pc:sldMk cId="0" sldId="260"/>
        </pc:sldMkLst>
        <pc:spChg chg="mod">
          <ac:chgData name="nourah Alaklabi" userId="b439187ee2954565" providerId="LiveId" clId="{1C855D1F-1945-45E5-83FE-B0E078AADAA1}" dt="2023-02-11T11:06:36.305" v="2" actId="782"/>
          <ac:spMkLst>
            <pc:docMk/>
            <pc:sldMk cId="0" sldId="260"/>
            <ac:spMk id="13" creationId="{00000000-0000-0000-0000-000000000000}"/>
          </ac:spMkLst>
        </pc:spChg>
        <pc:spChg chg="mod">
          <ac:chgData name="nourah Alaklabi" userId="b439187ee2954565" providerId="LiveId" clId="{1C855D1F-1945-45E5-83FE-B0E078AADAA1}" dt="2023-02-14T07:30:52.690" v="17" actId="108"/>
          <ac:spMkLst>
            <pc:docMk/>
            <pc:sldMk cId="0" sldId="260"/>
            <ac:spMk id="14" creationId="{00000000-0000-0000-0000-000000000000}"/>
          </ac:spMkLst>
        </pc:spChg>
        <pc:spChg chg="mod">
          <ac:chgData name="nourah Alaklabi" userId="b439187ee2954565" providerId="LiveId" clId="{1C855D1F-1945-45E5-83FE-B0E078AADAA1}" dt="2023-02-14T07:31:26.725" v="22" actId="207"/>
          <ac:spMkLst>
            <pc:docMk/>
            <pc:sldMk cId="0" sldId="260"/>
            <ac:spMk id="15" creationId="{00000000-0000-0000-0000-000000000000}"/>
          </ac:spMkLst>
        </pc:spChg>
      </pc:sldChg>
      <pc:sldChg chg="modSp mod">
        <pc:chgData name="nourah Alaklabi" userId="b439187ee2954565" providerId="LiveId" clId="{1C855D1F-1945-45E5-83FE-B0E078AADAA1}" dt="2023-02-14T07:41:34.859" v="52" actId="1076"/>
        <pc:sldMkLst>
          <pc:docMk/>
          <pc:sldMk cId="0" sldId="261"/>
        </pc:sldMkLst>
        <pc:spChg chg="mod">
          <ac:chgData name="nourah Alaklabi" userId="b439187ee2954565" providerId="LiveId" clId="{1C855D1F-1945-45E5-83FE-B0E078AADAA1}" dt="2023-02-11T11:07:15.094" v="6" actId="782"/>
          <ac:spMkLst>
            <pc:docMk/>
            <pc:sldMk cId="0" sldId="261"/>
            <ac:spMk id="11" creationId="{00000000-0000-0000-0000-000000000000}"/>
          </ac:spMkLst>
        </pc:spChg>
        <pc:spChg chg="mod">
          <ac:chgData name="nourah Alaklabi" userId="b439187ee2954565" providerId="LiveId" clId="{1C855D1F-1945-45E5-83FE-B0E078AADAA1}" dt="2023-02-11T11:07:19.604" v="7" actId="782"/>
          <ac:spMkLst>
            <pc:docMk/>
            <pc:sldMk cId="0" sldId="261"/>
            <ac:spMk id="12" creationId="{00000000-0000-0000-0000-000000000000}"/>
          </ac:spMkLst>
        </pc:spChg>
        <pc:spChg chg="mod">
          <ac:chgData name="nourah Alaklabi" userId="b439187ee2954565" providerId="LiveId" clId="{1C855D1F-1945-45E5-83FE-B0E078AADAA1}" dt="2023-02-11T11:07:05.794" v="5" actId="782"/>
          <ac:spMkLst>
            <pc:docMk/>
            <pc:sldMk cId="0" sldId="261"/>
            <ac:spMk id="16" creationId="{00000000-0000-0000-0000-000000000000}"/>
          </ac:spMkLst>
        </pc:spChg>
        <pc:grpChg chg="mod">
          <ac:chgData name="nourah Alaklabi" userId="b439187ee2954565" providerId="LiveId" clId="{1C855D1F-1945-45E5-83FE-B0E078AADAA1}" dt="2023-02-14T07:41:34.859" v="52" actId="1076"/>
          <ac:grpSpMkLst>
            <pc:docMk/>
            <pc:sldMk cId="0" sldId="261"/>
            <ac:grpSpMk id="5" creationId="{00000000-0000-0000-0000-000000000000}"/>
          </ac:grpSpMkLst>
        </pc:grpChg>
      </pc:sldChg>
      <pc:sldChg chg="modSp mod">
        <pc:chgData name="nourah Alaklabi" userId="b439187ee2954565" providerId="LiveId" clId="{1C855D1F-1945-45E5-83FE-B0E078AADAA1}" dt="2023-02-14T07:35:24.135" v="27" actId="108"/>
        <pc:sldMkLst>
          <pc:docMk/>
          <pc:sldMk cId="0" sldId="265"/>
        </pc:sldMkLst>
        <pc:spChg chg="mod">
          <ac:chgData name="nourah Alaklabi" userId="b439187ee2954565" providerId="LiveId" clId="{1C855D1F-1945-45E5-83FE-B0E078AADAA1}" dt="2023-02-14T07:35:24.135" v="27" actId="108"/>
          <ac:spMkLst>
            <pc:docMk/>
            <pc:sldMk cId="0" sldId="265"/>
            <ac:spMk id="20" creationId="{00000000-0000-0000-0000-000000000000}"/>
          </ac:spMkLst>
        </pc:spChg>
        <pc:spChg chg="mod">
          <ac:chgData name="nourah Alaklabi" userId="b439187ee2954565" providerId="LiveId" clId="{1C855D1F-1945-45E5-83FE-B0E078AADAA1}" dt="2023-02-14T07:34:22.753" v="24" actId="108"/>
          <ac:spMkLst>
            <pc:docMk/>
            <pc:sldMk cId="0" sldId="265"/>
            <ac:spMk id="21" creationId="{00000000-0000-0000-0000-000000000000}"/>
          </ac:spMkLst>
        </pc:spChg>
      </pc:sldChg>
      <pc:sldChg chg="modSp mod">
        <pc:chgData name="nourah Alaklabi" userId="b439187ee2954565" providerId="LiveId" clId="{1C855D1F-1945-45E5-83FE-B0E078AADAA1}" dt="2023-02-14T07:37:53.420" v="40" actId="20577"/>
        <pc:sldMkLst>
          <pc:docMk/>
          <pc:sldMk cId="0" sldId="267"/>
        </pc:sldMkLst>
        <pc:spChg chg="mod">
          <ac:chgData name="nourah Alaklabi" userId="b439187ee2954565" providerId="LiveId" clId="{1C855D1F-1945-45E5-83FE-B0E078AADAA1}" dt="2023-02-14T07:37:53.420" v="40" actId="20577"/>
          <ac:spMkLst>
            <pc:docMk/>
            <pc:sldMk cId="0" sldId="267"/>
            <ac:spMk id="15" creationId="{00000000-0000-0000-0000-000000000000}"/>
          </ac:spMkLst>
        </pc:spChg>
      </pc:sldChg>
      <pc:sldChg chg="modSp mod">
        <pc:chgData name="nourah Alaklabi" userId="b439187ee2954565" providerId="LiveId" clId="{1C855D1F-1945-45E5-83FE-B0E078AADAA1}" dt="2023-02-14T07:38:12.382" v="41" actId="108"/>
        <pc:sldMkLst>
          <pc:docMk/>
          <pc:sldMk cId="0" sldId="268"/>
        </pc:sldMkLst>
        <pc:spChg chg="mod">
          <ac:chgData name="nourah Alaklabi" userId="b439187ee2954565" providerId="LiveId" clId="{1C855D1F-1945-45E5-83FE-B0E078AADAA1}" dt="2023-02-14T07:38:12.382" v="41" actId="108"/>
          <ac:spMkLst>
            <pc:docMk/>
            <pc:sldMk cId="0" sldId="268"/>
            <ac:spMk id="14" creationId="{00000000-0000-0000-0000-000000000000}"/>
          </ac:spMkLst>
        </pc:spChg>
      </pc:sldChg>
      <pc:sldChg chg="modSp mod">
        <pc:chgData name="nourah Alaklabi" userId="b439187ee2954565" providerId="LiveId" clId="{1C855D1F-1945-45E5-83FE-B0E078AADAA1}" dt="2023-02-14T07:39:38.376" v="43"/>
        <pc:sldMkLst>
          <pc:docMk/>
          <pc:sldMk cId="0" sldId="274"/>
        </pc:sldMkLst>
        <pc:spChg chg="mod">
          <ac:chgData name="nourah Alaklabi" userId="b439187ee2954565" providerId="LiveId" clId="{1C855D1F-1945-45E5-83FE-B0E078AADAA1}" dt="2023-02-14T07:39:38.376" v="43"/>
          <ac:spMkLst>
            <pc:docMk/>
            <pc:sldMk cId="0" sldId="274"/>
            <ac:spMk id="18" creationId="{1C0DBDDB-46BC-E3FA-6DDF-A974E56C2F40}"/>
          </ac:spMkLst>
        </pc:spChg>
      </pc:sldChg>
      <pc:sldChg chg="modSp mod">
        <pc:chgData name="nourah Alaklabi" userId="b439187ee2954565" providerId="LiveId" clId="{1C855D1F-1945-45E5-83FE-B0E078AADAA1}" dt="2023-02-14T07:40:03.590" v="46" actId="20577"/>
        <pc:sldMkLst>
          <pc:docMk/>
          <pc:sldMk cId="0" sldId="275"/>
        </pc:sldMkLst>
        <pc:spChg chg="mod">
          <ac:chgData name="nourah Alaklabi" userId="b439187ee2954565" providerId="LiveId" clId="{1C855D1F-1945-45E5-83FE-B0E078AADAA1}" dt="2023-02-14T07:40:03.590" v="46" actId="20577"/>
          <ac:spMkLst>
            <pc:docMk/>
            <pc:sldMk cId="0" sldId="275"/>
            <ac:spMk id="16" creationId="{00000000-0000-0000-0000-000000000000}"/>
          </ac:spMkLst>
        </pc:spChg>
      </pc:sldChg>
      <pc:sldChg chg="modSp mod">
        <pc:chgData name="nourah Alaklabi" userId="b439187ee2954565" providerId="LiveId" clId="{1C855D1F-1945-45E5-83FE-B0E078AADAA1}" dt="2023-02-14T07:40:20.635" v="47" actId="108"/>
        <pc:sldMkLst>
          <pc:docMk/>
          <pc:sldMk cId="0" sldId="276"/>
        </pc:sldMkLst>
        <pc:spChg chg="mod">
          <ac:chgData name="nourah Alaklabi" userId="b439187ee2954565" providerId="LiveId" clId="{1C855D1F-1945-45E5-83FE-B0E078AADAA1}" dt="2023-02-14T07:40:20.635" v="47" actId="108"/>
          <ac:spMkLst>
            <pc:docMk/>
            <pc:sldMk cId="0" sldId="276"/>
            <ac:spMk id="19" creationId="{00000000-0000-0000-0000-000000000000}"/>
          </ac:spMkLst>
        </pc:spChg>
      </pc:sldChg>
      <pc:sldChg chg="modSp mod">
        <pc:chgData name="nourah Alaklabi" userId="b439187ee2954565" providerId="LiveId" clId="{1C855D1F-1945-45E5-83FE-B0E078AADAA1}" dt="2023-02-14T07:43:43.945" v="66" actId="20577"/>
        <pc:sldMkLst>
          <pc:docMk/>
          <pc:sldMk cId="0" sldId="277"/>
        </pc:sldMkLst>
        <pc:spChg chg="mod">
          <ac:chgData name="nourah Alaklabi" userId="b439187ee2954565" providerId="LiveId" clId="{1C855D1F-1945-45E5-83FE-B0E078AADAA1}" dt="2023-02-14T07:41:14.980" v="49" actId="108"/>
          <ac:spMkLst>
            <pc:docMk/>
            <pc:sldMk cId="0" sldId="277"/>
            <ac:spMk id="11" creationId="{00000000-0000-0000-0000-000000000000}"/>
          </ac:spMkLst>
        </pc:spChg>
        <pc:spChg chg="mod">
          <ac:chgData name="nourah Alaklabi" userId="b439187ee2954565" providerId="LiveId" clId="{1C855D1F-1945-45E5-83FE-B0E078AADAA1}" dt="2023-02-14T07:42:19.216" v="57" actId="108"/>
          <ac:spMkLst>
            <pc:docMk/>
            <pc:sldMk cId="0" sldId="277"/>
            <ac:spMk id="12" creationId="{00000000-0000-0000-0000-000000000000}"/>
          </ac:spMkLst>
        </pc:spChg>
        <pc:spChg chg="mod">
          <ac:chgData name="nourah Alaklabi" userId="b439187ee2954565" providerId="LiveId" clId="{1C855D1F-1945-45E5-83FE-B0E078AADAA1}" dt="2023-02-14T07:42:04.523" v="56" actId="1076"/>
          <ac:spMkLst>
            <pc:docMk/>
            <pc:sldMk cId="0" sldId="277"/>
            <ac:spMk id="13" creationId="{00000000-0000-0000-0000-000000000000}"/>
          </ac:spMkLst>
        </pc:spChg>
        <pc:spChg chg="mod">
          <ac:chgData name="nourah Alaklabi" userId="b439187ee2954565" providerId="LiveId" clId="{1C855D1F-1945-45E5-83FE-B0E078AADAA1}" dt="2023-02-14T07:43:15.779" v="64" actId="1076"/>
          <ac:spMkLst>
            <pc:docMk/>
            <pc:sldMk cId="0" sldId="277"/>
            <ac:spMk id="15" creationId="{00000000-0000-0000-0000-000000000000}"/>
          </ac:spMkLst>
        </pc:spChg>
        <pc:spChg chg="mod">
          <ac:chgData name="nourah Alaklabi" userId="b439187ee2954565" providerId="LiveId" clId="{1C855D1F-1945-45E5-83FE-B0E078AADAA1}" dt="2023-02-14T07:43:43.945" v="66" actId="20577"/>
          <ac:spMkLst>
            <pc:docMk/>
            <pc:sldMk cId="0" sldId="277"/>
            <ac:spMk id="17" creationId="{00000000-0000-0000-0000-000000000000}"/>
          </ac:spMkLst>
        </pc:spChg>
        <pc:spChg chg="mod">
          <ac:chgData name="nourah Alaklabi" userId="b439187ee2954565" providerId="LiveId" clId="{1C855D1F-1945-45E5-83FE-B0E078AADAA1}" dt="2023-02-14T07:42:50.996" v="61" actId="20577"/>
          <ac:spMkLst>
            <pc:docMk/>
            <pc:sldMk cId="0" sldId="277"/>
            <ac:spMk id="18" creationId="{00000000-0000-0000-0000-000000000000}"/>
          </ac:spMkLst>
        </pc:spChg>
      </pc:sldChg>
      <pc:sldChg chg="modSp mod">
        <pc:chgData name="nourah Alaklabi" userId="b439187ee2954565" providerId="LiveId" clId="{1C855D1F-1945-45E5-83FE-B0E078AADAA1}" dt="2023-02-14T07:46:38.744" v="119" actId="20577"/>
        <pc:sldMkLst>
          <pc:docMk/>
          <pc:sldMk cId="0" sldId="279"/>
        </pc:sldMkLst>
        <pc:spChg chg="mod">
          <ac:chgData name="nourah Alaklabi" userId="b439187ee2954565" providerId="LiveId" clId="{1C855D1F-1945-45E5-83FE-B0E078AADAA1}" dt="2023-02-14T07:45:13.880" v="83" actId="20577"/>
          <ac:spMkLst>
            <pc:docMk/>
            <pc:sldMk cId="0" sldId="279"/>
            <ac:spMk id="20" creationId="{00000000-0000-0000-0000-000000000000}"/>
          </ac:spMkLst>
        </pc:spChg>
        <pc:spChg chg="mod">
          <ac:chgData name="nourah Alaklabi" userId="b439187ee2954565" providerId="LiveId" clId="{1C855D1F-1945-45E5-83FE-B0E078AADAA1}" dt="2023-02-14T07:44:00.068" v="67" actId="108"/>
          <ac:spMkLst>
            <pc:docMk/>
            <pc:sldMk cId="0" sldId="279"/>
            <ac:spMk id="24" creationId="{00000000-0000-0000-0000-000000000000}"/>
          </ac:spMkLst>
        </pc:spChg>
        <pc:spChg chg="mod">
          <ac:chgData name="nourah Alaklabi" userId="b439187ee2954565" providerId="LiveId" clId="{1C855D1F-1945-45E5-83FE-B0E078AADAA1}" dt="2023-02-14T07:46:38.744" v="119" actId="20577"/>
          <ac:spMkLst>
            <pc:docMk/>
            <pc:sldMk cId="0" sldId="279"/>
            <ac:spMk id="25" creationId="{00000000-0000-0000-0000-000000000000}"/>
          </ac:spMkLst>
        </pc:spChg>
        <pc:spChg chg="mod">
          <ac:chgData name="nourah Alaklabi" userId="b439187ee2954565" providerId="LiveId" clId="{1C855D1F-1945-45E5-83FE-B0E078AADAA1}" dt="2023-02-14T07:45:28.620" v="85" actId="1076"/>
          <ac:spMkLst>
            <pc:docMk/>
            <pc:sldMk cId="0" sldId="279"/>
            <ac:spMk id="27" creationId="{00000000-0000-0000-0000-000000000000}"/>
          </ac:spMkLst>
        </pc:spChg>
        <pc:grpChg chg="mod">
          <ac:chgData name="nourah Alaklabi" userId="b439187ee2954565" providerId="LiveId" clId="{1C855D1F-1945-45E5-83FE-B0E078AADAA1}" dt="2023-02-14T07:44:05.868" v="69" actId="1076"/>
          <ac:grpSpMkLst>
            <pc:docMk/>
            <pc:sldMk cId="0" sldId="279"/>
            <ac:grpSpMk id="5" creationId="{00000000-0000-0000-0000-000000000000}"/>
          </ac:grpSpMkLst>
        </pc:grpChg>
      </pc:sldChg>
      <pc:sldChg chg="modSp mod">
        <pc:chgData name="nourah Alaklabi" userId="b439187ee2954565" providerId="LiveId" clId="{1C855D1F-1945-45E5-83FE-B0E078AADAA1}" dt="2023-02-14T07:48:53.219" v="133" actId="108"/>
        <pc:sldMkLst>
          <pc:docMk/>
          <pc:sldMk cId="0" sldId="281"/>
        </pc:sldMkLst>
        <pc:spChg chg="mod">
          <ac:chgData name="nourah Alaklabi" userId="b439187ee2954565" providerId="LiveId" clId="{1C855D1F-1945-45E5-83FE-B0E078AADAA1}" dt="2023-02-14T07:48:53.219" v="133" actId="108"/>
          <ac:spMkLst>
            <pc:docMk/>
            <pc:sldMk cId="0" sldId="281"/>
            <ac:spMk id="18" creationId="{00000000-0000-0000-0000-000000000000}"/>
          </ac:spMkLst>
        </pc:spChg>
        <pc:spChg chg="mod">
          <ac:chgData name="nourah Alaklabi" userId="b439187ee2954565" providerId="LiveId" clId="{1C855D1F-1945-45E5-83FE-B0E078AADAA1}" dt="2023-02-14T07:47:26.351" v="124" actId="108"/>
          <ac:spMkLst>
            <pc:docMk/>
            <pc:sldMk cId="0" sldId="281"/>
            <ac:spMk id="22" creationId="{00000000-0000-0000-0000-000000000000}"/>
          </ac:spMkLst>
        </pc:spChg>
        <pc:spChg chg="mod">
          <ac:chgData name="nourah Alaklabi" userId="b439187ee2954565" providerId="LiveId" clId="{1C855D1F-1945-45E5-83FE-B0E078AADAA1}" dt="2023-02-14T07:48:12.371" v="131" actId="108"/>
          <ac:spMkLst>
            <pc:docMk/>
            <pc:sldMk cId="0" sldId="281"/>
            <ac:spMk id="23" creationId="{00000000-0000-0000-0000-000000000000}"/>
          </ac:spMkLst>
        </pc:spChg>
        <pc:grpChg chg="mod">
          <ac:chgData name="nourah Alaklabi" userId="b439187ee2954565" providerId="LiveId" clId="{1C855D1F-1945-45E5-83FE-B0E078AADAA1}" dt="2023-02-14T07:47:59.283" v="130" actId="1076"/>
          <ac:grpSpMkLst>
            <pc:docMk/>
            <pc:sldMk cId="0" sldId="281"/>
            <ac:grpSpMk id="5" creationId="{00000000-0000-0000-0000-000000000000}"/>
          </ac:grpSpMkLst>
        </pc:grpChg>
      </pc:sldChg>
      <pc:sldChg chg="modSp mod">
        <pc:chgData name="nourah Alaklabi" userId="b439187ee2954565" providerId="LiveId" clId="{1C855D1F-1945-45E5-83FE-B0E078AADAA1}" dt="2023-02-14T07:49:25.256" v="138" actId="20577"/>
        <pc:sldMkLst>
          <pc:docMk/>
          <pc:sldMk cId="0" sldId="282"/>
        </pc:sldMkLst>
        <pc:spChg chg="mod">
          <ac:chgData name="nourah Alaklabi" userId="b439187ee2954565" providerId="LiveId" clId="{1C855D1F-1945-45E5-83FE-B0E078AADAA1}" dt="2023-02-14T07:49:25.256" v="138" actId="20577"/>
          <ac:spMkLst>
            <pc:docMk/>
            <pc:sldMk cId="0" sldId="282"/>
            <ac:spMk id="17" creationId="{00000000-0000-0000-0000-000000000000}"/>
          </ac:spMkLst>
        </pc:spChg>
      </pc:sldChg>
      <pc:sldChg chg="modSp mod">
        <pc:chgData name="nourah Alaklabi" userId="b439187ee2954565" providerId="LiveId" clId="{1C855D1F-1945-45E5-83FE-B0E078AADAA1}" dt="2023-02-14T08:01:02.738" v="161" actId="108"/>
        <pc:sldMkLst>
          <pc:docMk/>
          <pc:sldMk cId="0" sldId="287"/>
        </pc:sldMkLst>
        <pc:spChg chg="mod">
          <ac:chgData name="nourah Alaklabi" userId="b439187ee2954565" providerId="LiveId" clId="{1C855D1F-1945-45E5-83FE-B0E078AADAA1}" dt="2023-02-14T07:55:23.444" v="140" actId="121"/>
          <ac:spMkLst>
            <pc:docMk/>
            <pc:sldMk cId="0" sldId="287"/>
            <ac:spMk id="12" creationId="{00000000-0000-0000-0000-000000000000}"/>
          </ac:spMkLst>
        </pc:spChg>
        <pc:spChg chg="mod">
          <ac:chgData name="nourah Alaklabi" userId="b439187ee2954565" providerId="LiveId" clId="{1C855D1F-1945-45E5-83FE-B0E078AADAA1}" dt="2023-02-14T07:57:48.460" v="158" actId="20577"/>
          <ac:spMkLst>
            <pc:docMk/>
            <pc:sldMk cId="0" sldId="287"/>
            <ac:spMk id="16" creationId="{00000000-0000-0000-0000-000000000000}"/>
          </ac:spMkLst>
        </pc:spChg>
        <pc:spChg chg="mod">
          <ac:chgData name="nourah Alaklabi" userId="b439187ee2954565" providerId="LiveId" clId="{1C855D1F-1945-45E5-83FE-B0E078AADAA1}" dt="2023-02-14T08:00:55.701" v="160" actId="108"/>
          <ac:spMkLst>
            <pc:docMk/>
            <pc:sldMk cId="0" sldId="287"/>
            <ac:spMk id="18" creationId="{00000000-0000-0000-0000-000000000000}"/>
          </ac:spMkLst>
        </pc:spChg>
        <pc:spChg chg="mod">
          <ac:chgData name="nourah Alaklabi" userId="b439187ee2954565" providerId="LiveId" clId="{1C855D1F-1945-45E5-83FE-B0E078AADAA1}" dt="2023-02-14T08:01:02.738" v="161" actId="108"/>
          <ac:spMkLst>
            <pc:docMk/>
            <pc:sldMk cId="0" sldId="287"/>
            <ac:spMk id="20" creationId="{00000000-0000-0000-0000-000000000000}"/>
          </ac:spMkLst>
        </pc:spChg>
      </pc:sldChg>
      <pc:sldChg chg="modSp mod">
        <pc:chgData name="nourah Alaklabi" userId="b439187ee2954565" providerId="LiveId" clId="{1C855D1F-1945-45E5-83FE-B0E078AADAA1}" dt="2023-02-14T08:05:23.511" v="181" actId="108"/>
        <pc:sldMkLst>
          <pc:docMk/>
          <pc:sldMk cId="0" sldId="288"/>
        </pc:sldMkLst>
        <pc:spChg chg="mod">
          <ac:chgData name="nourah Alaklabi" userId="b439187ee2954565" providerId="LiveId" clId="{1C855D1F-1945-45E5-83FE-B0E078AADAA1}" dt="2023-02-14T08:01:41.174" v="162" actId="108"/>
          <ac:spMkLst>
            <pc:docMk/>
            <pc:sldMk cId="0" sldId="288"/>
            <ac:spMk id="12" creationId="{00000000-0000-0000-0000-000000000000}"/>
          </ac:spMkLst>
        </pc:spChg>
        <pc:spChg chg="mod">
          <ac:chgData name="nourah Alaklabi" userId="b439187ee2954565" providerId="LiveId" clId="{1C855D1F-1945-45E5-83FE-B0E078AADAA1}" dt="2023-02-14T08:05:23.511" v="181" actId="108"/>
          <ac:spMkLst>
            <pc:docMk/>
            <pc:sldMk cId="0" sldId="288"/>
            <ac:spMk id="16" creationId="{00000000-0000-0000-0000-000000000000}"/>
          </ac:spMkLst>
        </pc:spChg>
        <pc:spChg chg="mod">
          <ac:chgData name="nourah Alaklabi" userId="b439187ee2954565" providerId="LiveId" clId="{1C855D1F-1945-45E5-83FE-B0E078AADAA1}" dt="2023-02-14T08:04:22.515" v="180" actId="20577"/>
          <ac:spMkLst>
            <pc:docMk/>
            <pc:sldMk cId="0" sldId="288"/>
            <ac:spMk id="17" creationId="{00000000-0000-0000-0000-000000000000}"/>
          </ac:spMkLst>
        </pc:spChg>
      </pc:sldChg>
      <pc:sldChg chg="addSp delSp modSp add mod">
        <pc:chgData name="nourah Alaklabi" userId="b439187ee2954565" providerId="LiveId" clId="{1C855D1F-1945-45E5-83FE-B0E078AADAA1}" dt="2023-02-14T16:09:37.149" v="321" actId="2711"/>
        <pc:sldMkLst>
          <pc:docMk/>
          <pc:sldMk cId="140762547" sldId="290"/>
        </pc:sldMkLst>
        <pc:spChg chg="del">
          <ac:chgData name="nourah Alaklabi" userId="b439187ee2954565" providerId="LiveId" clId="{1C855D1F-1945-45E5-83FE-B0E078AADAA1}" dt="2023-02-14T16:07:35.788" v="183" actId="21"/>
          <ac:spMkLst>
            <pc:docMk/>
            <pc:sldMk cId="140762547" sldId="290"/>
            <ac:spMk id="15" creationId="{00000000-0000-0000-0000-000000000000}"/>
          </ac:spMkLst>
        </pc:spChg>
        <pc:spChg chg="del">
          <ac:chgData name="nourah Alaklabi" userId="b439187ee2954565" providerId="LiveId" clId="{1C855D1F-1945-45E5-83FE-B0E078AADAA1}" dt="2023-02-14T16:07:39.624" v="184" actId="21"/>
          <ac:spMkLst>
            <pc:docMk/>
            <pc:sldMk cId="140762547" sldId="290"/>
            <ac:spMk id="16" creationId="{00000000-0000-0000-0000-000000000000}"/>
          </ac:spMkLst>
        </pc:spChg>
        <pc:spChg chg="add mod">
          <ac:chgData name="nourah Alaklabi" userId="b439187ee2954565" providerId="LiveId" clId="{1C855D1F-1945-45E5-83FE-B0E078AADAA1}" dt="2023-02-14T16:09:37.149" v="321" actId="2711"/>
          <ac:spMkLst>
            <pc:docMk/>
            <pc:sldMk cId="140762547" sldId="290"/>
            <ac:spMk id="17" creationId="{4E0C3E61-2E7D-D47D-CD44-DE564F3FDDDE}"/>
          </ac:spMkLst>
        </pc:spChg>
        <pc:grpChg chg="mod">
          <ac:chgData name="nourah Alaklabi" userId="b439187ee2954565" providerId="LiveId" clId="{1C855D1F-1945-45E5-83FE-B0E078AADAA1}" dt="2023-02-14T16:09:02.307" v="317" actId="1076"/>
          <ac:grpSpMkLst>
            <pc:docMk/>
            <pc:sldMk cId="140762547" sldId="290"/>
            <ac:grpSpMk id="8" creationId="{00000000-0000-0000-0000-000000000000}"/>
          </ac:grpSpMkLst>
        </pc:grpChg>
      </pc:sldChg>
    </pc:docChg>
  </pc:docChgLst>
  <pc:docChgLst>
    <pc:chgData name="nourah Alaklabi" userId="b439187ee2954565" providerId="LiveId" clId="{6D2C2FAA-B84F-4436-A81E-7E8904487F50}"/>
    <pc:docChg chg="undo redo custSel addSld delSld modSld">
      <pc:chgData name="nourah Alaklabi" userId="b439187ee2954565" providerId="LiveId" clId="{6D2C2FAA-B84F-4436-A81E-7E8904487F50}" dt="2023-12-20T17:30:03.124" v="1129" actId="2711"/>
      <pc:docMkLst>
        <pc:docMk/>
      </pc:docMkLst>
      <pc:sldChg chg="addSp delSp modSp mod">
        <pc:chgData name="nourah Alaklabi" userId="b439187ee2954565" providerId="LiveId" clId="{6D2C2FAA-B84F-4436-A81E-7E8904487F50}" dt="2023-12-20T16:52:17.354" v="749" actId="1076"/>
        <pc:sldMkLst>
          <pc:docMk/>
          <pc:sldMk cId="0" sldId="256"/>
        </pc:sldMkLst>
        <pc:spChg chg="mod">
          <ac:chgData name="nourah Alaklabi" userId="b439187ee2954565" providerId="LiveId" clId="{6D2C2FAA-B84F-4436-A81E-7E8904487F50}" dt="2023-12-20T16:34:52.930" v="743" actId="404"/>
          <ac:spMkLst>
            <pc:docMk/>
            <pc:sldMk cId="0" sldId="256"/>
            <ac:spMk id="18" creationId="{01494730-B0E2-D397-8FB2-6132122E5026}"/>
          </ac:spMkLst>
        </pc:spChg>
        <pc:grpChg chg="mod">
          <ac:chgData name="nourah Alaklabi" userId="b439187ee2954565" providerId="LiveId" clId="{6D2C2FAA-B84F-4436-A81E-7E8904487F50}" dt="2023-12-20T16:35:00.080" v="745" actId="1076"/>
          <ac:grpSpMkLst>
            <pc:docMk/>
            <pc:sldMk cId="0" sldId="256"/>
            <ac:grpSpMk id="5" creationId="{00000000-0000-0000-0000-000000000000}"/>
          </ac:grpSpMkLst>
        </pc:grpChg>
        <pc:picChg chg="del">
          <ac:chgData name="nourah Alaklabi" userId="b439187ee2954565" providerId="LiveId" clId="{6D2C2FAA-B84F-4436-A81E-7E8904487F50}" dt="2023-12-20T16:51:05.003" v="746" actId="21"/>
          <ac:picMkLst>
            <pc:docMk/>
            <pc:sldMk cId="0" sldId="256"/>
            <ac:picMk id="20" creationId="{999AD53A-836C-59DE-81C6-89254950C9B3}"/>
          </ac:picMkLst>
        </pc:picChg>
        <pc:picChg chg="add mod">
          <ac:chgData name="nourah Alaklabi" userId="b439187ee2954565" providerId="LiveId" clId="{6D2C2FAA-B84F-4436-A81E-7E8904487F50}" dt="2023-12-20T16:52:17.354" v="749" actId="1076"/>
          <ac:picMkLst>
            <pc:docMk/>
            <pc:sldMk cId="0" sldId="256"/>
            <ac:picMk id="21" creationId="{C0E35C56-6DF0-FCF8-7769-8D8B9B1D7DF3}"/>
          </ac:picMkLst>
        </pc:picChg>
      </pc:sldChg>
      <pc:sldChg chg="modSp mod">
        <pc:chgData name="nourah Alaklabi" userId="b439187ee2954565" providerId="LiveId" clId="{6D2C2FAA-B84F-4436-A81E-7E8904487F50}" dt="2023-12-20T16:56:38.141" v="842" actId="20577"/>
        <pc:sldMkLst>
          <pc:docMk/>
          <pc:sldMk cId="0" sldId="257"/>
        </pc:sldMkLst>
        <pc:spChg chg="mod">
          <ac:chgData name="nourah Alaklabi" userId="b439187ee2954565" providerId="LiveId" clId="{6D2C2FAA-B84F-4436-A81E-7E8904487F50}" dt="2023-12-20T16:56:38.141" v="842" actId="20577"/>
          <ac:spMkLst>
            <pc:docMk/>
            <pc:sldMk cId="0" sldId="257"/>
            <ac:spMk id="12" creationId="{00000000-0000-0000-0000-000000000000}"/>
          </ac:spMkLst>
        </pc:spChg>
      </pc:sldChg>
      <pc:sldChg chg="modSp">
        <pc:chgData name="nourah Alaklabi" userId="b439187ee2954565" providerId="LiveId" clId="{6D2C2FAA-B84F-4436-A81E-7E8904487F50}" dt="2023-12-20T17:01:45.756" v="843"/>
        <pc:sldMkLst>
          <pc:docMk/>
          <pc:sldMk cId="0" sldId="258"/>
        </pc:sldMkLst>
        <pc:picChg chg="mod">
          <ac:chgData name="nourah Alaklabi" userId="b439187ee2954565" providerId="LiveId" clId="{6D2C2FAA-B84F-4436-A81E-7E8904487F50}" dt="2023-12-20T17:01:45.756" v="843"/>
          <ac:picMkLst>
            <pc:docMk/>
            <pc:sldMk cId="0" sldId="258"/>
            <ac:picMk id="9" creationId="{00000000-0000-0000-0000-000000000000}"/>
          </ac:picMkLst>
        </pc:picChg>
      </pc:sldChg>
      <pc:sldChg chg="addSp delSp modSp mod">
        <pc:chgData name="nourah Alaklabi" userId="b439187ee2954565" providerId="LiveId" clId="{6D2C2FAA-B84F-4436-A81E-7E8904487F50}" dt="2023-12-20T16:56:14.538" v="831" actId="20577"/>
        <pc:sldMkLst>
          <pc:docMk/>
          <pc:sldMk cId="0" sldId="259"/>
        </pc:sldMkLst>
        <pc:spChg chg="mod">
          <ac:chgData name="nourah Alaklabi" userId="b439187ee2954565" providerId="LiveId" clId="{6D2C2FAA-B84F-4436-A81E-7E8904487F50}" dt="2023-12-20T16:56:14.538" v="831" actId="20577"/>
          <ac:spMkLst>
            <pc:docMk/>
            <pc:sldMk cId="0" sldId="259"/>
            <ac:spMk id="18" creationId="{07020859-F537-3F02-F905-B765A11F6C19}"/>
          </ac:spMkLst>
        </pc:spChg>
        <pc:picChg chg="add mod">
          <ac:chgData name="nourah Alaklabi" userId="b439187ee2954565" providerId="LiveId" clId="{6D2C2FAA-B84F-4436-A81E-7E8904487F50}" dt="2023-12-20T16:53:01.622" v="758" actId="1076"/>
          <ac:picMkLst>
            <pc:docMk/>
            <pc:sldMk cId="0" sldId="259"/>
            <ac:picMk id="16" creationId="{6F6F2B88-BB3E-D315-C111-8F3730789797}"/>
          </ac:picMkLst>
        </pc:picChg>
        <pc:picChg chg="del">
          <ac:chgData name="nourah Alaklabi" userId="b439187ee2954565" providerId="LiveId" clId="{6D2C2FAA-B84F-4436-A81E-7E8904487F50}" dt="2023-12-20T16:52:24.287" v="750" actId="21"/>
          <ac:picMkLst>
            <pc:docMk/>
            <pc:sldMk cId="0" sldId="259"/>
            <ac:picMk id="17" creationId="{AEC10A07-3395-9791-558C-10D7ECE1A3E7}"/>
          </ac:picMkLst>
        </pc:picChg>
      </pc:sldChg>
      <pc:sldChg chg="addSp delSp modSp mod">
        <pc:chgData name="nourah Alaklabi" userId="b439187ee2954565" providerId="LiveId" clId="{6D2C2FAA-B84F-4436-A81E-7E8904487F50}" dt="2023-12-20T17:05:58.469" v="859" actId="1076"/>
        <pc:sldMkLst>
          <pc:docMk/>
          <pc:sldMk cId="0" sldId="260"/>
        </pc:sldMkLst>
        <pc:picChg chg="add mod">
          <ac:chgData name="nourah Alaklabi" userId="b439187ee2954565" providerId="LiveId" clId="{6D2C2FAA-B84F-4436-A81E-7E8904487F50}" dt="2023-12-20T17:03:48.850" v="852" actId="1440"/>
          <ac:picMkLst>
            <pc:docMk/>
            <pc:sldMk cId="0" sldId="260"/>
            <ac:picMk id="16" creationId="{F6AB9E35-D97F-1495-5CA7-B5BD060AD61C}"/>
          </ac:picMkLst>
        </pc:picChg>
        <pc:picChg chg="del">
          <ac:chgData name="nourah Alaklabi" userId="b439187ee2954565" providerId="LiveId" clId="{6D2C2FAA-B84F-4436-A81E-7E8904487F50}" dt="2023-12-20T17:01:51.836" v="844" actId="21"/>
          <ac:picMkLst>
            <pc:docMk/>
            <pc:sldMk cId="0" sldId="260"/>
            <ac:picMk id="17" creationId="{F1241AF8-F1A9-895F-8E51-B68DD05E0705}"/>
          </ac:picMkLst>
        </pc:picChg>
        <pc:picChg chg="del">
          <ac:chgData name="nourah Alaklabi" userId="b439187ee2954565" providerId="LiveId" clId="{6D2C2FAA-B84F-4436-A81E-7E8904487F50}" dt="2023-12-20T17:01:54.381" v="845" actId="21"/>
          <ac:picMkLst>
            <pc:docMk/>
            <pc:sldMk cId="0" sldId="260"/>
            <ac:picMk id="19" creationId="{232B097D-52BB-82C3-CCC5-E0EC9FD9E609}"/>
          </ac:picMkLst>
        </pc:picChg>
        <pc:picChg chg="add mod">
          <ac:chgData name="nourah Alaklabi" userId="b439187ee2954565" providerId="LiveId" clId="{6D2C2FAA-B84F-4436-A81E-7E8904487F50}" dt="2023-12-20T17:05:17.290" v="856" actId="1440"/>
          <ac:picMkLst>
            <pc:docMk/>
            <pc:sldMk cId="0" sldId="260"/>
            <ac:picMk id="21" creationId="{C69F62BC-9905-0E1A-AF44-FE53C6522F24}"/>
          </ac:picMkLst>
        </pc:picChg>
        <pc:picChg chg="add mod">
          <ac:chgData name="nourah Alaklabi" userId="b439187ee2954565" providerId="LiveId" clId="{6D2C2FAA-B84F-4436-A81E-7E8904487F50}" dt="2023-12-20T17:05:58.469" v="859" actId="1076"/>
          <ac:picMkLst>
            <pc:docMk/>
            <pc:sldMk cId="0" sldId="260"/>
            <ac:picMk id="23" creationId="{0E9ECF0C-80E8-C69B-159E-7C79912C5D3F}"/>
          </ac:picMkLst>
        </pc:picChg>
      </pc:sldChg>
      <pc:sldChg chg="addSp delSp modSp mod">
        <pc:chgData name="nourah Alaklabi" userId="b439187ee2954565" providerId="LiveId" clId="{6D2C2FAA-B84F-4436-A81E-7E8904487F50}" dt="2023-12-20T17:10:36.075" v="964" actId="1076"/>
        <pc:sldMkLst>
          <pc:docMk/>
          <pc:sldMk cId="0" sldId="261"/>
        </pc:sldMkLst>
        <pc:spChg chg="mod">
          <ac:chgData name="nourah Alaklabi" userId="b439187ee2954565" providerId="LiveId" clId="{6D2C2FAA-B84F-4436-A81E-7E8904487F50}" dt="2023-12-20T17:10:08.445" v="956" actId="404"/>
          <ac:spMkLst>
            <pc:docMk/>
            <pc:sldMk cId="0" sldId="261"/>
            <ac:spMk id="21" creationId="{0E6EE7EC-02B6-93E4-BF3B-9C6C20502F94}"/>
          </ac:spMkLst>
        </pc:spChg>
        <pc:grpChg chg="mod">
          <ac:chgData name="nourah Alaklabi" userId="b439187ee2954565" providerId="LiveId" clId="{6D2C2FAA-B84F-4436-A81E-7E8904487F50}" dt="2023-12-20T17:09:36.110" v="946" actId="1076"/>
          <ac:grpSpMkLst>
            <pc:docMk/>
            <pc:sldMk cId="0" sldId="261"/>
            <ac:grpSpMk id="5" creationId="{00000000-0000-0000-0000-000000000000}"/>
          </ac:grpSpMkLst>
        </pc:grpChg>
        <pc:picChg chg="add mod">
          <ac:chgData name="nourah Alaklabi" userId="b439187ee2954565" providerId="LiveId" clId="{6D2C2FAA-B84F-4436-A81E-7E8904487F50}" dt="2023-12-20T17:10:16.377" v="958" actId="1076"/>
          <ac:picMkLst>
            <pc:docMk/>
            <pc:sldMk cId="0" sldId="261"/>
            <ac:picMk id="13" creationId="{E1B5EB0F-9479-5637-FA14-8EE1DBDEE834}"/>
          </ac:picMkLst>
        </pc:picChg>
        <pc:picChg chg="add mod">
          <ac:chgData name="nourah Alaklabi" userId="b439187ee2954565" providerId="LiveId" clId="{6D2C2FAA-B84F-4436-A81E-7E8904487F50}" dt="2023-12-20T17:10:36.075" v="964" actId="1076"/>
          <ac:picMkLst>
            <pc:docMk/>
            <pc:sldMk cId="0" sldId="261"/>
            <ac:picMk id="16" creationId="{8E488AD7-732C-1678-3B87-C59910F805EE}"/>
          </ac:picMkLst>
        </pc:picChg>
        <pc:picChg chg="del">
          <ac:chgData name="nourah Alaklabi" userId="b439187ee2954565" providerId="LiveId" clId="{6D2C2FAA-B84F-4436-A81E-7E8904487F50}" dt="2023-12-20T17:08:04.623" v="934" actId="21"/>
          <ac:picMkLst>
            <pc:docMk/>
            <pc:sldMk cId="0" sldId="261"/>
            <ac:picMk id="22" creationId="{CF01BBA7-5EFB-A80F-4A76-AC5757D762E5}"/>
          </ac:picMkLst>
        </pc:picChg>
        <pc:picChg chg="del">
          <ac:chgData name="nourah Alaklabi" userId="b439187ee2954565" providerId="LiveId" clId="{6D2C2FAA-B84F-4436-A81E-7E8904487F50}" dt="2023-12-20T17:08:06.981" v="935" actId="21"/>
          <ac:picMkLst>
            <pc:docMk/>
            <pc:sldMk cId="0" sldId="261"/>
            <ac:picMk id="24" creationId="{B4EE270C-54EE-205F-505E-CE9AF36CB48C}"/>
          </ac:picMkLst>
        </pc:picChg>
        <pc:picChg chg="del">
          <ac:chgData name="nourah Alaklabi" userId="b439187ee2954565" providerId="LiveId" clId="{6D2C2FAA-B84F-4436-A81E-7E8904487F50}" dt="2023-12-20T17:08:09.556" v="936" actId="21"/>
          <ac:picMkLst>
            <pc:docMk/>
            <pc:sldMk cId="0" sldId="261"/>
            <ac:picMk id="26" creationId="{FB0E1FDC-88A9-679D-60AE-65093F989DFF}"/>
          </ac:picMkLst>
        </pc:picChg>
      </pc:sldChg>
      <pc:sldChg chg="addSp delSp modSp mod">
        <pc:chgData name="nourah Alaklabi" userId="b439187ee2954565" providerId="LiveId" clId="{6D2C2FAA-B84F-4436-A81E-7E8904487F50}" dt="2023-12-20T17:17:15.289" v="1007" actId="1076"/>
        <pc:sldMkLst>
          <pc:docMk/>
          <pc:sldMk cId="0" sldId="262"/>
        </pc:sldMkLst>
        <pc:picChg chg="mod">
          <ac:chgData name="nourah Alaklabi" userId="b439187ee2954565" providerId="LiveId" clId="{6D2C2FAA-B84F-4436-A81E-7E8904487F50}" dt="2023-12-20T17:17:15.289" v="1007" actId="1076"/>
          <ac:picMkLst>
            <pc:docMk/>
            <pc:sldMk cId="0" sldId="262"/>
            <ac:picMk id="14" creationId="{00000000-0000-0000-0000-000000000000}"/>
          </ac:picMkLst>
        </pc:picChg>
        <pc:picChg chg="add del mod">
          <ac:chgData name="nourah Alaklabi" userId="b439187ee2954565" providerId="LiveId" clId="{6D2C2FAA-B84F-4436-A81E-7E8904487F50}" dt="2023-12-20T17:16:14.272" v="997" actId="21"/>
          <ac:picMkLst>
            <pc:docMk/>
            <pc:sldMk cId="0" sldId="262"/>
            <ac:picMk id="21" creationId="{DABAC46D-CA83-48F7-C4C4-C3881FE0DF3B}"/>
          </ac:picMkLst>
        </pc:picChg>
        <pc:picChg chg="del">
          <ac:chgData name="nourah Alaklabi" userId="b439187ee2954565" providerId="LiveId" clId="{6D2C2FAA-B84F-4436-A81E-7E8904487F50}" dt="2023-12-20T17:15:00.166" v="991" actId="21"/>
          <ac:picMkLst>
            <pc:docMk/>
            <pc:sldMk cId="0" sldId="262"/>
            <ac:picMk id="23" creationId="{579151AA-12B7-15E4-6104-9D55F3D70BE0}"/>
          </ac:picMkLst>
        </pc:picChg>
        <pc:picChg chg="add del mod">
          <ac:chgData name="nourah Alaklabi" userId="b439187ee2954565" providerId="LiveId" clId="{6D2C2FAA-B84F-4436-A81E-7E8904487F50}" dt="2023-12-20T17:16:39.637" v="1000" actId="21"/>
          <ac:picMkLst>
            <pc:docMk/>
            <pc:sldMk cId="0" sldId="262"/>
            <ac:picMk id="24" creationId="{357DA4D1-D2A3-B0A0-8C45-3358A0F578B9}"/>
          </ac:picMkLst>
        </pc:picChg>
        <pc:picChg chg="add mod">
          <ac:chgData name="nourah Alaklabi" userId="b439187ee2954565" providerId="LiveId" clId="{6D2C2FAA-B84F-4436-A81E-7E8904487F50}" dt="2023-12-20T17:17:12.837" v="1006" actId="1076"/>
          <ac:picMkLst>
            <pc:docMk/>
            <pc:sldMk cId="0" sldId="262"/>
            <ac:picMk id="26" creationId="{5499C7D7-B8E4-BC6D-02DF-CC793031E71C}"/>
          </ac:picMkLst>
        </pc:picChg>
        <pc:picChg chg="del">
          <ac:chgData name="nourah Alaklabi" userId="b439187ee2954565" providerId="LiveId" clId="{6D2C2FAA-B84F-4436-A81E-7E8904487F50}" dt="2023-12-20T17:15:02.366" v="992" actId="21"/>
          <ac:picMkLst>
            <pc:docMk/>
            <pc:sldMk cId="0" sldId="262"/>
            <ac:picMk id="27" creationId="{734B7F01-A163-A368-6E31-452A4D9A14DB}"/>
          </ac:picMkLst>
        </pc:picChg>
        <pc:picChg chg="del">
          <ac:chgData name="nourah Alaklabi" userId="b439187ee2954565" providerId="LiveId" clId="{6D2C2FAA-B84F-4436-A81E-7E8904487F50}" dt="2023-12-20T17:15:04.503" v="993" actId="21"/>
          <ac:picMkLst>
            <pc:docMk/>
            <pc:sldMk cId="0" sldId="262"/>
            <ac:picMk id="29" creationId="{8DAF47E6-0533-499D-6EEE-073468219EE8}"/>
          </ac:picMkLst>
        </pc:picChg>
      </pc:sldChg>
      <pc:sldChg chg="addSp delSp modSp mod">
        <pc:chgData name="nourah Alaklabi" userId="b439187ee2954565" providerId="LiveId" clId="{6D2C2FAA-B84F-4436-A81E-7E8904487F50}" dt="2023-12-20T17:18:37.729" v="1014" actId="1076"/>
        <pc:sldMkLst>
          <pc:docMk/>
          <pc:sldMk cId="0" sldId="263"/>
        </pc:sldMkLst>
        <pc:picChg chg="mod">
          <ac:chgData name="nourah Alaklabi" userId="b439187ee2954565" providerId="LiveId" clId="{6D2C2FAA-B84F-4436-A81E-7E8904487F50}" dt="2023-12-20T17:18:37.729" v="1014" actId="1076"/>
          <ac:picMkLst>
            <pc:docMk/>
            <pc:sldMk cId="0" sldId="263"/>
            <ac:picMk id="17" creationId="{00000000-0000-0000-0000-000000000000}"/>
          </ac:picMkLst>
        </pc:picChg>
        <pc:picChg chg="add mod">
          <ac:chgData name="nourah Alaklabi" userId="b439187ee2954565" providerId="LiveId" clId="{6D2C2FAA-B84F-4436-A81E-7E8904487F50}" dt="2023-12-20T17:18:34.227" v="1013" actId="14100"/>
          <ac:picMkLst>
            <pc:docMk/>
            <pc:sldMk cId="0" sldId="263"/>
            <ac:picMk id="22" creationId="{5674A8A2-295E-7786-1A0F-C4F5D50F696C}"/>
          </ac:picMkLst>
        </pc:picChg>
        <pc:picChg chg="del">
          <ac:chgData name="nourah Alaklabi" userId="b439187ee2954565" providerId="LiveId" clId="{6D2C2FAA-B84F-4436-A81E-7E8904487F50}" dt="2023-12-20T17:17:47.088" v="1008" actId="21"/>
          <ac:picMkLst>
            <pc:docMk/>
            <pc:sldMk cId="0" sldId="263"/>
            <ac:picMk id="24" creationId="{35F2DA71-F65E-D30D-827F-C20185585024}"/>
          </ac:picMkLst>
        </pc:picChg>
      </pc:sldChg>
      <pc:sldChg chg="modSp mod">
        <pc:chgData name="nourah Alaklabi" userId="b439187ee2954565" providerId="LiveId" clId="{6D2C2FAA-B84F-4436-A81E-7E8904487F50}" dt="2023-12-20T17:30:03.124" v="1129" actId="2711"/>
        <pc:sldMkLst>
          <pc:docMk/>
          <pc:sldMk cId="0" sldId="264"/>
        </pc:sldMkLst>
        <pc:spChg chg="mod">
          <ac:chgData name="nourah Alaklabi" userId="b439187ee2954565" providerId="LiveId" clId="{6D2C2FAA-B84F-4436-A81E-7E8904487F50}" dt="2023-12-20T17:30:03.124" v="1129" actId="2711"/>
          <ac:spMkLst>
            <pc:docMk/>
            <pc:sldMk cId="0" sldId="264"/>
            <ac:spMk id="18" creationId="{AD9CCBB9-2DD4-FE8F-2591-086E986C6F38}"/>
          </ac:spMkLst>
        </pc:spChg>
      </pc:sldChg>
      <pc:sldChg chg="addSp delSp modSp mod">
        <pc:chgData name="nourah Alaklabi" userId="b439187ee2954565" providerId="LiveId" clId="{6D2C2FAA-B84F-4436-A81E-7E8904487F50}" dt="2023-12-20T17:23:10.235" v="1035" actId="1076"/>
        <pc:sldMkLst>
          <pc:docMk/>
          <pc:sldMk cId="0" sldId="265"/>
        </pc:sldMkLst>
        <pc:picChg chg="add mod">
          <ac:chgData name="nourah Alaklabi" userId="b439187ee2954565" providerId="LiveId" clId="{6D2C2FAA-B84F-4436-A81E-7E8904487F50}" dt="2023-12-20T17:23:10.235" v="1035" actId="1076"/>
          <ac:picMkLst>
            <pc:docMk/>
            <pc:sldMk cId="0" sldId="265"/>
            <ac:picMk id="20" creationId="{CF468F6D-188D-E30B-9DDF-205C95DA59C1}"/>
          </ac:picMkLst>
        </pc:picChg>
        <pc:picChg chg="del">
          <ac:chgData name="nourah Alaklabi" userId="b439187ee2954565" providerId="LiveId" clId="{6D2C2FAA-B84F-4436-A81E-7E8904487F50}" dt="2023-12-20T17:20:53.981" v="1030" actId="21"/>
          <ac:picMkLst>
            <pc:docMk/>
            <pc:sldMk cId="0" sldId="265"/>
            <ac:picMk id="23" creationId="{EEAD83D7-E013-088C-112F-61E0788234AF}"/>
          </ac:picMkLst>
        </pc:picChg>
        <pc:picChg chg="del">
          <ac:chgData name="nourah Alaklabi" userId="b439187ee2954565" providerId="LiveId" clId="{6D2C2FAA-B84F-4436-A81E-7E8904487F50}" dt="2023-12-20T17:20:55.852" v="1031" actId="21"/>
          <ac:picMkLst>
            <pc:docMk/>
            <pc:sldMk cId="0" sldId="265"/>
            <ac:picMk id="25" creationId="{5B774608-E669-59A7-90C1-37BE7AB0855E}"/>
          </ac:picMkLst>
        </pc:picChg>
        <pc:picChg chg="del">
          <ac:chgData name="nourah Alaklabi" userId="b439187ee2954565" providerId="LiveId" clId="{6D2C2FAA-B84F-4436-A81E-7E8904487F50}" dt="2023-12-20T17:20:58.554" v="1032" actId="21"/>
          <ac:picMkLst>
            <pc:docMk/>
            <pc:sldMk cId="0" sldId="265"/>
            <ac:picMk id="27" creationId="{A26547EC-CC57-55D1-91B8-86876C82FB24}"/>
          </ac:picMkLst>
        </pc:picChg>
      </pc:sldChg>
      <pc:sldChg chg="addSp delSp modSp mod">
        <pc:chgData name="nourah Alaklabi" userId="b439187ee2954565" providerId="LiveId" clId="{6D2C2FAA-B84F-4436-A81E-7E8904487F50}" dt="2023-12-20T17:24:33.195" v="1044" actId="14100"/>
        <pc:sldMkLst>
          <pc:docMk/>
          <pc:sldMk cId="0" sldId="268"/>
        </pc:sldMkLst>
        <pc:picChg chg="add del mod">
          <ac:chgData name="nourah Alaklabi" userId="b439187ee2954565" providerId="LiveId" clId="{6D2C2FAA-B84F-4436-A81E-7E8904487F50}" dt="2023-12-20T17:24:21.632" v="1040" actId="21"/>
          <ac:picMkLst>
            <pc:docMk/>
            <pc:sldMk cId="0" sldId="268"/>
            <ac:picMk id="15" creationId="{8A8524EA-5915-B6B0-5C28-BD9C48815534}"/>
          </ac:picMkLst>
        </pc:picChg>
        <pc:picChg chg="del">
          <ac:chgData name="nourah Alaklabi" userId="b439187ee2954565" providerId="LiveId" clId="{6D2C2FAA-B84F-4436-A81E-7E8904487F50}" dt="2023-12-20T17:23:54.950" v="1037" actId="21"/>
          <ac:picMkLst>
            <pc:docMk/>
            <pc:sldMk cId="0" sldId="268"/>
            <ac:picMk id="16" creationId="{653265EF-9E5B-DDA5-84E6-7EC09E390C63}"/>
          </ac:picMkLst>
        </pc:picChg>
        <pc:picChg chg="add mod">
          <ac:chgData name="nourah Alaklabi" userId="b439187ee2954565" providerId="LiveId" clId="{6D2C2FAA-B84F-4436-A81E-7E8904487F50}" dt="2023-12-20T17:24:33.195" v="1044" actId="14100"/>
          <ac:picMkLst>
            <pc:docMk/>
            <pc:sldMk cId="0" sldId="268"/>
            <ac:picMk id="19" creationId="{FAB6D930-DFF8-CF75-8732-8324608E4679}"/>
          </ac:picMkLst>
        </pc:picChg>
      </pc:sldChg>
      <pc:sldChg chg="modSp">
        <pc:chgData name="nourah Alaklabi" userId="b439187ee2954565" providerId="LiveId" clId="{6D2C2FAA-B84F-4436-A81E-7E8904487F50}" dt="2023-12-20T17:27:23.630" v="1045"/>
        <pc:sldMkLst>
          <pc:docMk/>
          <pc:sldMk cId="0" sldId="269"/>
        </pc:sldMkLst>
        <pc:picChg chg="mod">
          <ac:chgData name="nourah Alaklabi" userId="b439187ee2954565" providerId="LiveId" clId="{6D2C2FAA-B84F-4436-A81E-7E8904487F50}" dt="2023-12-20T17:27:23.630" v="1045"/>
          <ac:picMkLst>
            <pc:docMk/>
            <pc:sldMk cId="0" sldId="269"/>
            <ac:picMk id="16" creationId="{00000000-0000-0000-0000-000000000000}"/>
          </ac:picMkLst>
        </pc:picChg>
      </pc:sldChg>
      <pc:sldChg chg="addSp delSp modSp mod">
        <pc:chgData name="nourah Alaklabi" userId="b439187ee2954565" providerId="LiveId" clId="{6D2C2FAA-B84F-4436-A81E-7E8904487F50}" dt="2023-12-20T17:07:59.425" v="933" actId="1440"/>
        <pc:sldMkLst>
          <pc:docMk/>
          <pc:sldMk cId="1376724301" sldId="291"/>
        </pc:sldMkLst>
        <pc:spChg chg="mod">
          <ac:chgData name="nourah Alaklabi" userId="b439187ee2954565" providerId="LiveId" clId="{6D2C2FAA-B84F-4436-A81E-7E8904487F50}" dt="2023-12-20T17:07:38.829" v="927" actId="113"/>
          <ac:spMkLst>
            <pc:docMk/>
            <pc:sldMk cId="1376724301" sldId="291"/>
            <ac:spMk id="13" creationId="{00000000-0000-0000-0000-000000000000}"/>
          </ac:spMkLst>
        </pc:spChg>
        <pc:picChg chg="del">
          <ac:chgData name="nourah Alaklabi" userId="b439187ee2954565" providerId="LiveId" clId="{6D2C2FAA-B84F-4436-A81E-7E8904487F50}" dt="2023-12-20T17:06:45.786" v="861" actId="21"/>
          <ac:picMkLst>
            <pc:docMk/>
            <pc:sldMk cId="1376724301" sldId="291"/>
            <ac:picMk id="14" creationId="{DD4DF5FE-76A7-56D7-E5B1-3B21C499D659}"/>
          </ac:picMkLst>
        </pc:picChg>
        <pc:picChg chg="add mod">
          <ac:chgData name="nourah Alaklabi" userId="b439187ee2954565" providerId="LiveId" clId="{6D2C2FAA-B84F-4436-A81E-7E8904487F50}" dt="2023-12-20T17:07:59.425" v="933" actId="1440"/>
          <ac:picMkLst>
            <pc:docMk/>
            <pc:sldMk cId="1376724301" sldId="291"/>
            <ac:picMk id="17" creationId="{D3D341ED-4056-7A80-0B9F-AD98A1FA80A3}"/>
          </ac:picMkLst>
        </pc:picChg>
      </pc:sldChg>
      <pc:sldChg chg="delSp del mod">
        <pc:chgData name="nourah Alaklabi" userId="b439187ee2954565" providerId="LiveId" clId="{6D2C2FAA-B84F-4436-A81E-7E8904487F50}" dt="2023-12-20T17:14:52.688" v="989" actId="2696"/>
        <pc:sldMkLst>
          <pc:docMk/>
          <pc:sldMk cId="1450544542" sldId="292"/>
        </pc:sldMkLst>
        <pc:picChg chg="del">
          <ac:chgData name="nourah Alaklabi" userId="b439187ee2954565" providerId="LiveId" clId="{6D2C2FAA-B84F-4436-A81E-7E8904487F50}" dt="2023-12-20T17:14:34.502" v="988" actId="21"/>
          <ac:picMkLst>
            <pc:docMk/>
            <pc:sldMk cId="1450544542" sldId="292"/>
            <ac:picMk id="22" creationId="{7A23A5C7-E3CE-EBA1-F0FA-5B0CF0029707}"/>
          </ac:picMkLst>
        </pc:picChg>
        <pc:picChg chg="del">
          <ac:chgData name="nourah Alaklabi" userId="b439187ee2954565" providerId="LiveId" clId="{6D2C2FAA-B84F-4436-A81E-7E8904487F50}" dt="2023-12-20T17:14:32.304" v="987" actId="21"/>
          <ac:picMkLst>
            <pc:docMk/>
            <pc:sldMk cId="1450544542" sldId="292"/>
            <ac:picMk id="24" creationId="{6BD54FC0-D1DC-F799-DCE3-35BE7F04DE4B}"/>
          </ac:picMkLst>
        </pc:picChg>
      </pc:sldChg>
      <pc:sldChg chg="addSp delSp modSp mod">
        <pc:chgData name="nourah Alaklabi" userId="b439187ee2954565" providerId="LiveId" clId="{6D2C2FAA-B84F-4436-A81E-7E8904487F50}" dt="2023-12-20T17:14:24.542" v="986" actId="1076"/>
        <pc:sldMkLst>
          <pc:docMk/>
          <pc:sldMk cId="3053878812" sldId="293"/>
        </pc:sldMkLst>
        <pc:spChg chg="del mod">
          <ac:chgData name="nourah Alaklabi" userId="b439187ee2954565" providerId="LiveId" clId="{6D2C2FAA-B84F-4436-A81E-7E8904487F50}" dt="2023-12-20T17:14:11.766" v="983" actId="21"/>
          <ac:spMkLst>
            <pc:docMk/>
            <pc:sldMk cId="3053878812" sldId="293"/>
            <ac:spMk id="10" creationId="{F615D86A-654C-4B22-BB79-8E043B20E08A}"/>
          </ac:spMkLst>
        </pc:spChg>
        <pc:spChg chg="mod">
          <ac:chgData name="nourah Alaklabi" userId="b439187ee2954565" providerId="LiveId" clId="{6D2C2FAA-B84F-4436-A81E-7E8904487F50}" dt="2023-12-20T17:14:06.438" v="982" actId="1076"/>
          <ac:spMkLst>
            <pc:docMk/>
            <pc:sldMk cId="3053878812" sldId="293"/>
            <ac:spMk id="21" creationId="{0E6EE7EC-02B6-93E4-BF3B-9C6C20502F94}"/>
          </ac:spMkLst>
        </pc:spChg>
        <pc:picChg chg="del">
          <ac:chgData name="nourah Alaklabi" userId="b439187ee2954565" providerId="LiveId" clId="{6D2C2FAA-B84F-4436-A81E-7E8904487F50}" dt="2023-12-20T17:12:30.087" v="966" actId="21"/>
          <ac:picMkLst>
            <pc:docMk/>
            <pc:sldMk cId="3053878812" sldId="293"/>
            <ac:picMk id="12" creationId="{095EFF58-8C3F-32BE-3D12-1A1EFB2D7C64}"/>
          </ac:picMkLst>
        </pc:picChg>
        <pc:picChg chg="add mod">
          <ac:chgData name="nourah Alaklabi" userId="b439187ee2954565" providerId="LiveId" clId="{6D2C2FAA-B84F-4436-A81E-7E8904487F50}" dt="2023-12-20T17:14:24.542" v="986" actId="1076"/>
          <ac:picMkLst>
            <pc:docMk/>
            <pc:sldMk cId="3053878812" sldId="293"/>
            <ac:picMk id="16" creationId="{C1F1729A-8553-89E9-B3BF-4F542D6D9AFC}"/>
          </ac:picMkLst>
        </pc:picChg>
        <pc:picChg chg="del">
          <ac:chgData name="nourah Alaklabi" userId="b439187ee2954565" providerId="LiveId" clId="{6D2C2FAA-B84F-4436-A81E-7E8904487F50}" dt="2023-12-20T17:12:32.774" v="967" actId="21"/>
          <ac:picMkLst>
            <pc:docMk/>
            <pc:sldMk cId="3053878812" sldId="293"/>
            <ac:picMk id="26" creationId="{FB0E1FDC-88A9-679D-60AE-65093F989DFF}"/>
          </ac:picMkLst>
        </pc:picChg>
      </pc:sldChg>
      <pc:sldChg chg="del">
        <pc:chgData name="nourah Alaklabi" userId="b439187ee2954565" providerId="LiveId" clId="{6D2C2FAA-B84F-4436-A81E-7E8904487F50}" dt="2023-12-20T17:14:56.366" v="990" actId="2696"/>
        <pc:sldMkLst>
          <pc:docMk/>
          <pc:sldMk cId="701379101" sldId="294"/>
        </pc:sldMkLst>
      </pc:sldChg>
      <pc:sldChg chg="addSp delSp modSp mod">
        <pc:chgData name="nourah Alaklabi" userId="b439187ee2954565" providerId="LiveId" clId="{6D2C2FAA-B84F-4436-A81E-7E8904487F50}" dt="2023-12-20T15:47:49.951" v="79" actId="1440"/>
        <pc:sldMkLst>
          <pc:docMk/>
          <pc:sldMk cId="3946142108" sldId="295"/>
        </pc:sldMkLst>
        <pc:spChg chg="mod">
          <ac:chgData name="nourah Alaklabi" userId="b439187ee2954565" providerId="LiveId" clId="{6D2C2FAA-B84F-4436-A81E-7E8904487F50}" dt="2023-12-20T15:46:02.774" v="71" actId="1076"/>
          <ac:spMkLst>
            <pc:docMk/>
            <pc:sldMk cId="3946142108" sldId="295"/>
            <ac:spMk id="22" creationId="{ED4F2447-9F05-81E4-5FA7-E25EAC646B8E}"/>
          </ac:spMkLst>
        </pc:spChg>
        <pc:spChg chg="add del">
          <ac:chgData name="nourah Alaklabi" userId="b439187ee2954565" providerId="LiveId" clId="{6D2C2FAA-B84F-4436-A81E-7E8904487F50}" dt="2023-12-20T15:36:02.324" v="10" actId="21"/>
          <ac:spMkLst>
            <pc:docMk/>
            <pc:sldMk cId="3946142108" sldId="295"/>
            <ac:spMk id="41" creationId="{66B454A2-0F2C-75E3-00A6-1D17BF206C00}"/>
          </ac:spMkLst>
        </pc:spChg>
        <pc:spChg chg="add del">
          <ac:chgData name="nourah Alaklabi" userId="b439187ee2954565" providerId="LiveId" clId="{6D2C2FAA-B84F-4436-A81E-7E8904487F50}" dt="2023-12-20T15:36:03.299" v="11" actId="21"/>
          <ac:spMkLst>
            <pc:docMk/>
            <pc:sldMk cId="3946142108" sldId="295"/>
            <ac:spMk id="42" creationId="{5589BD9E-CCF0-BEFF-955C-7D29DC5EEB6E}"/>
          </ac:spMkLst>
        </pc:spChg>
        <pc:picChg chg="mod">
          <ac:chgData name="nourah Alaklabi" userId="b439187ee2954565" providerId="LiveId" clId="{6D2C2FAA-B84F-4436-A81E-7E8904487F50}" dt="2023-12-20T15:40:13.149" v="37"/>
          <ac:picMkLst>
            <pc:docMk/>
            <pc:sldMk cId="3946142108" sldId="295"/>
            <ac:picMk id="2" creationId="{00000000-0000-0000-0000-000000000000}"/>
          </ac:picMkLst>
        </pc:picChg>
        <pc:picChg chg="mod">
          <ac:chgData name="nourah Alaklabi" userId="b439187ee2954565" providerId="LiveId" clId="{6D2C2FAA-B84F-4436-A81E-7E8904487F50}" dt="2023-12-20T15:40:24.900" v="38"/>
          <ac:picMkLst>
            <pc:docMk/>
            <pc:sldMk cId="3946142108" sldId="295"/>
            <ac:picMk id="14" creationId="{00000000-0000-0000-0000-000000000000}"/>
          </ac:picMkLst>
        </pc:picChg>
        <pc:picChg chg="add mod">
          <ac:chgData name="nourah Alaklabi" userId="b439187ee2954565" providerId="LiveId" clId="{6D2C2FAA-B84F-4436-A81E-7E8904487F50}" dt="2023-12-20T15:47:49.951" v="79" actId="1440"/>
          <ac:picMkLst>
            <pc:docMk/>
            <pc:sldMk cId="3946142108" sldId="295"/>
            <ac:picMk id="16" creationId="{1BC9F2AD-CA00-E900-675E-7C21C4444718}"/>
          </ac:picMkLst>
        </pc:picChg>
        <pc:picChg chg="add del mod">
          <ac:chgData name="nourah Alaklabi" userId="b439187ee2954565" providerId="LiveId" clId="{6D2C2FAA-B84F-4436-A81E-7E8904487F50}" dt="2023-12-20T15:40:37.624" v="43" actId="931"/>
          <ac:picMkLst>
            <pc:docMk/>
            <pc:sldMk cId="3946142108" sldId="295"/>
            <ac:picMk id="16" creationId="{FFCF0D8A-3672-970E-ED76-F86AA10DF4F6}"/>
          </ac:picMkLst>
        </pc:picChg>
        <pc:picChg chg="del">
          <ac:chgData name="nourah Alaklabi" userId="b439187ee2954565" providerId="LiveId" clId="{6D2C2FAA-B84F-4436-A81E-7E8904487F50}" dt="2023-12-20T15:38:15.331" v="31" actId="21"/>
          <ac:picMkLst>
            <pc:docMk/>
            <pc:sldMk cId="3946142108" sldId="295"/>
            <ac:picMk id="26" creationId="{A61B5B6F-4AE4-3FCA-3CFB-9D365ADE8DE0}"/>
          </ac:picMkLst>
        </pc:picChg>
        <pc:picChg chg="add del">
          <ac:chgData name="nourah Alaklabi" userId="b439187ee2954565" providerId="LiveId" clId="{6D2C2FAA-B84F-4436-A81E-7E8904487F50}" dt="2023-12-20T15:36:00.688" v="8" actId="21"/>
          <ac:picMkLst>
            <pc:docMk/>
            <pc:sldMk cId="3946142108" sldId="295"/>
            <ac:picMk id="38" creationId="{97D8CA39-F6A7-59BC-D382-44F19543CD09}"/>
          </ac:picMkLst>
        </pc:picChg>
        <pc:picChg chg="add del">
          <ac:chgData name="nourah Alaklabi" userId="b439187ee2954565" providerId="LiveId" clId="{6D2C2FAA-B84F-4436-A81E-7E8904487F50}" dt="2023-12-20T15:36:01.602" v="9" actId="21"/>
          <ac:picMkLst>
            <pc:docMk/>
            <pc:sldMk cId="3946142108" sldId="295"/>
            <ac:picMk id="40" creationId="{DB127EC0-F533-DE75-BB5B-60CE9B22F244}"/>
          </ac:picMkLst>
        </pc:picChg>
      </pc:sldChg>
      <pc:sldChg chg="addSp delSp modSp mod">
        <pc:chgData name="nourah Alaklabi" userId="b439187ee2954565" providerId="LiveId" clId="{6D2C2FAA-B84F-4436-A81E-7E8904487F50}" dt="2023-12-20T16:01:02.600" v="220"/>
        <pc:sldMkLst>
          <pc:docMk/>
          <pc:sldMk cId="3183564102" sldId="296"/>
        </pc:sldMkLst>
        <pc:spChg chg="mod">
          <ac:chgData name="nourah Alaklabi" userId="b439187ee2954565" providerId="LiveId" clId="{6D2C2FAA-B84F-4436-A81E-7E8904487F50}" dt="2023-12-20T15:53:26.500" v="100"/>
          <ac:spMkLst>
            <pc:docMk/>
            <pc:sldMk cId="3183564102" sldId="296"/>
            <ac:spMk id="18" creationId="{EE486544-1E93-728A-85EC-A0741C387499}"/>
          </ac:spMkLst>
        </pc:spChg>
        <pc:spChg chg="mod">
          <ac:chgData name="nourah Alaklabi" userId="b439187ee2954565" providerId="LiveId" clId="{6D2C2FAA-B84F-4436-A81E-7E8904487F50}" dt="2023-12-20T15:53:26.500" v="100"/>
          <ac:spMkLst>
            <pc:docMk/>
            <pc:sldMk cId="3183564102" sldId="296"/>
            <ac:spMk id="19" creationId="{3BFD2C44-5D21-DC38-FAF0-3832395DF78A}"/>
          </ac:spMkLst>
        </pc:spChg>
        <pc:spChg chg="add mod">
          <ac:chgData name="nourah Alaklabi" userId="b439187ee2954565" providerId="LiveId" clId="{6D2C2FAA-B84F-4436-A81E-7E8904487F50}" dt="2023-12-20T15:57:04.041" v="158" actId="1076"/>
          <ac:spMkLst>
            <pc:docMk/>
            <pc:sldMk cId="3183564102" sldId="296"/>
            <ac:spMk id="21" creationId="{C833914B-0799-8FE7-44F5-0B94FBF04D98}"/>
          </ac:spMkLst>
        </pc:spChg>
        <pc:spChg chg="mod">
          <ac:chgData name="nourah Alaklabi" userId="b439187ee2954565" providerId="LiveId" clId="{6D2C2FAA-B84F-4436-A81E-7E8904487F50}" dt="2023-12-20T15:58:05.789" v="205" actId="20577"/>
          <ac:spMkLst>
            <pc:docMk/>
            <pc:sldMk cId="3183564102" sldId="296"/>
            <ac:spMk id="22" creationId="{ED4F2447-9F05-81E4-5FA7-E25EAC646B8E}"/>
          </ac:spMkLst>
        </pc:spChg>
        <pc:spChg chg="del">
          <ac:chgData name="nourah Alaklabi" userId="b439187ee2954565" providerId="LiveId" clId="{6D2C2FAA-B84F-4436-A81E-7E8904487F50}" dt="2023-12-20T15:52:04.147" v="86" actId="21"/>
          <ac:spMkLst>
            <pc:docMk/>
            <pc:sldMk cId="3183564102" sldId="296"/>
            <ac:spMk id="29" creationId="{01C283D9-F1DB-289C-B765-0C1ECA5FEBB0}"/>
          </ac:spMkLst>
        </pc:spChg>
        <pc:spChg chg="del">
          <ac:chgData name="nourah Alaklabi" userId="b439187ee2954565" providerId="LiveId" clId="{6D2C2FAA-B84F-4436-A81E-7E8904487F50}" dt="2023-12-20T15:52:12.364" v="89" actId="21"/>
          <ac:spMkLst>
            <pc:docMk/>
            <pc:sldMk cId="3183564102" sldId="296"/>
            <ac:spMk id="30" creationId="{902DAE30-879E-3D14-806A-B0788B710C9C}"/>
          </ac:spMkLst>
        </pc:spChg>
        <pc:spChg chg="del">
          <ac:chgData name="nourah Alaklabi" userId="b439187ee2954565" providerId="LiveId" clId="{6D2C2FAA-B84F-4436-A81E-7E8904487F50}" dt="2023-12-20T15:52:06.850" v="87" actId="21"/>
          <ac:spMkLst>
            <pc:docMk/>
            <pc:sldMk cId="3183564102" sldId="296"/>
            <ac:spMk id="31" creationId="{7A728CB5-9A22-36A1-C03B-1B724F9C0883}"/>
          </ac:spMkLst>
        </pc:spChg>
        <pc:spChg chg="del">
          <ac:chgData name="nourah Alaklabi" userId="b439187ee2954565" providerId="LiveId" clId="{6D2C2FAA-B84F-4436-A81E-7E8904487F50}" dt="2023-12-20T15:52:09.379" v="88" actId="21"/>
          <ac:spMkLst>
            <pc:docMk/>
            <pc:sldMk cId="3183564102" sldId="296"/>
            <ac:spMk id="32" creationId="{A9BC462D-C270-C557-ED7C-43978AD19468}"/>
          </ac:spMkLst>
        </pc:spChg>
        <pc:spChg chg="del">
          <ac:chgData name="nourah Alaklabi" userId="b439187ee2954565" providerId="LiveId" clId="{6D2C2FAA-B84F-4436-A81E-7E8904487F50}" dt="2023-12-20T15:51:51.968" v="83" actId="21"/>
          <ac:spMkLst>
            <pc:docMk/>
            <pc:sldMk cId="3183564102" sldId="296"/>
            <ac:spMk id="33" creationId="{776F136B-57E8-F13A-0E9E-C4248982FFA3}"/>
          </ac:spMkLst>
        </pc:spChg>
        <pc:spChg chg="del">
          <ac:chgData name="nourah Alaklabi" userId="b439187ee2954565" providerId="LiveId" clId="{6D2C2FAA-B84F-4436-A81E-7E8904487F50}" dt="2023-12-20T15:51:59.306" v="85" actId="21"/>
          <ac:spMkLst>
            <pc:docMk/>
            <pc:sldMk cId="3183564102" sldId="296"/>
            <ac:spMk id="34" creationId="{93B5DC84-A6B0-D73E-7C34-9D4C43358DBE}"/>
          </ac:spMkLst>
        </pc:spChg>
        <pc:spChg chg="del">
          <ac:chgData name="nourah Alaklabi" userId="b439187ee2954565" providerId="LiveId" clId="{6D2C2FAA-B84F-4436-A81E-7E8904487F50}" dt="2023-12-20T15:51:55.864" v="84" actId="21"/>
          <ac:spMkLst>
            <pc:docMk/>
            <pc:sldMk cId="3183564102" sldId="296"/>
            <ac:spMk id="35" creationId="{91810F9B-1DB6-7268-E044-7E19A07B8F89}"/>
          </ac:spMkLst>
        </pc:spChg>
        <pc:spChg chg="del">
          <ac:chgData name="nourah Alaklabi" userId="b439187ee2954565" providerId="LiveId" clId="{6D2C2FAA-B84F-4436-A81E-7E8904487F50}" dt="2023-12-20T15:52:19.371" v="91" actId="21"/>
          <ac:spMkLst>
            <pc:docMk/>
            <pc:sldMk cId="3183564102" sldId="296"/>
            <ac:spMk id="36" creationId="{694C6E46-AFAD-4E7E-A5C2-78CD6996A46E}"/>
          </ac:spMkLst>
        </pc:spChg>
        <pc:grpChg chg="add del mod">
          <ac:chgData name="nourah Alaklabi" userId="b439187ee2954565" providerId="LiveId" clId="{6D2C2FAA-B84F-4436-A81E-7E8904487F50}" dt="2023-12-20T15:53:28.338" v="101"/>
          <ac:grpSpMkLst>
            <pc:docMk/>
            <pc:sldMk cId="3183564102" sldId="296"/>
            <ac:grpSpMk id="17" creationId="{87FAB726-0AE5-B666-30B0-17D8219B9346}"/>
          </ac:grpSpMkLst>
        </pc:grpChg>
        <pc:picChg chg="del mod">
          <ac:chgData name="nourah Alaklabi" userId="b439187ee2954565" providerId="LiveId" clId="{6D2C2FAA-B84F-4436-A81E-7E8904487F50}" dt="2023-12-20T15:59:52.087" v="211" actId="21"/>
          <ac:picMkLst>
            <pc:docMk/>
            <pc:sldMk cId="3183564102" sldId="296"/>
            <ac:picMk id="14" creationId="{00000000-0000-0000-0000-000000000000}"/>
          </ac:picMkLst>
        </pc:picChg>
        <pc:picChg chg="add mod">
          <ac:chgData name="nourah Alaklabi" userId="b439187ee2954565" providerId="LiveId" clId="{6D2C2FAA-B84F-4436-A81E-7E8904487F50}" dt="2023-12-20T15:58:14.465" v="206" actId="1076"/>
          <ac:picMkLst>
            <pc:docMk/>
            <pc:sldMk cId="3183564102" sldId="296"/>
            <ac:picMk id="16" creationId="{774B6CFE-BC82-2422-FC1C-F507D357719B}"/>
          </ac:picMkLst>
        </pc:picChg>
        <pc:picChg chg="add mod">
          <ac:chgData name="nourah Alaklabi" userId="b439187ee2954565" providerId="LiveId" clId="{6D2C2FAA-B84F-4436-A81E-7E8904487F50}" dt="2023-12-20T16:01:02.600" v="220"/>
          <ac:picMkLst>
            <pc:docMk/>
            <pc:sldMk cId="3183564102" sldId="296"/>
            <ac:picMk id="24" creationId="{C3CB2241-EE4A-5FC8-6A06-D7C2923D808D}"/>
          </ac:picMkLst>
        </pc:picChg>
        <pc:picChg chg="del">
          <ac:chgData name="nourah Alaklabi" userId="b439187ee2954565" providerId="LiveId" clId="{6D2C2FAA-B84F-4436-A81E-7E8904487F50}" dt="2023-12-20T15:47:59.885" v="80" actId="21"/>
          <ac:picMkLst>
            <pc:docMk/>
            <pc:sldMk cId="3183564102" sldId="296"/>
            <ac:picMk id="26" creationId="{A61B5B6F-4AE4-3FCA-3CFB-9D365ADE8DE0}"/>
          </ac:picMkLst>
        </pc:picChg>
        <pc:picChg chg="del">
          <ac:chgData name="nourah Alaklabi" userId="b439187ee2954565" providerId="LiveId" clId="{6D2C2FAA-B84F-4436-A81E-7E8904487F50}" dt="2023-12-20T15:51:48.686" v="82" actId="21"/>
          <ac:picMkLst>
            <pc:docMk/>
            <pc:sldMk cId="3183564102" sldId="296"/>
            <ac:picMk id="28" creationId="{7437CE31-4D97-52BE-F612-EEFC6771B8D6}"/>
          </ac:picMkLst>
        </pc:picChg>
      </pc:sldChg>
      <pc:sldChg chg="addSp delSp modSp mod">
        <pc:chgData name="nourah Alaklabi" userId="b439187ee2954565" providerId="LiveId" clId="{6D2C2FAA-B84F-4436-A81E-7E8904487F50}" dt="2023-12-20T16:32:47.066" v="734" actId="20577"/>
        <pc:sldMkLst>
          <pc:docMk/>
          <pc:sldMk cId="2287930805" sldId="297"/>
        </pc:sldMkLst>
        <pc:spChg chg="mod">
          <ac:chgData name="nourah Alaklabi" userId="b439187ee2954565" providerId="LiveId" clId="{6D2C2FAA-B84F-4436-A81E-7E8904487F50}" dt="2023-12-20T16:18:46.397" v="458" actId="20577"/>
          <ac:spMkLst>
            <pc:docMk/>
            <pc:sldMk cId="2287930805" sldId="297"/>
            <ac:spMk id="6" creationId="{00000000-0000-0000-0000-000000000000}"/>
          </ac:spMkLst>
        </pc:spChg>
        <pc:spChg chg="mod">
          <ac:chgData name="nourah Alaklabi" userId="b439187ee2954565" providerId="LiveId" clId="{6D2C2FAA-B84F-4436-A81E-7E8904487F50}" dt="2023-12-20T16:32:47.066" v="734" actId="20577"/>
          <ac:spMkLst>
            <pc:docMk/>
            <pc:sldMk cId="2287930805" sldId="297"/>
            <ac:spMk id="12" creationId="{ADCB958E-3726-F220-DC89-6E9069F63599}"/>
          </ac:spMkLst>
        </pc:spChg>
        <pc:spChg chg="add mod">
          <ac:chgData name="nourah Alaklabi" userId="b439187ee2954565" providerId="LiveId" clId="{6D2C2FAA-B84F-4436-A81E-7E8904487F50}" dt="2023-12-20T16:23:05.304" v="595" actId="14100"/>
          <ac:spMkLst>
            <pc:docMk/>
            <pc:sldMk cId="2287930805" sldId="297"/>
            <ac:spMk id="29" creationId="{CF114004-7AD3-B33F-8C94-520624C469A5}"/>
          </ac:spMkLst>
        </pc:spChg>
        <pc:spChg chg="add mod">
          <ac:chgData name="nourah Alaklabi" userId="b439187ee2954565" providerId="LiveId" clId="{6D2C2FAA-B84F-4436-A81E-7E8904487F50}" dt="2023-12-20T16:23:22.409" v="604" actId="20577"/>
          <ac:spMkLst>
            <pc:docMk/>
            <pc:sldMk cId="2287930805" sldId="297"/>
            <ac:spMk id="30" creationId="{4F719E56-6156-FCB3-8ED8-4EF99B4C887F}"/>
          </ac:spMkLst>
        </pc:spChg>
        <pc:spChg chg="add mod">
          <ac:chgData name="nourah Alaklabi" userId="b439187ee2954565" providerId="LiveId" clId="{6D2C2FAA-B84F-4436-A81E-7E8904487F50}" dt="2023-12-20T16:23:40.562" v="605" actId="1076"/>
          <ac:spMkLst>
            <pc:docMk/>
            <pc:sldMk cId="2287930805" sldId="297"/>
            <ac:spMk id="31" creationId="{04348899-FBFA-D9FC-F75A-1613CD57DEDB}"/>
          </ac:spMkLst>
        </pc:spChg>
        <pc:spChg chg="add mod">
          <ac:chgData name="nourah Alaklabi" userId="b439187ee2954565" providerId="LiveId" clId="{6D2C2FAA-B84F-4436-A81E-7E8904487F50}" dt="2023-12-20T16:24:50.711" v="615" actId="1076"/>
          <ac:spMkLst>
            <pc:docMk/>
            <pc:sldMk cId="2287930805" sldId="297"/>
            <ac:spMk id="32" creationId="{12F6A471-B100-85A7-96F2-EFCC8EA649B7}"/>
          </ac:spMkLst>
        </pc:spChg>
        <pc:spChg chg="add mod">
          <ac:chgData name="nourah Alaklabi" userId="b439187ee2954565" providerId="LiveId" clId="{6D2C2FAA-B84F-4436-A81E-7E8904487F50}" dt="2023-12-20T16:26:07.999" v="726" actId="1076"/>
          <ac:spMkLst>
            <pc:docMk/>
            <pc:sldMk cId="2287930805" sldId="297"/>
            <ac:spMk id="33" creationId="{F9ACB07E-68AC-28E1-6011-FA5F3F665B35}"/>
          </ac:spMkLst>
        </pc:spChg>
        <pc:grpChg chg="mod">
          <ac:chgData name="nourah Alaklabi" userId="b439187ee2954565" providerId="LiveId" clId="{6D2C2FAA-B84F-4436-A81E-7E8904487F50}" dt="2023-12-20T16:24:44.441" v="614" actId="1076"/>
          <ac:grpSpMkLst>
            <pc:docMk/>
            <pc:sldMk cId="2287930805" sldId="297"/>
            <ac:grpSpMk id="5" creationId="{00000000-0000-0000-0000-000000000000}"/>
          </ac:grpSpMkLst>
        </pc:grpChg>
        <pc:grpChg chg="mod">
          <ac:chgData name="nourah Alaklabi" userId="b439187ee2954565" providerId="LiveId" clId="{6D2C2FAA-B84F-4436-A81E-7E8904487F50}" dt="2023-12-20T16:10:27.396" v="246" actId="1076"/>
          <ac:grpSpMkLst>
            <pc:docMk/>
            <pc:sldMk cId="2287930805" sldId="297"/>
            <ac:grpSpMk id="8" creationId="{00000000-0000-0000-0000-000000000000}"/>
          </ac:grpSpMkLst>
        </pc:grpChg>
        <pc:picChg chg="add del mod">
          <ac:chgData name="nourah Alaklabi" userId="b439187ee2954565" providerId="LiveId" clId="{6D2C2FAA-B84F-4436-A81E-7E8904487F50}" dt="2023-12-20T16:08:59.440" v="233" actId="21"/>
          <ac:picMkLst>
            <pc:docMk/>
            <pc:sldMk cId="2287930805" sldId="297"/>
            <ac:picMk id="17" creationId="{19816F6C-0CA8-AEB7-22B9-4DA7E8F226E2}"/>
          </ac:picMkLst>
        </pc:picChg>
        <pc:picChg chg="del">
          <ac:chgData name="nourah Alaklabi" userId="b439187ee2954565" providerId="LiveId" clId="{6D2C2FAA-B84F-4436-A81E-7E8904487F50}" dt="2023-12-20T16:07:04.082" v="226" actId="21"/>
          <ac:picMkLst>
            <pc:docMk/>
            <pc:sldMk cId="2287930805" sldId="297"/>
            <ac:picMk id="19" creationId="{7E9F4350-49F5-9444-F180-6FD92C998797}"/>
          </ac:picMkLst>
        </pc:picChg>
        <pc:picChg chg="add mod">
          <ac:chgData name="nourah Alaklabi" userId="b439187ee2954565" providerId="LiveId" clId="{6D2C2FAA-B84F-4436-A81E-7E8904487F50}" dt="2023-12-20T16:23:13.704" v="596" actId="1076"/>
          <ac:picMkLst>
            <pc:docMk/>
            <pc:sldMk cId="2287930805" sldId="297"/>
            <ac:picMk id="21" creationId="{E1692C2F-960A-57A7-A4C3-0D2DD75B544B}"/>
          </ac:picMkLst>
        </pc:picChg>
        <pc:picChg chg="del">
          <ac:chgData name="nourah Alaklabi" userId="b439187ee2954565" providerId="LiveId" clId="{6D2C2FAA-B84F-4436-A81E-7E8904487F50}" dt="2023-12-20T16:01:33.862" v="221" actId="21"/>
          <ac:picMkLst>
            <pc:docMk/>
            <pc:sldMk cId="2287930805" sldId="297"/>
            <ac:picMk id="22" creationId="{A8D3FD3D-C04A-C32F-1AA7-0A4062DE296E}"/>
          </ac:picMkLst>
        </pc:picChg>
        <pc:picChg chg="del">
          <ac:chgData name="nourah Alaklabi" userId="b439187ee2954565" providerId="LiveId" clId="{6D2C2FAA-B84F-4436-A81E-7E8904487F50}" dt="2023-12-20T16:01:35.762" v="222" actId="21"/>
          <ac:picMkLst>
            <pc:docMk/>
            <pc:sldMk cId="2287930805" sldId="297"/>
            <ac:picMk id="23" creationId="{80861A8F-F43F-73D5-2062-CB1A37911E27}"/>
          </ac:picMkLst>
        </pc:picChg>
        <pc:picChg chg="del">
          <ac:chgData name="nourah Alaklabi" userId="b439187ee2954565" providerId="LiveId" clId="{6D2C2FAA-B84F-4436-A81E-7E8904487F50}" dt="2023-12-20T16:01:38.734" v="223" actId="21"/>
          <ac:picMkLst>
            <pc:docMk/>
            <pc:sldMk cId="2287930805" sldId="297"/>
            <ac:picMk id="24" creationId="{77C76623-72CC-9D7A-EAF0-7739F7630903}"/>
          </ac:picMkLst>
        </pc:picChg>
        <pc:picChg chg="del">
          <ac:chgData name="nourah Alaklabi" userId="b439187ee2954565" providerId="LiveId" clId="{6D2C2FAA-B84F-4436-A81E-7E8904487F50}" dt="2023-12-20T16:01:43.476" v="225" actId="21"/>
          <ac:picMkLst>
            <pc:docMk/>
            <pc:sldMk cId="2287930805" sldId="297"/>
            <ac:picMk id="25" creationId="{478741A6-A5D6-6E45-E27A-B880368144CF}"/>
          </ac:picMkLst>
        </pc:picChg>
        <pc:picChg chg="del">
          <ac:chgData name="nourah Alaklabi" userId="b439187ee2954565" providerId="LiveId" clId="{6D2C2FAA-B84F-4436-A81E-7E8904487F50}" dt="2023-12-20T16:01:41.120" v="224" actId="21"/>
          <ac:picMkLst>
            <pc:docMk/>
            <pc:sldMk cId="2287930805" sldId="297"/>
            <ac:picMk id="26" creationId="{890B57EA-A638-BC30-A3A1-0711E3CC27CC}"/>
          </ac:picMkLst>
        </pc:picChg>
        <pc:picChg chg="add mod">
          <ac:chgData name="nourah Alaklabi" userId="b439187ee2954565" providerId="LiveId" clId="{6D2C2FAA-B84F-4436-A81E-7E8904487F50}" dt="2023-12-20T16:24:20.692" v="610" actId="1076"/>
          <ac:picMkLst>
            <pc:docMk/>
            <pc:sldMk cId="2287930805" sldId="297"/>
            <ac:picMk id="28" creationId="{482B3875-C454-930E-F259-C72E28025C1C}"/>
          </ac:picMkLst>
        </pc:picChg>
      </pc:sldChg>
      <pc:sldChg chg="del">
        <pc:chgData name="nourah Alaklabi" userId="b439187ee2954565" providerId="LiveId" clId="{6D2C2FAA-B84F-4436-A81E-7E8904487F50}" dt="2023-12-20T16:33:02.341" v="735" actId="2696"/>
        <pc:sldMkLst>
          <pc:docMk/>
          <pc:sldMk cId="918319768" sldId="298"/>
        </pc:sldMkLst>
      </pc:sldChg>
      <pc:sldChg chg="addSp delSp modSp add mod">
        <pc:chgData name="nourah Alaklabi" userId="b439187ee2954565" providerId="LiveId" clId="{6D2C2FAA-B84F-4436-A81E-7E8904487F50}" dt="2023-12-20T17:20:42.119" v="1029" actId="1076"/>
        <pc:sldMkLst>
          <pc:docMk/>
          <pc:sldMk cId="1263345402" sldId="298"/>
        </pc:sldMkLst>
        <pc:picChg chg="mod">
          <ac:chgData name="nourah Alaklabi" userId="b439187ee2954565" providerId="LiveId" clId="{6D2C2FAA-B84F-4436-A81E-7E8904487F50}" dt="2023-12-20T17:19:40.325" v="1020" actId="1076"/>
          <ac:picMkLst>
            <pc:docMk/>
            <pc:sldMk cId="1263345402" sldId="298"/>
            <ac:picMk id="14" creationId="{00000000-0000-0000-0000-000000000000}"/>
          </ac:picMkLst>
        </pc:picChg>
        <pc:picChg chg="mod">
          <ac:chgData name="nourah Alaklabi" userId="b439187ee2954565" providerId="LiveId" clId="{6D2C2FAA-B84F-4436-A81E-7E8904487F50}" dt="2023-12-20T17:20:17.593" v="1025" actId="1076"/>
          <ac:picMkLst>
            <pc:docMk/>
            <pc:sldMk cId="1263345402" sldId="298"/>
            <ac:picMk id="15" creationId="{00000000-0000-0000-0000-000000000000}"/>
          </ac:picMkLst>
        </pc:picChg>
        <pc:picChg chg="mod">
          <ac:chgData name="nourah Alaklabi" userId="b439187ee2954565" providerId="LiveId" clId="{6D2C2FAA-B84F-4436-A81E-7E8904487F50}" dt="2023-12-20T17:20:21.899" v="1026" actId="1076"/>
          <ac:picMkLst>
            <pc:docMk/>
            <pc:sldMk cId="1263345402" sldId="298"/>
            <ac:picMk id="17" creationId="{00000000-0000-0000-0000-000000000000}"/>
          </ac:picMkLst>
        </pc:picChg>
        <pc:picChg chg="del">
          <ac:chgData name="nourah Alaklabi" userId="b439187ee2954565" providerId="LiveId" clId="{6D2C2FAA-B84F-4436-A81E-7E8904487F50}" dt="2023-12-20T17:18:56.175" v="1016" actId="21"/>
          <ac:picMkLst>
            <pc:docMk/>
            <pc:sldMk cId="1263345402" sldId="298"/>
            <ac:picMk id="22" creationId="{5674A8A2-295E-7786-1A0F-C4F5D50F696C}"/>
          </ac:picMkLst>
        </pc:picChg>
        <pc:picChg chg="add mod">
          <ac:chgData name="nourah Alaklabi" userId="b439187ee2954565" providerId="LiveId" clId="{6D2C2FAA-B84F-4436-A81E-7E8904487F50}" dt="2023-12-20T17:19:43.516" v="1021" actId="1076"/>
          <ac:picMkLst>
            <pc:docMk/>
            <pc:sldMk cId="1263345402" sldId="298"/>
            <ac:picMk id="23" creationId="{72687689-5B66-8421-0079-182452BBEF53}"/>
          </ac:picMkLst>
        </pc:picChg>
        <pc:picChg chg="add mod">
          <ac:chgData name="nourah Alaklabi" userId="b439187ee2954565" providerId="LiveId" clId="{6D2C2FAA-B84F-4436-A81E-7E8904487F50}" dt="2023-12-20T17:20:42.119" v="1029" actId="1076"/>
          <ac:picMkLst>
            <pc:docMk/>
            <pc:sldMk cId="1263345402" sldId="298"/>
            <ac:picMk id="25" creationId="{2B1B55FA-4C47-FFA9-56C3-D706198ED86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jpg"/><Relationship Id="rId5" Type="http://schemas.openxmlformats.org/officeDocument/2006/relationships/image" Target="../media/image18.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5.png"/><Relationship Id="rId12" Type="http://schemas.openxmlformats.org/officeDocument/2006/relationships/image" Target="../media/image5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0.png"/><Relationship Id="rId5" Type="http://schemas.openxmlformats.org/officeDocument/2006/relationships/image" Target="../media/image18.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4.png"/><Relationship Id="rId5" Type="http://schemas.openxmlformats.org/officeDocument/2006/relationships/image" Target="../media/image18.png"/><Relationship Id="rId10" Type="http://schemas.openxmlformats.org/officeDocument/2006/relationships/image" Target="../media/image5.jpg"/><Relationship Id="rId4" Type="http://schemas.openxmlformats.org/officeDocument/2006/relationships/image" Target="../media/image3.sv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58.png"/><Relationship Id="rId4" Type="http://schemas.openxmlformats.org/officeDocument/2006/relationships/image" Target="../media/image3.sv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19.svg"/><Relationship Id="rId12"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3.svg"/><Relationship Id="rId10" Type="http://schemas.openxmlformats.org/officeDocument/2006/relationships/hyperlink" Target="https://www.liveworksheets.com/c?a=s&amp;t=538zf2ote0y&amp;sr=n&amp;l=ka&amp;i=usfxfud&amp;r=cs&amp;f=dzdtuddc&amp;ms=uz&amp;cd=p806ge5jzr2ilcdxpemexnkpngnzxnnkxg&amp;mw=hs" TargetMode="External"/><Relationship Id="rId4" Type="http://schemas.openxmlformats.org/officeDocument/2006/relationships/image" Target="../media/image2.png"/><Relationship Id="rId9" Type="http://schemas.openxmlformats.org/officeDocument/2006/relationships/image" Target="../media/image26.svg"/><Relationship Id="rId1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3.png"/><Relationship Id="rId12"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5.png"/><Relationship Id="rId5" Type="http://schemas.openxmlformats.org/officeDocument/2006/relationships/image" Target="../media/image18.png"/><Relationship Id="rId10" Type="http://schemas.openxmlformats.org/officeDocument/2006/relationships/image" Target="../media/image46.svg"/><Relationship Id="rId4" Type="http://schemas.openxmlformats.org/officeDocument/2006/relationships/image" Target="../media/image3.sv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png"/><Relationship Id="rId7" Type="http://schemas.openxmlformats.org/officeDocument/2006/relationships/image" Target="../media/image63.png"/><Relationship Id="rId12"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5.png"/><Relationship Id="rId5" Type="http://schemas.openxmlformats.org/officeDocument/2006/relationships/image" Target="../media/image18.png"/><Relationship Id="rId10" Type="http://schemas.openxmlformats.org/officeDocument/2006/relationships/image" Target="../media/image46.svg"/><Relationship Id="rId4" Type="http://schemas.openxmlformats.org/officeDocument/2006/relationships/image" Target="../media/image3.sv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3.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5.jpg"/><Relationship Id="rId4" Type="http://schemas.openxmlformats.org/officeDocument/2006/relationships/image" Target="../media/image3.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5.jp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3.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jpg"/><Relationship Id="rId4" Type="http://schemas.openxmlformats.org/officeDocument/2006/relationships/image" Target="../media/image3.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hyperlink" Target="https://youtu.be/EQrvA2BCwMc?si=rFCipfdfGjfBdmaW" TargetMode="External"/><Relationship Id="rId12"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3.sv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sv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4" name="Picture 14"/>
          <p:cNvPicPr>
            <a:picLocks noChangeAspect="1"/>
          </p:cNvPicPr>
          <p:nvPr/>
        </p:nvPicPr>
        <p:blipFill>
          <a:blip r:embed="rId5"/>
          <a:srcRect/>
          <a:stretch>
            <a:fillRect/>
          </a:stretch>
        </p:blipFill>
        <p:spPr>
          <a:xfrm>
            <a:off x="643803" y="6301031"/>
            <a:ext cx="3097494" cy="2969722"/>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mc:AlternateContent xmlns:mc="http://schemas.openxmlformats.org/markup-compatibility/2006" xmlns:a14="http://schemas.microsoft.com/office/drawing/2010/main">
        <mc:Choice Requires="a14">
          <p:sp>
            <p:nvSpPr>
              <p:cNvPr id="22" name="مربع نص 21">
                <a:extLst>
                  <a:ext uri="{FF2B5EF4-FFF2-40B4-BE49-F238E27FC236}">
                    <a16:creationId xmlns:a16="http://schemas.microsoft.com/office/drawing/2014/main" id="{ED4F2447-9F05-81E4-5FA7-E25EAC646B8E}"/>
                  </a:ext>
                </a:extLst>
              </p:cNvPr>
              <p:cNvSpPr txBox="1"/>
              <p:nvPr/>
            </p:nvSpPr>
            <p:spPr>
              <a:xfrm>
                <a:off x="936726" y="1238347"/>
                <a:ext cx="10692946" cy="5124480"/>
              </a:xfrm>
              <a:prstGeom prst="rect">
                <a:avLst/>
              </a:prstGeom>
              <a:noFill/>
            </p:spPr>
            <p:txBody>
              <a:bodyPr wrap="square" rtlCol="1">
                <a:spAutoFit/>
              </a:bodyPr>
              <a:lstStyle/>
              <a:p>
                <a:pPr algn="r" rtl="1"/>
                <a:r>
                  <a:rPr lang="ar-SA" sz="5400" dirty="0">
                    <a:latin typeface="29LT Azer" panose="02000000000000000000" pitchFamily="2" charset="-78"/>
                    <a:cs typeface="29LT Azer" panose="02000000000000000000" pitchFamily="2" charset="-78"/>
                  </a:rPr>
                  <a:t>مراجعة الدرس السابق :</a:t>
                </a:r>
              </a:p>
              <a:p>
                <a:pPr algn="r" rtl="1"/>
                <a:r>
                  <a:rPr lang="ar-SA" sz="5400" dirty="0">
                    <a:latin typeface="29LT Azer" panose="02000000000000000000" pitchFamily="2" charset="-78"/>
                    <a:cs typeface="29LT Azer" panose="02000000000000000000" pitchFamily="2" charset="-78"/>
                  </a:rPr>
                  <a:t>تستغرق مراجعة نوره لما تحفظ من القران الكريم </a:t>
                </a:r>
                <a14:m>
                  <m:oMath xmlns:m="http://schemas.openxmlformats.org/officeDocument/2006/math">
                    <m:f>
                      <m:fPr>
                        <m:ctrlPr>
                          <a:rPr lang="ar-SA" sz="5400" i="1" smtClean="0">
                            <a:latin typeface="Cambria Math" panose="02040503050406030204" pitchFamily="18" charset="0"/>
                            <a:cs typeface="29LT Azer" panose="02000000000000000000" pitchFamily="2" charset="-78"/>
                          </a:rPr>
                        </m:ctrlPr>
                      </m:fPr>
                      <m:num>
                        <m:r>
                          <a:rPr lang="ku-Arab-IQ" sz="5400" b="0" i="1" smtClean="0">
                            <a:latin typeface="Cambria Math" panose="02040503050406030204" pitchFamily="18" charset="0"/>
                            <a:cs typeface="29LT Azer" panose="02000000000000000000" pitchFamily="2" charset="-78"/>
                          </a:rPr>
                          <m:t>١</m:t>
                        </m:r>
                      </m:num>
                      <m:den>
                        <m:r>
                          <a:rPr lang="ku-Arab-IQ" sz="5400" b="0" i="1" smtClean="0">
                            <a:latin typeface="Cambria Math" panose="02040503050406030204" pitchFamily="18" charset="0"/>
                            <a:cs typeface="29LT Azer" panose="02000000000000000000" pitchFamily="2" charset="-78"/>
                          </a:rPr>
                          <m:t>٣</m:t>
                        </m:r>
                      </m:den>
                    </m:f>
                  </m:oMath>
                </a14:m>
                <a:r>
                  <a:rPr lang="ar-SA" sz="5400" dirty="0">
                    <a:latin typeface="29LT Azer" panose="02000000000000000000" pitchFamily="2" charset="-78"/>
                    <a:cs typeface="29LT Azer" panose="02000000000000000000" pitchFamily="2" charset="-78"/>
                  </a:rPr>
                  <a:t>  1 ساعة يوميا بينما تستغرق مراجعة أختها ساره </a:t>
                </a:r>
                <a14:m>
                  <m:oMath xmlns:m="http://schemas.openxmlformats.org/officeDocument/2006/math">
                    <m:f>
                      <m:fPr>
                        <m:ctrlPr>
                          <a:rPr lang="ar-SA" sz="5400" i="1" smtClean="0">
                            <a:latin typeface="Cambria Math" panose="02040503050406030204" pitchFamily="18" charset="0"/>
                            <a:cs typeface="29LT Azer" panose="02000000000000000000" pitchFamily="2" charset="-78"/>
                          </a:rPr>
                        </m:ctrlPr>
                      </m:fPr>
                      <m:num>
                        <m:r>
                          <a:rPr lang="ku-Arab-IQ" sz="5400" b="0" i="1" smtClean="0">
                            <a:latin typeface="Cambria Math" panose="02040503050406030204" pitchFamily="18" charset="0"/>
                            <a:cs typeface="29LT Azer" panose="02000000000000000000" pitchFamily="2" charset="-78"/>
                          </a:rPr>
                          <m:t>٢</m:t>
                        </m:r>
                      </m:num>
                      <m:den>
                        <m:r>
                          <a:rPr lang="ku-Arab-IQ" sz="5400" b="0" i="1" smtClean="0">
                            <a:latin typeface="Cambria Math" panose="02040503050406030204" pitchFamily="18" charset="0"/>
                            <a:cs typeface="29LT Azer" panose="02000000000000000000" pitchFamily="2" charset="-78"/>
                          </a:rPr>
                          <m:t>٣</m:t>
                        </m:r>
                      </m:den>
                    </m:f>
                  </m:oMath>
                </a14:m>
                <a:r>
                  <a:rPr lang="ar-SA" sz="5400" dirty="0">
                    <a:latin typeface="29LT Azer" panose="02000000000000000000" pitchFamily="2" charset="-78"/>
                    <a:cs typeface="29LT Azer" panose="02000000000000000000" pitchFamily="2" charset="-78"/>
                  </a:rPr>
                  <a:t>  ساعة يوميا أي منهما تستغرق وقت أكثر ؟ وضحي إجابتك ؟</a:t>
                </a:r>
              </a:p>
            </p:txBody>
          </p:sp>
        </mc:Choice>
        <mc:Fallback xmlns="">
          <p:sp>
            <p:nvSpPr>
              <p:cNvPr id="22" name="مربع نص 21">
                <a:extLst>
                  <a:ext uri="{FF2B5EF4-FFF2-40B4-BE49-F238E27FC236}">
                    <a16:creationId xmlns:a16="http://schemas.microsoft.com/office/drawing/2014/main" id="{ED4F2447-9F05-81E4-5FA7-E25EAC646B8E}"/>
                  </a:ext>
                </a:extLst>
              </p:cNvPr>
              <p:cNvSpPr txBox="1">
                <a:spLocks noRot="1" noChangeAspect="1" noMove="1" noResize="1" noEditPoints="1" noAdjustHandles="1" noChangeArrowheads="1" noChangeShapeType="1" noTextEdit="1"/>
              </p:cNvSpPr>
              <p:nvPr/>
            </p:nvSpPr>
            <p:spPr>
              <a:xfrm>
                <a:off x="936726" y="1238347"/>
                <a:ext cx="10692946" cy="5124480"/>
              </a:xfrm>
              <a:prstGeom prst="rect">
                <a:avLst/>
              </a:prstGeom>
              <a:blipFill>
                <a:blip r:embed="rId6"/>
                <a:stretch>
                  <a:fillRect l="-1140" t="-3329" r="-3022" b="-6302"/>
                </a:stretch>
              </a:blipFill>
            </p:spPr>
            <p:txBody>
              <a:bodyPr/>
              <a:lstStyle/>
              <a:p>
                <a:r>
                  <a:rPr lang="ar-SA">
                    <a:noFill/>
                  </a:rPr>
                  <a:t> </a:t>
                </a:r>
              </a:p>
            </p:txBody>
          </p:sp>
        </mc:Fallback>
      </mc:AlternateContent>
      <p:pic>
        <p:nvPicPr>
          <p:cNvPr id="11" name="صورة 10">
            <a:extLst>
              <a:ext uri="{FF2B5EF4-FFF2-40B4-BE49-F238E27FC236}">
                <a16:creationId xmlns:a16="http://schemas.microsoft.com/office/drawing/2014/main" id="{8BF45560-38FF-C27F-A378-300A96540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ربع نص 11">
            <a:extLst>
              <a:ext uri="{FF2B5EF4-FFF2-40B4-BE49-F238E27FC236}">
                <a16:creationId xmlns:a16="http://schemas.microsoft.com/office/drawing/2014/main" id="{AD081B46-61F0-3484-1942-8FF13B7640B6}"/>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7" name="صورة 16">
            <a:extLst>
              <a:ext uri="{FF2B5EF4-FFF2-40B4-BE49-F238E27FC236}">
                <a16:creationId xmlns:a16="http://schemas.microsoft.com/office/drawing/2014/main" id="{852DE9E8-27C1-B31B-AE61-838683D404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67264" y="1238347"/>
            <a:ext cx="4601536" cy="7715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614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37382">
            <a:off x="-2537478" y="6181185"/>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1266">
            <a:off x="13884636" y="-1745440"/>
            <a:ext cx="9386333" cy="8211630"/>
          </a:xfrm>
          <a:prstGeom prst="rect">
            <a:avLst/>
          </a:prstGeom>
        </p:spPr>
      </p:pic>
      <p:grpSp>
        <p:nvGrpSpPr>
          <p:cNvPr id="5" name="Group 5"/>
          <p:cNvGrpSpPr/>
          <p:nvPr/>
        </p:nvGrpSpPr>
        <p:grpSpPr>
          <a:xfrm>
            <a:off x="737899"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4906" y="0"/>
            <a:ext cx="5780481" cy="234937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803872" y="7972092"/>
            <a:ext cx="6329254" cy="2572416"/>
          </a:xfrm>
          <a:prstGeom prst="rect">
            <a:avLst/>
          </a:prstGeom>
        </p:spPr>
      </p:pic>
      <p:pic>
        <p:nvPicPr>
          <p:cNvPr id="15" name="Picture 15"/>
          <p:cNvPicPr>
            <a:picLocks noChangeAspect="1"/>
          </p:cNvPicPr>
          <p:nvPr/>
        </p:nvPicPr>
        <p:blipFill>
          <a:blip r:embed="rId7"/>
          <a:srcRect/>
          <a:stretch>
            <a:fillRect/>
          </a:stretch>
        </p:blipFill>
        <p:spPr>
          <a:xfrm>
            <a:off x="12147542" y="3132218"/>
            <a:ext cx="4215772" cy="4068220"/>
          </a:xfrm>
          <a:prstGeom prst="rect">
            <a:avLst/>
          </a:prstGeom>
        </p:spPr>
      </p:pic>
      <p:pic>
        <p:nvPicPr>
          <p:cNvPr id="10" name="صورة 9">
            <a:extLst>
              <a:ext uri="{FF2B5EF4-FFF2-40B4-BE49-F238E27FC236}">
                <a16:creationId xmlns:a16="http://schemas.microsoft.com/office/drawing/2014/main" id="{A047DEA3-F98B-B0BF-B850-3A20AA2711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مربع نص 10">
            <a:extLst>
              <a:ext uri="{FF2B5EF4-FFF2-40B4-BE49-F238E27FC236}">
                <a16:creationId xmlns:a16="http://schemas.microsoft.com/office/drawing/2014/main" id="{C70F8795-9563-1848-DEB9-03CB5BA2785D}"/>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4" name="صورة 13">
            <a:extLst>
              <a:ext uri="{FF2B5EF4-FFF2-40B4-BE49-F238E27FC236}">
                <a16:creationId xmlns:a16="http://schemas.microsoft.com/office/drawing/2014/main" id="{5E618647-ADBB-27E4-CF9D-F36153C67E06}"/>
              </a:ext>
            </a:extLst>
          </p:cNvPr>
          <p:cNvPicPr>
            <a:picLocks noChangeAspect="1"/>
          </p:cNvPicPr>
          <p:nvPr/>
        </p:nvPicPr>
        <p:blipFill>
          <a:blip r:embed="rId9"/>
          <a:stretch>
            <a:fillRect/>
          </a:stretch>
        </p:blipFill>
        <p:spPr>
          <a:xfrm>
            <a:off x="2467694" y="2654177"/>
            <a:ext cx="9413352" cy="5966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مربع نص 16">
            <a:extLst>
              <a:ext uri="{FF2B5EF4-FFF2-40B4-BE49-F238E27FC236}">
                <a16:creationId xmlns:a16="http://schemas.microsoft.com/office/drawing/2014/main" id="{AA67776C-3CE2-0804-EA36-956DF29B2BC3}"/>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٧١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37382">
            <a:off x="-2537478" y="6181185"/>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1266">
            <a:off x="13884636" y="-1745440"/>
            <a:ext cx="9386333" cy="8211630"/>
          </a:xfrm>
          <a:prstGeom prst="rect">
            <a:avLst/>
          </a:prstGeom>
        </p:spPr>
      </p:pic>
      <p:grpSp>
        <p:nvGrpSpPr>
          <p:cNvPr id="5" name="Group 5"/>
          <p:cNvGrpSpPr/>
          <p:nvPr/>
        </p:nvGrpSpPr>
        <p:grpSpPr>
          <a:xfrm>
            <a:off x="737899"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4906" y="0"/>
            <a:ext cx="5780481" cy="234937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803872" y="7972092"/>
            <a:ext cx="6329254" cy="2572416"/>
          </a:xfrm>
          <a:prstGeom prst="rect">
            <a:avLst/>
          </a:prstGeom>
        </p:spPr>
      </p:pic>
      <p:pic>
        <p:nvPicPr>
          <p:cNvPr id="15" name="Picture 15"/>
          <p:cNvPicPr>
            <a:picLocks noChangeAspect="1"/>
          </p:cNvPicPr>
          <p:nvPr/>
        </p:nvPicPr>
        <p:blipFill>
          <a:blip r:embed="rId7"/>
          <a:srcRect/>
          <a:stretch>
            <a:fillRect/>
          </a:stretch>
        </p:blipFill>
        <p:spPr>
          <a:xfrm>
            <a:off x="12147542" y="3132218"/>
            <a:ext cx="4215772" cy="4068220"/>
          </a:xfrm>
          <a:prstGeom prst="rect">
            <a:avLst/>
          </a:prstGeom>
        </p:spPr>
      </p:pic>
      <p:sp>
        <p:nvSpPr>
          <p:cNvPr id="21" name="TextBox 15">
            <a:extLst>
              <a:ext uri="{FF2B5EF4-FFF2-40B4-BE49-F238E27FC236}">
                <a16:creationId xmlns:a16="http://schemas.microsoft.com/office/drawing/2014/main" id="{0E6EE7EC-02B6-93E4-BF3B-9C6C20502F94}"/>
              </a:ext>
            </a:extLst>
          </p:cNvPr>
          <p:cNvSpPr txBox="1"/>
          <p:nvPr/>
        </p:nvSpPr>
        <p:spPr>
          <a:xfrm>
            <a:off x="4334465" y="1028700"/>
            <a:ext cx="13698679" cy="2321918"/>
          </a:xfrm>
          <a:prstGeom prst="rect">
            <a:avLst/>
          </a:prstGeom>
        </p:spPr>
        <p:txBody>
          <a:bodyPr wrap="square" lIns="0" tIns="0" rIns="0" bIns="0" rtlCol="0" anchor="t">
            <a:spAutoFit/>
          </a:bodyPr>
          <a:lstStyle/>
          <a:p>
            <a:pPr algn="ctr">
              <a:lnSpc>
                <a:spcPts val="9195"/>
              </a:lnSpc>
            </a:pPr>
            <a:r>
              <a:rPr lang="ar-SA" sz="5400" dirty="0">
                <a:solidFill>
                  <a:srgbClr val="F9705A"/>
                </a:solidFill>
                <a:cs typeface="Siwa Bold"/>
              </a:rPr>
              <a:t>مثال : تقريب الكسور ذهنيا.</a:t>
            </a:r>
            <a:endParaRPr lang="en-US" sz="5400"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pic>
        <p:nvPicPr>
          <p:cNvPr id="11" name="صورة 10">
            <a:extLst>
              <a:ext uri="{FF2B5EF4-FFF2-40B4-BE49-F238E27FC236}">
                <a16:creationId xmlns:a16="http://schemas.microsoft.com/office/drawing/2014/main" id="{033B4686-60A2-27F5-CB16-66BB5B5F08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4D8780D4-D6FE-CFF0-6B05-F63D3995A18D}"/>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2" name="صورة 11">
            <a:extLst>
              <a:ext uri="{FF2B5EF4-FFF2-40B4-BE49-F238E27FC236}">
                <a16:creationId xmlns:a16="http://schemas.microsoft.com/office/drawing/2014/main" id="{84B874F0-B729-C95D-81F7-5A099F0E104B}"/>
              </a:ext>
            </a:extLst>
          </p:cNvPr>
          <p:cNvPicPr>
            <a:picLocks noChangeAspect="1"/>
          </p:cNvPicPr>
          <p:nvPr/>
        </p:nvPicPr>
        <p:blipFill>
          <a:blip r:embed="rId9"/>
          <a:stretch>
            <a:fillRect/>
          </a:stretch>
        </p:blipFill>
        <p:spPr>
          <a:xfrm>
            <a:off x="1600200" y="2461834"/>
            <a:ext cx="8716016" cy="60315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شكل بيضاوي 16">
            <a:extLst>
              <a:ext uri="{FF2B5EF4-FFF2-40B4-BE49-F238E27FC236}">
                <a16:creationId xmlns:a16="http://schemas.microsoft.com/office/drawing/2014/main" id="{79FBA20B-3BA1-6F0C-B211-D1C48D52F839}"/>
              </a:ext>
            </a:extLst>
          </p:cNvPr>
          <p:cNvSpPr/>
          <p:nvPr/>
        </p:nvSpPr>
        <p:spPr>
          <a:xfrm>
            <a:off x="10515600" y="2692266"/>
            <a:ext cx="662917" cy="670384"/>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ku-Arab-IQ" sz="3200" b="1" dirty="0">
                <a:latin typeface="29LT Azer" panose="02000000000000000000" pitchFamily="2" charset="-78"/>
                <a:cs typeface="29LT Azer" panose="02000000000000000000" pitchFamily="2" charset="-78"/>
              </a:rPr>
              <a:t>٢</a:t>
            </a:r>
            <a:endParaRPr lang="ar-SA" sz="3200" b="1" dirty="0">
              <a:latin typeface="29LT Azer" panose="02000000000000000000" pitchFamily="2" charset="-78"/>
              <a:cs typeface="29LT Azer" panose="02000000000000000000" pitchFamily="2" charset="-78"/>
            </a:endParaRPr>
          </a:p>
        </p:txBody>
      </p:sp>
      <p:sp>
        <p:nvSpPr>
          <p:cNvPr id="18" name="شكل بيضاوي 17">
            <a:extLst>
              <a:ext uri="{FF2B5EF4-FFF2-40B4-BE49-F238E27FC236}">
                <a16:creationId xmlns:a16="http://schemas.microsoft.com/office/drawing/2014/main" id="{BCED50E1-92DA-DC6C-5BF1-3A0A564C2B37}"/>
              </a:ext>
            </a:extLst>
          </p:cNvPr>
          <p:cNvSpPr/>
          <p:nvPr/>
        </p:nvSpPr>
        <p:spPr>
          <a:xfrm>
            <a:off x="10506647" y="5975283"/>
            <a:ext cx="662917" cy="670384"/>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ku-Arab-IQ" sz="3200" b="1" dirty="0">
                <a:latin typeface="29LT Azer" panose="02000000000000000000" pitchFamily="2" charset="-78"/>
                <a:cs typeface="29LT Azer" panose="02000000000000000000" pitchFamily="2" charset="-78"/>
              </a:rPr>
              <a:t>٣</a:t>
            </a:r>
            <a:endParaRPr lang="ar-SA" sz="3200" b="1" dirty="0">
              <a:latin typeface="29LT Azer" panose="02000000000000000000" pitchFamily="2" charset="-78"/>
              <a:cs typeface="29LT Azer" panose="02000000000000000000" pitchFamily="2" charset="-78"/>
            </a:endParaRPr>
          </a:p>
        </p:txBody>
      </p:sp>
      <p:sp>
        <p:nvSpPr>
          <p:cNvPr id="19" name="مربع نص 18">
            <a:extLst>
              <a:ext uri="{FF2B5EF4-FFF2-40B4-BE49-F238E27FC236}">
                <a16:creationId xmlns:a16="http://schemas.microsoft.com/office/drawing/2014/main" id="{3A207466-7900-6037-FA8E-91C42B0BC9C2}"/>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٧٢ </a:t>
            </a:r>
            <a:endParaRPr lang="ar-SA" sz="6000" dirty="0">
              <a:latin typeface="29LT Azer" panose="02000000000000000000" pitchFamily="2" charset="-78"/>
              <a:cs typeface="29LT Azer" panose="02000000000000000000" pitchFamily="2" charset="-78"/>
            </a:endParaRPr>
          </a:p>
        </p:txBody>
      </p:sp>
    </p:spTree>
    <p:extLst>
      <p:ext uri="{BB962C8B-B14F-4D97-AF65-F5344CB8AC3E}">
        <p14:creationId xmlns:p14="http://schemas.microsoft.com/office/powerpoint/2010/main" val="305387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grpSp>
        <p:nvGrpSpPr>
          <p:cNvPr id="10" name="Group 10"/>
          <p:cNvGrpSpPr/>
          <p:nvPr/>
        </p:nvGrpSpPr>
        <p:grpSpPr>
          <a:xfrm>
            <a:off x="6262796" y="1357936"/>
            <a:ext cx="5135103" cy="1056109"/>
            <a:chOff x="0" y="0"/>
            <a:chExt cx="1352455" cy="278152"/>
          </a:xfrm>
        </p:grpSpPr>
        <p:sp>
          <p:nvSpPr>
            <p:cNvPr id="11" name="Freeform 11"/>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5076754" y="1415729"/>
            <a:ext cx="1328541" cy="12512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58799" flipH="1">
            <a:off x="1482538" y="6721432"/>
            <a:ext cx="1328541" cy="125124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09129" y="6901152"/>
            <a:ext cx="3340870" cy="3225458"/>
          </a:xfrm>
          <a:prstGeom prst="rect">
            <a:avLst/>
          </a:prstGeom>
        </p:spPr>
      </p:pic>
      <p:sp>
        <p:nvSpPr>
          <p:cNvPr id="17" name="TextBox 17"/>
          <p:cNvSpPr txBox="1"/>
          <p:nvPr/>
        </p:nvSpPr>
        <p:spPr>
          <a:xfrm>
            <a:off x="5483124" y="1475659"/>
            <a:ext cx="6694447" cy="938386"/>
          </a:xfrm>
          <a:prstGeom prst="rect">
            <a:avLst/>
          </a:prstGeom>
        </p:spPr>
        <p:txBody>
          <a:bodyPr lIns="0" tIns="0" rIns="0" bIns="0" rtlCol="0" anchor="t">
            <a:spAutoFit/>
          </a:bodyPr>
          <a:lstStyle/>
          <a:p>
            <a:pPr marL="0" lvl="0" indent="0" algn="ctr">
              <a:lnSpc>
                <a:spcPts val="7602"/>
              </a:lnSpc>
              <a:spcBef>
                <a:spcPct val="0"/>
              </a:spcBef>
            </a:pPr>
            <a:r>
              <a:rPr lang="en-US" sz="5430">
                <a:solidFill>
                  <a:srgbClr val="FFFFFF"/>
                </a:solidFill>
                <a:cs typeface="Siwa Bold"/>
              </a:rPr>
              <a:t>تأكَّدْ</a:t>
            </a:r>
          </a:p>
        </p:txBody>
      </p:sp>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sp>
        <p:nvSpPr>
          <p:cNvPr id="30" name="مربع نص 29">
            <a:extLst>
              <a:ext uri="{FF2B5EF4-FFF2-40B4-BE49-F238E27FC236}">
                <a16:creationId xmlns:a16="http://schemas.microsoft.com/office/drawing/2014/main" id="{5A88DB15-C51F-7CC8-682B-E46A0F0F28F1}"/>
              </a:ext>
            </a:extLst>
          </p:cNvPr>
          <p:cNvSpPr txBox="1"/>
          <p:nvPr/>
        </p:nvSpPr>
        <p:spPr>
          <a:xfrm>
            <a:off x="1469975" y="2090367"/>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التعلم الذاتي</a:t>
            </a:r>
          </a:p>
        </p:txBody>
      </p:sp>
      <p:pic>
        <p:nvPicPr>
          <p:cNvPr id="15" name="صورة 14">
            <a:extLst>
              <a:ext uri="{FF2B5EF4-FFF2-40B4-BE49-F238E27FC236}">
                <a16:creationId xmlns:a16="http://schemas.microsoft.com/office/drawing/2014/main" id="{A2439673-EB5D-223E-BE36-FE1486CF82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مربع نص 17">
            <a:extLst>
              <a:ext uri="{FF2B5EF4-FFF2-40B4-BE49-F238E27FC236}">
                <a16:creationId xmlns:a16="http://schemas.microsoft.com/office/drawing/2014/main" id="{9EFED2ED-18BE-13F8-4903-1FE7A225C006}"/>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21" name="صورة 20">
            <a:extLst>
              <a:ext uri="{FF2B5EF4-FFF2-40B4-BE49-F238E27FC236}">
                <a16:creationId xmlns:a16="http://schemas.microsoft.com/office/drawing/2014/main" id="{846AC265-EE49-62F0-BD41-283A2CEAD410}"/>
              </a:ext>
            </a:extLst>
          </p:cNvPr>
          <p:cNvPicPr>
            <a:picLocks noChangeAspect="1"/>
          </p:cNvPicPr>
          <p:nvPr/>
        </p:nvPicPr>
        <p:blipFill>
          <a:blip r:embed="rId12"/>
          <a:stretch>
            <a:fillRect/>
          </a:stretch>
        </p:blipFill>
        <p:spPr>
          <a:xfrm>
            <a:off x="2991041" y="2685518"/>
            <a:ext cx="11991209" cy="5258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مربع نص 21">
            <a:extLst>
              <a:ext uri="{FF2B5EF4-FFF2-40B4-BE49-F238E27FC236}">
                <a16:creationId xmlns:a16="http://schemas.microsoft.com/office/drawing/2014/main" id="{2451DB52-715A-C8FC-16A5-FF0C8B3AE672}"/>
              </a:ext>
            </a:extLst>
          </p:cNvPr>
          <p:cNvSpPr txBox="1"/>
          <p:nvPr/>
        </p:nvSpPr>
        <p:spPr>
          <a:xfrm>
            <a:off x="12427229" y="94848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٧٢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grpSp>
        <p:nvGrpSpPr>
          <p:cNvPr id="10" name="Group 10"/>
          <p:cNvGrpSpPr/>
          <p:nvPr/>
        </p:nvGrpSpPr>
        <p:grpSpPr>
          <a:xfrm>
            <a:off x="6262796" y="1357936"/>
            <a:ext cx="5135103" cy="1056109"/>
            <a:chOff x="0" y="0"/>
            <a:chExt cx="1352455" cy="278152"/>
          </a:xfrm>
        </p:grpSpPr>
        <p:sp>
          <p:nvSpPr>
            <p:cNvPr id="11" name="Freeform 11"/>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5076754" y="1415729"/>
            <a:ext cx="1328541" cy="12512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58799" flipH="1">
            <a:off x="2033658" y="2198363"/>
            <a:ext cx="1328541" cy="1251244"/>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09129" y="6901152"/>
            <a:ext cx="3340870" cy="3225458"/>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46265" y="7356594"/>
            <a:ext cx="1962909" cy="1823721"/>
          </a:xfrm>
          <a:prstGeom prst="rect">
            <a:avLst/>
          </a:prstGeom>
        </p:spPr>
      </p:pic>
      <p:sp>
        <p:nvSpPr>
          <p:cNvPr id="20" name="TextBox 20"/>
          <p:cNvSpPr txBox="1"/>
          <p:nvPr/>
        </p:nvSpPr>
        <p:spPr>
          <a:xfrm>
            <a:off x="5483124" y="1475659"/>
            <a:ext cx="6694447" cy="938386"/>
          </a:xfrm>
          <a:prstGeom prst="rect">
            <a:avLst/>
          </a:prstGeom>
        </p:spPr>
        <p:txBody>
          <a:bodyPr lIns="0" tIns="0" rIns="0" bIns="0" rtlCol="0" anchor="t">
            <a:spAutoFit/>
          </a:bodyPr>
          <a:lstStyle/>
          <a:p>
            <a:pPr marL="0" lvl="0" indent="0" algn="ctr">
              <a:lnSpc>
                <a:spcPts val="7602"/>
              </a:lnSpc>
              <a:spcBef>
                <a:spcPct val="0"/>
              </a:spcBef>
            </a:pPr>
            <a:r>
              <a:rPr lang="en-US" sz="5430">
                <a:solidFill>
                  <a:srgbClr val="FFFFFF"/>
                </a:solidFill>
                <a:cs typeface="Siwa Bold"/>
              </a:rPr>
              <a:t>تأكَّدْ</a:t>
            </a:r>
          </a:p>
        </p:txBody>
      </p:sp>
      <p:pic>
        <p:nvPicPr>
          <p:cNvPr id="18" name="صورة 17">
            <a:extLst>
              <a:ext uri="{FF2B5EF4-FFF2-40B4-BE49-F238E27FC236}">
                <a16:creationId xmlns:a16="http://schemas.microsoft.com/office/drawing/2014/main" id="{1A005458-1D5C-36C2-5D82-66C2B230BD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مربع نص 18">
            <a:extLst>
              <a:ext uri="{FF2B5EF4-FFF2-40B4-BE49-F238E27FC236}">
                <a16:creationId xmlns:a16="http://schemas.microsoft.com/office/drawing/2014/main" id="{62447588-4B85-5E8C-0E8A-2C64FE5CE8A2}"/>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23" name="صورة 22">
            <a:extLst>
              <a:ext uri="{FF2B5EF4-FFF2-40B4-BE49-F238E27FC236}">
                <a16:creationId xmlns:a16="http://schemas.microsoft.com/office/drawing/2014/main" id="{76E0EA7C-0E1E-6DEF-E0E4-7B6619E21DDF}"/>
              </a:ext>
            </a:extLst>
          </p:cNvPr>
          <p:cNvPicPr>
            <a:picLocks noChangeAspect="1"/>
          </p:cNvPicPr>
          <p:nvPr/>
        </p:nvPicPr>
        <p:blipFill>
          <a:blip r:embed="rId14"/>
          <a:stretch>
            <a:fillRect/>
          </a:stretch>
        </p:blipFill>
        <p:spPr>
          <a:xfrm>
            <a:off x="5424651" y="3054002"/>
            <a:ext cx="10241505" cy="3847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صورة 24">
            <a:extLst>
              <a:ext uri="{FF2B5EF4-FFF2-40B4-BE49-F238E27FC236}">
                <a16:creationId xmlns:a16="http://schemas.microsoft.com/office/drawing/2014/main" id="{9316C089-B405-FCE5-500B-C2E18D8B4911}"/>
              </a:ext>
            </a:extLst>
          </p:cNvPr>
          <p:cNvPicPr>
            <a:picLocks noChangeAspect="1"/>
          </p:cNvPicPr>
          <p:nvPr/>
        </p:nvPicPr>
        <p:blipFill>
          <a:blip r:embed="rId15"/>
          <a:stretch>
            <a:fillRect/>
          </a:stretch>
        </p:blipFill>
        <p:spPr>
          <a:xfrm>
            <a:off x="1141009" y="3712977"/>
            <a:ext cx="3546112" cy="1835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سهم: لليمين 26">
            <a:extLst>
              <a:ext uri="{FF2B5EF4-FFF2-40B4-BE49-F238E27FC236}">
                <a16:creationId xmlns:a16="http://schemas.microsoft.com/office/drawing/2014/main" id="{88CFF646-1625-193A-5D9F-9FC283D06EAE}"/>
              </a:ext>
            </a:extLst>
          </p:cNvPr>
          <p:cNvSpPr/>
          <p:nvPr/>
        </p:nvSpPr>
        <p:spPr>
          <a:xfrm rot="10800000">
            <a:off x="4457656" y="3780430"/>
            <a:ext cx="1805140" cy="890497"/>
          </a:xfrm>
          <a:prstGeom prst="righ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28" name="مربع نص 27">
            <a:extLst>
              <a:ext uri="{FF2B5EF4-FFF2-40B4-BE49-F238E27FC236}">
                <a16:creationId xmlns:a16="http://schemas.microsoft.com/office/drawing/2014/main" id="{6DA91476-AF65-6D81-4F32-D2FA3ED92AB9}"/>
              </a:ext>
            </a:extLst>
          </p:cNvPr>
          <p:cNvSpPr txBox="1"/>
          <p:nvPr/>
        </p:nvSpPr>
        <p:spPr>
          <a:xfrm>
            <a:off x="11769985" y="9421210"/>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٧٢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9" name="Group 9"/>
          <p:cNvGrpSpPr/>
          <p:nvPr/>
        </p:nvGrpSpPr>
        <p:grpSpPr>
          <a:xfrm>
            <a:off x="6262796" y="1357936"/>
            <a:ext cx="5135103" cy="1056109"/>
            <a:chOff x="0" y="0"/>
            <a:chExt cx="1352455" cy="278152"/>
          </a:xfrm>
        </p:grpSpPr>
        <p:sp>
          <p:nvSpPr>
            <p:cNvPr id="10" name="Freeform 10"/>
            <p:cNvSpPr/>
            <p:nvPr/>
          </p:nvSpPr>
          <p:spPr>
            <a:xfrm>
              <a:off x="0" y="0"/>
              <a:ext cx="1352455" cy="278152"/>
            </a:xfrm>
            <a:custGeom>
              <a:avLst/>
              <a:gdLst/>
              <a:ahLst/>
              <a:cxnLst/>
              <a:rect l="l" t="t" r="r" b="b"/>
              <a:pathLst>
                <a:path w="1352455" h="278152">
                  <a:moveTo>
                    <a:pt x="76890" y="0"/>
                  </a:moveTo>
                  <a:lnTo>
                    <a:pt x="1275565" y="0"/>
                  </a:lnTo>
                  <a:cubicBezTo>
                    <a:pt x="1318030" y="0"/>
                    <a:pt x="1352455" y="34425"/>
                    <a:pt x="1352455" y="76890"/>
                  </a:cubicBezTo>
                  <a:lnTo>
                    <a:pt x="1352455" y="201262"/>
                  </a:lnTo>
                  <a:cubicBezTo>
                    <a:pt x="1352455" y="243727"/>
                    <a:pt x="1318030" y="278152"/>
                    <a:pt x="1275565" y="278152"/>
                  </a:cubicBezTo>
                  <a:lnTo>
                    <a:pt x="76890" y="278152"/>
                  </a:lnTo>
                  <a:cubicBezTo>
                    <a:pt x="34425" y="278152"/>
                    <a:pt x="0" y="243727"/>
                    <a:pt x="0" y="201262"/>
                  </a:cubicBezTo>
                  <a:lnTo>
                    <a:pt x="0" y="76890"/>
                  </a:lnTo>
                  <a:cubicBezTo>
                    <a:pt x="0" y="34425"/>
                    <a:pt x="34425" y="0"/>
                    <a:pt x="76890" y="0"/>
                  </a:cubicBezTo>
                  <a:close/>
                </a:path>
              </a:pathLst>
            </a:custGeom>
            <a:solidFill>
              <a:srgbClr val="F9705A"/>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sp>
        <p:nvSpPr>
          <p:cNvPr id="13" name="TextBox 13"/>
          <p:cNvSpPr txBox="1"/>
          <p:nvPr/>
        </p:nvSpPr>
        <p:spPr>
          <a:xfrm>
            <a:off x="5483124" y="1485184"/>
            <a:ext cx="6694447" cy="855836"/>
          </a:xfrm>
          <a:prstGeom prst="rect">
            <a:avLst/>
          </a:prstGeom>
        </p:spPr>
        <p:txBody>
          <a:bodyPr lIns="0" tIns="0" rIns="0" bIns="0" rtlCol="0" anchor="t">
            <a:spAutoFit/>
          </a:bodyPr>
          <a:lstStyle/>
          <a:p>
            <a:pPr marL="0" lvl="0" indent="0" algn="ctr">
              <a:lnSpc>
                <a:spcPts val="6902"/>
              </a:lnSpc>
              <a:spcBef>
                <a:spcPct val="0"/>
              </a:spcBef>
            </a:pPr>
            <a:r>
              <a:rPr lang="en-US" sz="4930">
                <a:solidFill>
                  <a:srgbClr val="FFFFFF"/>
                </a:solidFill>
                <a:cs typeface="Siwa Bold"/>
              </a:rPr>
              <a:t>تَدَرَّبْ وَحُلَّ المَسَائِلَ</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a:off x="16229766" y="5455296"/>
            <a:ext cx="1448112" cy="1363858"/>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57385" flipH="1">
            <a:off x="4788479" y="689214"/>
            <a:ext cx="1448112" cy="1363858"/>
          </a:xfrm>
          <a:prstGeom prst="rect">
            <a:avLst/>
          </a:prstGeom>
        </p:spPr>
      </p:pic>
      <p:pic>
        <p:nvPicPr>
          <p:cNvPr id="19" name="Picture 19"/>
          <p:cNvPicPr>
            <a:picLocks noChangeAspect="1"/>
          </p:cNvPicPr>
          <p:nvPr/>
        </p:nvPicPr>
        <p:blipFill>
          <a:blip r:embed="rId9"/>
          <a:srcRect/>
          <a:stretch>
            <a:fillRect/>
          </a:stretch>
        </p:blipFill>
        <p:spPr>
          <a:xfrm>
            <a:off x="430841" y="6882149"/>
            <a:ext cx="3352188" cy="3234861"/>
          </a:xfrm>
          <a:prstGeom prst="rect">
            <a:avLst/>
          </a:prstGeom>
        </p:spPr>
      </p:pic>
      <p:sp>
        <p:nvSpPr>
          <p:cNvPr id="28" name="مربع نص 27">
            <a:extLst>
              <a:ext uri="{FF2B5EF4-FFF2-40B4-BE49-F238E27FC236}">
                <a16:creationId xmlns:a16="http://schemas.microsoft.com/office/drawing/2014/main" id="{6B82E4BE-9C17-DD87-E023-FBCD3E016941}"/>
              </a:ext>
            </a:extLst>
          </p:cNvPr>
          <p:cNvSpPr txBox="1"/>
          <p:nvPr/>
        </p:nvSpPr>
        <p:spPr>
          <a:xfrm>
            <a:off x="11861304" y="2059514"/>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التعلم التعاوني </a:t>
            </a:r>
          </a:p>
        </p:txBody>
      </p:sp>
      <p:pic>
        <p:nvPicPr>
          <p:cNvPr id="16" name="صورة 15">
            <a:extLst>
              <a:ext uri="{FF2B5EF4-FFF2-40B4-BE49-F238E27FC236}">
                <a16:creationId xmlns:a16="http://schemas.microsoft.com/office/drawing/2014/main" id="{06CB3267-7DFB-C6FA-627D-EF0041DFD7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مربع نص 16">
            <a:extLst>
              <a:ext uri="{FF2B5EF4-FFF2-40B4-BE49-F238E27FC236}">
                <a16:creationId xmlns:a16="http://schemas.microsoft.com/office/drawing/2014/main" id="{98D85574-0E1C-5F82-FDD6-AD7BE8471F97}"/>
              </a:ext>
            </a:extLst>
          </p:cNvPr>
          <p:cNvSpPr txBox="1"/>
          <p:nvPr/>
        </p:nvSpPr>
        <p:spPr>
          <a:xfrm>
            <a:off x="228600" y="9581024"/>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21" name="صورة 20">
            <a:extLst>
              <a:ext uri="{FF2B5EF4-FFF2-40B4-BE49-F238E27FC236}">
                <a16:creationId xmlns:a16="http://schemas.microsoft.com/office/drawing/2014/main" id="{D748042E-AE4D-B192-80FF-12DA3305F594}"/>
              </a:ext>
            </a:extLst>
          </p:cNvPr>
          <p:cNvPicPr>
            <a:picLocks noChangeAspect="1"/>
          </p:cNvPicPr>
          <p:nvPr/>
        </p:nvPicPr>
        <p:blipFill>
          <a:blip r:embed="rId11"/>
          <a:stretch>
            <a:fillRect/>
          </a:stretch>
        </p:blipFill>
        <p:spPr>
          <a:xfrm>
            <a:off x="2862423" y="3215713"/>
            <a:ext cx="12868742" cy="3495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مربع نص 21">
            <a:extLst>
              <a:ext uri="{FF2B5EF4-FFF2-40B4-BE49-F238E27FC236}">
                <a16:creationId xmlns:a16="http://schemas.microsoft.com/office/drawing/2014/main" id="{9CD95AE0-5F2A-59DC-E9E2-2A06F759389A}"/>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٧٣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34853" flipV="1">
            <a:off x="2999798" y="-525711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34853" flipV="1">
            <a:off x="9934546" y="6486057"/>
            <a:ext cx="9386333" cy="8211630"/>
          </a:xfrm>
          <a:prstGeom prst="rect">
            <a:avLst/>
          </a:prstGeom>
        </p:spPr>
      </p:pic>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253051" y="7508169"/>
            <a:ext cx="6034949" cy="2452801"/>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329519" y="-635682"/>
            <a:ext cx="7893306" cy="3208098"/>
          </a:xfrm>
          <a:prstGeom prst="rect">
            <a:avLst/>
          </a:prstGeom>
        </p:spPr>
      </p:pic>
      <p:pic>
        <p:nvPicPr>
          <p:cNvPr id="10" name="Picture 10"/>
          <p:cNvPicPr>
            <a:picLocks noChangeAspect="1"/>
          </p:cNvPicPr>
          <p:nvPr/>
        </p:nvPicPr>
        <p:blipFill>
          <a:blip r:embed="rId7"/>
          <a:srcRect/>
          <a:stretch>
            <a:fillRect/>
          </a:stretch>
        </p:blipFill>
        <p:spPr>
          <a:xfrm>
            <a:off x="339395" y="5210812"/>
            <a:ext cx="3946653" cy="404266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70344" y="3509921"/>
            <a:ext cx="743436" cy="743436"/>
          </a:xfrm>
          <a:prstGeom prst="rect">
            <a:avLst/>
          </a:prstGeom>
        </p:spPr>
      </p:pic>
      <p:sp>
        <p:nvSpPr>
          <p:cNvPr id="12" name="TextBox 12"/>
          <p:cNvSpPr txBox="1"/>
          <p:nvPr/>
        </p:nvSpPr>
        <p:spPr>
          <a:xfrm>
            <a:off x="3653679" y="1300282"/>
            <a:ext cx="12455478" cy="929640"/>
          </a:xfrm>
          <a:prstGeom prst="rect">
            <a:avLst/>
          </a:prstGeom>
        </p:spPr>
        <p:txBody>
          <a:bodyPr lIns="0" tIns="0" rIns="0" bIns="0" rtlCol="0" anchor="t">
            <a:spAutoFit/>
          </a:bodyPr>
          <a:lstStyle/>
          <a:p>
            <a:pPr marL="0" lvl="0" indent="0" algn="ctr">
              <a:lnSpc>
                <a:spcPts val="7559"/>
              </a:lnSpc>
              <a:spcBef>
                <a:spcPct val="0"/>
              </a:spcBef>
            </a:pPr>
            <a:r>
              <a:rPr lang="en-US" sz="5399">
                <a:solidFill>
                  <a:srgbClr val="F9705A"/>
                </a:solidFill>
                <a:cs typeface="Siwa Bold"/>
              </a:rPr>
              <a:t>مسائل مهارات التفكير العليا </a:t>
            </a:r>
          </a:p>
        </p:txBody>
      </p:sp>
      <p:sp>
        <p:nvSpPr>
          <p:cNvPr id="17" name="مربع نص 16">
            <a:extLst>
              <a:ext uri="{FF2B5EF4-FFF2-40B4-BE49-F238E27FC236}">
                <a16:creationId xmlns:a16="http://schemas.microsoft.com/office/drawing/2014/main" id="{FBF8C697-08C8-D201-BDF5-5E2DCDB392DE}"/>
              </a:ext>
            </a:extLst>
          </p:cNvPr>
          <p:cNvSpPr txBox="1"/>
          <p:nvPr/>
        </p:nvSpPr>
        <p:spPr>
          <a:xfrm>
            <a:off x="7492751" y="2476230"/>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العصف الذهني </a:t>
            </a:r>
          </a:p>
        </p:txBody>
      </p:sp>
      <p:sp>
        <p:nvSpPr>
          <p:cNvPr id="13" name="مربع نص 12">
            <a:extLst>
              <a:ext uri="{FF2B5EF4-FFF2-40B4-BE49-F238E27FC236}">
                <a16:creationId xmlns:a16="http://schemas.microsoft.com/office/drawing/2014/main" id="{8EEC7D49-3669-7AE5-AF27-82F24A8A734F}"/>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5" name="صورة 14">
            <a:extLst>
              <a:ext uri="{FF2B5EF4-FFF2-40B4-BE49-F238E27FC236}">
                <a16:creationId xmlns:a16="http://schemas.microsoft.com/office/drawing/2014/main" id="{6AB6AF04-7C6A-2612-DD50-037EC3E2D404}"/>
              </a:ext>
            </a:extLst>
          </p:cNvPr>
          <p:cNvPicPr>
            <a:picLocks noChangeAspect="1"/>
          </p:cNvPicPr>
          <p:nvPr/>
        </p:nvPicPr>
        <p:blipFill>
          <a:blip r:embed="rId10"/>
          <a:stretch>
            <a:fillRect/>
          </a:stretch>
        </p:blipFill>
        <p:spPr>
          <a:xfrm>
            <a:off x="4457297" y="3410804"/>
            <a:ext cx="10170415" cy="4042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مربع نص 15">
            <a:extLst>
              <a:ext uri="{FF2B5EF4-FFF2-40B4-BE49-F238E27FC236}">
                <a16:creationId xmlns:a16="http://schemas.microsoft.com/office/drawing/2014/main" id="{DEFA309F-E4A9-8012-F625-E53C08B37AFF}"/>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٧٤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366745" y="-357992"/>
            <a:ext cx="10066789" cy="8229600"/>
          </a:xfrm>
          <a:prstGeom prst="rect">
            <a:avLst/>
          </a:prstGeom>
        </p:spPr>
      </p:pic>
      <p:pic>
        <p:nvPicPr>
          <p:cNvPr id="4" name="Picture 4"/>
          <p:cNvPicPr>
            <a:picLocks noChangeAspect="1"/>
          </p:cNvPicPr>
          <p:nvPr/>
        </p:nvPicPr>
        <p:blipFill>
          <a:blip r:embed="rId3"/>
          <a:srcRect/>
          <a:stretch>
            <a:fillRect/>
          </a:stretch>
        </p:blipFill>
        <p:spPr>
          <a:xfrm>
            <a:off x="4002158" y="7433458"/>
            <a:ext cx="10066789" cy="8229600"/>
          </a:xfrm>
          <a:prstGeom prst="rect">
            <a:avLst/>
          </a:prstGeom>
        </p:spPr>
      </p:pic>
      <p:pic>
        <p:nvPicPr>
          <p:cNvPr id="5" name="Picture 5"/>
          <p:cNvPicPr>
            <a:picLocks noChangeAspect="1"/>
          </p:cNvPicPr>
          <p:nvPr/>
        </p:nvPicPr>
        <p:blipFill>
          <a:blip r:embed="rId3"/>
          <a:srcRect/>
          <a:stretch>
            <a:fillRect/>
          </a:stretch>
        </p:blipFill>
        <p:spPr>
          <a:xfrm>
            <a:off x="10505919" y="-996167"/>
            <a:ext cx="10066789" cy="82296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2404904" y="3683232"/>
            <a:ext cx="9386333" cy="821163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2273849" y="-3199427"/>
            <a:ext cx="9386333" cy="82116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34853" flipV="1">
            <a:off x="13594833" y="-1712858"/>
            <a:ext cx="9386333" cy="8211630"/>
          </a:xfrm>
          <a:prstGeom prst="rect">
            <a:avLst/>
          </a:prstGeom>
        </p:spPr>
      </p:pic>
      <p:grpSp>
        <p:nvGrpSpPr>
          <p:cNvPr id="9" name="Group 9"/>
          <p:cNvGrpSpPr/>
          <p:nvPr/>
        </p:nvGrpSpPr>
        <p:grpSpPr>
          <a:xfrm>
            <a:off x="1028700" y="1028700"/>
            <a:ext cx="16230600" cy="8229600"/>
            <a:chOff x="0" y="0"/>
            <a:chExt cx="4274726" cy="2167467"/>
          </a:xfrm>
        </p:grpSpPr>
        <p:sp>
          <p:nvSpPr>
            <p:cNvPr id="10" name="Freeform 10"/>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99418" y="7871608"/>
            <a:ext cx="6034949" cy="245280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34635" y="172290"/>
            <a:ext cx="6338701" cy="257625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51433" y="8202104"/>
            <a:ext cx="5013047" cy="2037467"/>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7385">
            <a:off x="14666732" y="6184491"/>
            <a:ext cx="1782447" cy="1678741"/>
          </a:xfrm>
          <a:prstGeom prst="rect">
            <a:avLst/>
          </a:prstGeom>
        </p:spPr>
      </p:pic>
      <p:pic>
        <p:nvPicPr>
          <p:cNvPr id="16" name="Picture 16">
            <a:hlinkClick r:id="rId10" tooltip="https://www.liveworksheets.com/c?a=s&amp;t=538zf2ote0y&amp;sr=n&amp;ms=uz&amp;l=kr&amp;i=tttouzf&amp;r=xq&amp;db=0&amp;f=dzdtzdzs&amp;cd=p806ge5jzr2ilcszzzjxgemt2ngnzgngpxg"/>
          </p:cNvPr>
          <p:cNvPicPr>
            <a:picLocks noChangeAspect="1"/>
          </p:cNvPicPr>
          <p:nvPr/>
        </p:nvPicPr>
        <p:blipFill>
          <a:blip r:embed="rId11"/>
          <a:srcRect/>
          <a:stretch>
            <a:fillRect/>
          </a:stretch>
        </p:blipFill>
        <p:spPr>
          <a:xfrm>
            <a:off x="3973508" y="4202408"/>
            <a:ext cx="10124089" cy="1446298"/>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99999">
            <a:off x="3042785" y="1621019"/>
            <a:ext cx="2648828" cy="2350233"/>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7385" flipH="1">
            <a:off x="1875709" y="1479465"/>
            <a:ext cx="1448112" cy="1363858"/>
          </a:xfrm>
          <a:prstGeom prst="rect">
            <a:avLst/>
          </a:prstGeom>
        </p:spPr>
      </p:pic>
      <p:pic>
        <p:nvPicPr>
          <p:cNvPr id="19" name="صورة 18">
            <a:extLst>
              <a:ext uri="{FF2B5EF4-FFF2-40B4-BE49-F238E27FC236}">
                <a16:creationId xmlns:a16="http://schemas.microsoft.com/office/drawing/2014/main" id="{053890BF-5189-ED51-900F-357ED901D8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مربع نص 19">
            <a:extLst>
              <a:ext uri="{FF2B5EF4-FFF2-40B4-BE49-F238E27FC236}">
                <a16:creationId xmlns:a16="http://schemas.microsoft.com/office/drawing/2014/main" id="{87538CD4-D9FE-855B-03BC-FB7E00BBC835}"/>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77063">
            <a:off x="3751574" y="1646183"/>
            <a:ext cx="2942204" cy="261053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58799" flipH="1">
            <a:off x="2877889" y="2237712"/>
            <a:ext cx="1328541" cy="1251244"/>
          </a:xfrm>
          <a:prstGeom prst="rect">
            <a:avLst/>
          </a:prstGeom>
        </p:spPr>
      </p:pic>
      <p:pic>
        <p:nvPicPr>
          <p:cNvPr id="19" name="Picture 10">
            <a:extLst>
              <a:ext uri="{FF2B5EF4-FFF2-40B4-BE49-F238E27FC236}">
                <a16:creationId xmlns:a16="http://schemas.microsoft.com/office/drawing/2014/main" id="{984527A7-0C01-A78D-68B1-A6D7B1C6D793}"/>
              </a:ext>
            </a:extLst>
          </p:cNvPr>
          <p:cNvPicPr>
            <a:picLocks noChangeAspect="1"/>
          </p:cNvPicPr>
          <p:nvPr/>
        </p:nvPicPr>
        <p:blipFill>
          <a:blip r:embed="rId11"/>
          <a:srcRect/>
          <a:stretch>
            <a:fillRect/>
          </a:stretch>
        </p:blipFill>
        <p:spPr>
          <a:xfrm>
            <a:off x="1107714" y="5045393"/>
            <a:ext cx="3946653" cy="4042666"/>
          </a:xfrm>
          <a:prstGeom prst="rect">
            <a:avLst/>
          </a:prstGeom>
        </p:spPr>
      </p:pic>
      <p:pic>
        <p:nvPicPr>
          <p:cNvPr id="10" name="صورة 9">
            <a:extLst>
              <a:ext uri="{FF2B5EF4-FFF2-40B4-BE49-F238E27FC236}">
                <a16:creationId xmlns:a16="http://schemas.microsoft.com/office/drawing/2014/main" id="{715CDDF3-095D-F18C-4148-A095B3300D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مربع نص 10">
            <a:extLst>
              <a:ext uri="{FF2B5EF4-FFF2-40B4-BE49-F238E27FC236}">
                <a16:creationId xmlns:a16="http://schemas.microsoft.com/office/drawing/2014/main" id="{4CCB1186-6079-21EB-0F5A-F5F966873CAD}"/>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3" name="صورة 12">
            <a:extLst>
              <a:ext uri="{FF2B5EF4-FFF2-40B4-BE49-F238E27FC236}">
                <a16:creationId xmlns:a16="http://schemas.microsoft.com/office/drawing/2014/main" id="{A74BB327-F7FD-5422-A828-9A9178012254}"/>
              </a:ext>
            </a:extLst>
          </p:cNvPr>
          <p:cNvPicPr>
            <a:picLocks noChangeAspect="1"/>
          </p:cNvPicPr>
          <p:nvPr/>
        </p:nvPicPr>
        <p:blipFill>
          <a:blip r:embed="rId13"/>
          <a:stretch>
            <a:fillRect/>
          </a:stretch>
        </p:blipFill>
        <p:spPr>
          <a:xfrm>
            <a:off x="6536825" y="3390900"/>
            <a:ext cx="10490383" cy="5292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مربع نص 16">
            <a:extLst>
              <a:ext uri="{FF2B5EF4-FFF2-40B4-BE49-F238E27FC236}">
                <a16:creationId xmlns:a16="http://schemas.microsoft.com/office/drawing/2014/main" id="{A6CA229E-ACA5-8B08-CB4B-737A9B44EB4B}"/>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٧٤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1995239" y="-3368604"/>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59443">
            <a:off x="9615962" y="4129795"/>
            <a:ext cx="9386333" cy="821163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5008">
            <a:off x="13104534" y="-4078314"/>
            <a:ext cx="9386333" cy="8211630"/>
          </a:xfrm>
          <a:prstGeom prst="rect">
            <a:avLst/>
          </a:prstGeom>
        </p:spPr>
      </p:pic>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18136" y="8081574"/>
            <a:ext cx="8262334" cy="3358083"/>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856" y="27501"/>
            <a:ext cx="5346212" cy="2172876"/>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77063">
            <a:off x="3751574" y="1646183"/>
            <a:ext cx="2942204" cy="261053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58799" flipH="1">
            <a:off x="2877889" y="2237712"/>
            <a:ext cx="1328541" cy="1251244"/>
          </a:xfrm>
          <a:prstGeom prst="rect">
            <a:avLst/>
          </a:prstGeom>
        </p:spPr>
      </p:pic>
      <p:pic>
        <p:nvPicPr>
          <p:cNvPr id="19" name="Picture 10">
            <a:extLst>
              <a:ext uri="{FF2B5EF4-FFF2-40B4-BE49-F238E27FC236}">
                <a16:creationId xmlns:a16="http://schemas.microsoft.com/office/drawing/2014/main" id="{984527A7-0C01-A78D-68B1-A6D7B1C6D793}"/>
              </a:ext>
            </a:extLst>
          </p:cNvPr>
          <p:cNvPicPr>
            <a:picLocks noChangeAspect="1"/>
          </p:cNvPicPr>
          <p:nvPr/>
        </p:nvPicPr>
        <p:blipFill>
          <a:blip r:embed="rId11"/>
          <a:srcRect/>
          <a:stretch>
            <a:fillRect/>
          </a:stretch>
        </p:blipFill>
        <p:spPr>
          <a:xfrm>
            <a:off x="1107714" y="5045393"/>
            <a:ext cx="3946653" cy="4042666"/>
          </a:xfrm>
          <a:prstGeom prst="rect">
            <a:avLst/>
          </a:prstGeom>
        </p:spPr>
      </p:pic>
      <p:pic>
        <p:nvPicPr>
          <p:cNvPr id="10" name="صورة 9">
            <a:extLst>
              <a:ext uri="{FF2B5EF4-FFF2-40B4-BE49-F238E27FC236}">
                <a16:creationId xmlns:a16="http://schemas.microsoft.com/office/drawing/2014/main" id="{715CDDF3-095D-F18C-4148-A095B3300D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مربع نص 10">
            <a:extLst>
              <a:ext uri="{FF2B5EF4-FFF2-40B4-BE49-F238E27FC236}">
                <a16:creationId xmlns:a16="http://schemas.microsoft.com/office/drawing/2014/main" id="{4CCB1186-6079-21EB-0F5A-F5F966873CAD}"/>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
        <p:nvSpPr>
          <p:cNvPr id="17" name="مربع نص 16">
            <a:extLst>
              <a:ext uri="{FF2B5EF4-FFF2-40B4-BE49-F238E27FC236}">
                <a16:creationId xmlns:a16="http://schemas.microsoft.com/office/drawing/2014/main" id="{349F3522-55E0-94C8-385F-2D6F2D5BF5FF}"/>
              </a:ext>
            </a:extLst>
          </p:cNvPr>
          <p:cNvSpPr txBox="1"/>
          <p:nvPr/>
        </p:nvSpPr>
        <p:spPr>
          <a:xfrm>
            <a:off x="4386392" y="4896534"/>
            <a:ext cx="11387007" cy="1107996"/>
          </a:xfrm>
          <a:prstGeom prst="rect">
            <a:avLst/>
          </a:prstGeom>
          <a:noFill/>
        </p:spPr>
        <p:txBody>
          <a:bodyPr wrap="square" rtlCol="1">
            <a:spAutoFit/>
          </a:bodyPr>
          <a:lstStyle/>
          <a:p>
            <a:pPr algn="r"/>
            <a:r>
              <a:rPr lang="ar-SA" sz="6600" b="1" dirty="0">
                <a:latin typeface="29LT Azer" panose="02000000000000000000" pitchFamily="2" charset="-78"/>
                <a:cs typeface="29LT Azer" panose="02000000000000000000" pitchFamily="2" charset="-78"/>
              </a:rPr>
              <a:t>أذكر طريقة تقريب الكسور الاعتيادية ؟</a:t>
            </a:r>
          </a:p>
        </p:txBody>
      </p:sp>
    </p:spTree>
    <p:extLst>
      <p:ext uri="{BB962C8B-B14F-4D97-AF65-F5344CB8AC3E}">
        <p14:creationId xmlns:p14="http://schemas.microsoft.com/office/powerpoint/2010/main" val="118449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22" name="مربع نص 21">
            <a:extLst>
              <a:ext uri="{FF2B5EF4-FFF2-40B4-BE49-F238E27FC236}">
                <a16:creationId xmlns:a16="http://schemas.microsoft.com/office/drawing/2014/main" id="{ED4F2447-9F05-81E4-5FA7-E25EAC646B8E}"/>
              </a:ext>
            </a:extLst>
          </p:cNvPr>
          <p:cNvSpPr txBox="1"/>
          <p:nvPr/>
        </p:nvSpPr>
        <p:spPr>
          <a:xfrm>
            <a:off x="1035090" y="1141545"/>
            <a:ext cx="10692946" cy="2585323"/>
          </a:xfrm>
          <a:prstGeom prst="rect">
            <a:avLst/>
          </a:prstGeom>
          <a:noFill/>
        </p:spPr>
        <p:txBody>
          <a:bodyPr wrap="square" rtlCol="1">
            <a:spAutoFit/>
          </a:bodyPr>
          <a:lstStyle/>
          <a:p>
            <a:pPr algn="r" rtl="1"/>
            <a:r>
              <a:rPr lang="ar-SA" sz="5400" dirty="0">
                <a:latin typeface="29LT Azer" panose="02000000000000000000" pitchFamily="2" charset="-78"/>
                <a:cs typeface="29LT Azer" panose="02000000000000000000" pitchFamily="2" charset="-78"/>
              </a:rPr>
              <a:t>تعزيز مهارة</a:t>
            </a:r>
          </a:p>
          <a:p>
            <a:pPr algn="r" rtl="1"/>
            <a:r>
              <a:rPr lang="ar-SA" sz="5400" dirty="0">
                <a:latin typeface="29LT Azer" panose="02000000000000000000" pitchFamily="2" charset="-78"/>
                <a:cs typeface="29LT Azer" panose="02000000000000000000" pitchFamily="2" charset="-78"/>
              </a:rPr>
              <a:t>المهارة </a:t>
            </a:r>
            <a:r>
              <a:rPr lang="ku-Arab-IQ" sz="5400" dirty="0">
                <a:latin typeface="29LT Azer" panose="02000000000000000000" pitchFamily="2" charset="-78"/>
                <a:cs typeface="29LT Azer" panose="02000000000000000000" pitchFamily="2" charset="-78"/>
              </a:rPr>
              <a:t>(٥</a:t>
            </a:r>
            <a:r>
              <a:rPr lang="ar-SA" sz="5400" dirty="0">
                <a:latin typeface="29LT Azer" panose="02000000000000000000" pitchFamily="2" charset="-78"/>
                <a:cs typeface="29LT Azer" panose="02000000000000000000" pitchFamily="2" charset="-78"/>
              </a:rPr>
              <a:t>) تفسير التمثيل بالخطوط .</a:t>
            </a:r>
          </a:p>
          <a:p>
            <a:pPr algn="r" rtl="1"/>
            <a:endParaRPr lang="ar-SA" sz="5400" dirty="0">
              <a:latin typeface="29LT Azer" panose="02000000000000000000" pitchFamily="2" charset="-78"/>
              <a:cs typeface="29LT Azer" panose="02000000000000000000" pitchFamily="2" charset="-78"/>
            </a:endParaRPr>
          </a:p>
        </p:txBody>
      </p:sp>
      <p:pic>
        <p:nvPicPr>
          <p:cNvPr id="11" name="صورة 10">
            <a:extLst>
              <a:ext uri="{FF2B5EF4-FFF2-40B4-BE49-F238E27FC236}">
                <a16:creationId xmlns:a16="http://schemas.microsoft.com/office/drawing/2014/main" id="{B0EF1510-9E3F-0404-24F1-262611143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ربع نص 11">
            <a:extLst>
              <a:ext uri="{FF2B5EF4-FFF2-40B4-BE49-F238E27FC236}">
                <a16:creationId xmlns:a16="http://schemas.microsoft.com/office/drawing/2014/main" id="{2905E6CB-7208-1806-7D62-6819189FF9D5}"/>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4" name="صورة 13">
            <a:extLst>
              <a:ext uri="{FF2B5EF4-FFF2-40B4-BE49-F238E27FC236}">
                <a16:creationId xmlns:a16="http://schemas.microsoft.com/office/drawing/2014/main" id="{7DCEEFED-AD9B-2579-B8BD-3E6F23B5D804}"/>
              </a:ext>
            </a:extLst>
          </p:cNvPr>
          <p:cNvPicPr>
            <a:picLocks noChangeAspect="1"/>
          </p:cNvPicPr>
          <p:nvPr/>
        </p:nvPicPr>
        <p:blipFill>
          <a:blip r:embed="rId6"/>
          <a:stretch>
            <a:fillRect/>
          </a:stretch>
        </p:blipFill>
        <p:spPr>
          <a:xfrm>
            <a:off x="1666516" y="2850705"/>
            <a:ext cx="9829800" cy="569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صورة 17">
            <a:extLst>
              <a:ext uri="{FF2B5EF4-FFF2-40B4-BE49-F238E27FC236}">
                <a16:creationId xmlns:a16="http://schemas.microsoft.com/office/drawing/2014/main" id="{6AAC9A20-CE1D-5F8E-5D26-A8FF519B63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9831" y="1782314"/>
            <a:ext cx="4648200"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83564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4683"/>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704299" y="905352"/>
            <a:ext cx="11171156" cy="8502581"/>
            <a:chOff x="0" y="-28575"/>
            <a:chExt cx="2942198" cy="2239363"/>
          </a:xfrm>
        </p:grpSpPr>
        <p:sp>
          <p:nvSpPr>
            <p:cNvPr id="6" name="Freeform 6"/>
            <p:cNvSpPr/>
            <p:nvPr/>
          </p:nvSpPr>
          <p:spPr>
            <a:xfrm>
              <a:off x="125948" y="43321"/>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2850704"/>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12586" y="3933979"/>
            <a:ext cx="7542690" cy="10945857"/>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11245989" y="4932223"/>
            <a:ext cx="3318458" cy="1446550"/>
          </a:xfrm>
          <a:prstGeom prst="rect">
            <a:avLst/>
          </a:prstGeom>
          <a:solidFill>
            <a:schemeClr val="bg1"/>
          </a:solidFill>
        </p:spPr>
        <p:txBody>
          <a:bodyPr wrap="square" rtlCol="1">
            <a:spAutoFit/>
          </a:bodyPr>
          <a:lstStyle/>
          <a:p>
            <a:pPr algn="r" rtl="1"/>
            <a:r>
              <a:rPr lang="ar-SA" sz="4400" dirty="0">
                <a:latin typeface="29LT Azer" panose="02000000000000000000" pitchFamily="2" charset="-78"/>
                <a:cs typeface="29LT Azer" panose="02000000000000000000" pitchFamily="2" charset="-78"/>
              </a:rPr>
              <a:t>نشاط ( </a:t>
            </a:r>
            <a:r>
              <a:rPr lang="ku-Arab-IQ" sz="4400" dirty="0">
                <a:latin typeface="29LT Azer" panose="02000000000000000000" pitchFamily="2" charset="-78"/>
                <a:cs typeface="29LT Azer" panose="02000000000000000000" pitchFamily="2" charset="-78"/>
              </a:rPr>
              <a:t>١ </a:t>
            </a:r>
            <a:r>
              <a:rPr lang="en-US" sz="4400" dirty="0">
                <a:latin typeface="29LT Azer" panose="02000000000000000000" pitchFamily="2" charset="-78"/>
                <a:cs typeface="29LT Azer" panose="02000000000000000000" pitchFamily="2" charset="-78"/>
              </a:rPr>
              <a:t>(</a:t>
            </a:r>
            <a:r>
              <a:rPr lang="ar-SA" sz="4400" dirty="0">
                <a:latin typeface="29LT Azer" panose="02000000000000000000" pitchFamily="2" charset="-78"/>
                <a:cs typeface="29LT Azer" panose="02000000000000000000" pitchFamily="2" charset="-78"/>
              </a:rPr>
              <a:t> : مشكلة وحل </a:t>
            </a:r>
          </a:p>
        </p:txBody>
      </p:sp>
      <mc:AlternateContent xmlns:mc="http://schemas.openxmlformats.org/markup-compatibility/2006" xmlns:a14="http://schemas.microsoft.com/office/drawing/2010/main">
        <mc:Choice Requires="a14">
          <p:sp>
            <p:nvSpPr>
              <p:cNvPr id="12" name="مربع نص 11">
                <a:extLst>
                  <a:ext uri="{FF2B5EF4-FFF2-40B4-BE49-F238E27FC236}">
                    <a16:creationId xmlns:a16="http://schemas.microsoft.com/office/drawing/2014/main" id="{ADCB958E-3726-F220-DC89-6E9069F63599}"/>
                  </a:ext>
                </a:extLst>
              </p:cNvPr>
              <p:cNvSpPr txBox="1"/>
              <p:nvPr/>
            </p:nvSpPr>
            <p:spPr>
              <a:xfrm>
                <a:off x="2012168" y="1331237"/>
                <a:ext cx="8983668" cy="5288627"/>
              </a:xfrm>
              <a:prstGeom prst="rect">
                <a:avLst/>
              </a:prstGeom>
              <a:noFill/>
            </p:spPr>
            <p:txBody>
              <a:bodyPr wrap="square" rtlCol="1">
                <a:spAutoFit/>
              </a:bodyPr>
              <a:lstStyle/>
              <a:p>
                <a:pPr algn="r" rtl="1"/>
                <a:r>
                  <a:rPr lang="ar-SA" sz="3200" b="1" dirty="0">
                    <a:latin typeface="29LT Azer" panose="02000000000000000000" pitchFamily="2" charset="-78"/>
                    <a:cs typeface="29LT Azer" panose="02000000000000000000" pitchFamily="2" charset="-78"/>
                  </a:rPr>
                  <a:t> طلبت المعلمة من هند أن تقيس طول القلم والممحاة و أن تكتبها على صورة أعداد كسرية .. </a:t>
                </a:r>
              </a:p>
              <a:p>
                <a:pPr algn="r" rtl="1"/>
                <a:r>
                  <a:rPr lang="ar-SA" sz="3200" b="1" dirty="0">
                    <a:latin typeface="29LT Azer" panose="02000000000000000000" pitchFamily="2" charset="-78"/>
                    <a:cs typeface="29LT Azer" panose="02000000000000000000" pitchFamily="2" charset="-78"/>
                  </a:rPr>
                  <a:t>وقامت هند بمهمتها بشكل صحيح حيث أن :</a:t>
                </a:r>
              </a:p>
              <a:p>
                <a:pPr algn="r" rtl="1"/>
                <a:r>
                  <a:rPr lang="ar-SA" sz="3200" b="1" dirty="0">
                    <a:latin typeface="29LT Azer" panose="02000000000000000000" pitchFamily="2" charset="-78"/>
                    <a:cs typeface="29LT Azer" panose="02000000000000000000" pitchFamily="2" charset="-78"/>
                  </a:rPr>
                  <a:t>طول القلم = </a:t>
                </a:r>
                <a14:m>
                  <m:oMath xmlns:m="http://schemas.openxmlformats.org/officeDocument/2006/math">
                    <m:f>
                      <m:fPr>
                        <m:ctrlPr>
                          <a:rPr lang="ar-SA" sz="3200" b="1" i="1" smtClean="0">
                            <a:latin typeface="Cambria Math" panose="02040503050406030204" pitchFamily="18" charset="0"/>
                            <a:cs typeface="29LT Azer" panose="02000000000000000000" pitchFamily="2" charset="-78"/>
                          </a:rPr>
                        </m:ctrlPr>
                      </m:fPr>
                      <m:num>
                        <m:r>
                          <a:rPr lang="ku-Arab-IQ" sz="3200" b="1" i="1" smtClean="0">
                            <a:latin typeface="Cambria Math" panose="02040503050406030204" pitchFamily="18" charset="0"/>
                            <a:cs typeface="29LT Azer" panose="02000000000000000000" pitchFamily="2" charset="-78"/>
                          </a:rPr>
                          <m:t>٣</m:t>
                        </m:r>
                      </m:num>
                      <m:den>
                        <m:r>
                          <a:rPr lang="ku-Arab-IQ" sz="3200" b="1" i="1" smtClean="0">
                            <a:latin typeface="Cambria Math" panose="02040503050406030204" pitchFamily="18" charset="0"/>
                            <a:cs typeface="29LT Azer" panose="02000000000000000000" pitchFamily="2" charset="-78"/>
                          </a:rPr>
                          <m:t>٥</m:t>
                        </m:r>
                      </m:den>
                    </m:f>
                  </m:oMath>
                </a14:m>
                <a:r>
                  <a:rPr lang="ar-SA" sz="3200" b="1" dirty="0">
                    <a:latin typeface="29LT Azer" panose="02000000000000000000" pitchFamily="2" charset="-78"/>
                    <a:cs typeface="29LT Azer" panose="02000000000000000000" pitchFamily="2" charset="-78"/>
                  </a:rPr>
                  <a:t>  11 سم و طول الممحاة = </a:t>
                </a:r>
                <a14:m>
                  <m:oMath xmlns:m="http://schemas.openxmlformats.org/officeDocument/2006/math">
                    <m:f>
                      <m:fPr>
                        <m:ctrlPr>
                          <a:rPr lang="ar-SA" sz="3200" b="1" i="1" smtClean="0">
                            <a:latin typeface="Cambria Math" panose="02040503050406030204" pitchFamily="18" charset="0"/>
                            <a:cs typeface="29LT Azer" panose="02000000000000000000" pitchFamily="2" charset="-78"/>
                          </a:rPr>
                        </m:ctrlPr>
                      </m:fPr>
                      <m:num>
                        <m:r>
                          <a:rPr lang="ku-Arab-IQ" sz="3200" b="1" i="1" smtClean="0">
                            <a:latin typeface="Cambria Math" panose="02040503050406030204" pitchFamily="18" charset="0"/>
                            <a:cs typeface="29LT Azer" panose="02000000000000000000" pitchFamily="2" charset="-78"/>
                          </a:rPr>
                          <m:t>٤</m:t>
                        </m:r>
                      </m:num>
                      <m:den>
                        <m:r>
                          <a:rPr lang="ku-Arab-IQ" sz="3200" b="1" i="1" smtClean="0">
                            <a:latin typeface="Cambria Math" panose="02040503050406030204" pitchFamily="18" charset="0"/>
                            <a:cs typeface="29LT Azer" panose="02000000000000000000" pitchFamily="2" charset="-78"/>
                          </a:rPr>
                          <m:t>٥</m:t>
                        </m:r>
                      </m:den>
                    </m:f>
                  </m:oMath>
                </a14:m>
                <a:r>
                  <a:rPr lang="ar-SA" sz="3200" b="1" dirty="0">
                    <a:latin typeface="29LT Azer" panose="02000000000000000000" pitchFamily="2" charset="-78"/>
                    <a:cs typeface="29LT Azer" panose="02000000000000000000" pitchFamily="2" charset="-78"/>
                  </a:rPr>
                  <a:t>  4 سم</a:t>
                </a:r>
              </a:p>
              <a:p>
                <a:pPr algn="r" rtl="1"/>
                <a:r>
                  <a:rPr lang="ar-SA" sz="3200" b="1" dirty="0">
                    <a:latin typeface="29LT Azer" panose="02000000000000000000" pitchFamily="2" charset="-78"/>
                    <a:cs typeface="29LT Azer" panose="02000000000000000000" pitchFamily="2" charset="-78"/>
                  </a:rPr>
                  <a:t>شكرتها المعلمة ثم أخبرتها أنه بالإمكان التقريب و طلبت منها تقريب كل من طول القلم والممحاة...</a:t>
                </a:r>
              </a:p>
              <a:p>
                <a:pPr algn="r" rtl="1"/>
                <a:r>
                  <a:rPr lang="ar-SA" sz="3200" b="1" dirty="0">
                    <a:latin typeface="29LT Azer" panose="02000000000000000000" pitchFamily="2" charset="-78"/>
                    <a:cs typeface="29LT Azer" panose="02000000000000000000" pitchFamily="2" charset="-78"/>
                  </a:rPr>
                  <a:t>ولكن شعرت هند أنها في مشكلة فهي تعلم أنه بإمكانها تقريب الأعداد ولا تعلم هل تقريب الكسور مشابهه لذلك أم لا ؟</a:t>
                </a:r>
              </a:p>
              <a:p>
                <a:pPr algn="r" rtl="1"/>
                <a:r>
                  <a:rPr lang="ar-SA" sz="3200" b="1" dirty="0">
                    <a:latin typeface="29LT Azer" panose="02000000000000000000" pitchFamily="2" charset="-78"/>
                    <a:cs typeface="29LT Azer" panose="02000000000000000000" pitchFamily="2" charset="-78"/>
                  </a:rPr>
                  <a:t>فقررت أن تستعين بعد الله سبحانه بصديقتها عائشة..</a:t>
                </a:r>
              </a:p>
              <a:p>
                <a:pPr algn="r" rtl="1"/>
                <a:endParaRPr lang="ar-SA" sz="3200" b="1" dirty="0">
                  <a:latin typeface="29LT Azer" panose="02000000000000000000" pitchFamily="2" charset="-78"/>
                  <a:cs typeface="29LT Azer" panose="02000000000000000000" pitchFamily="2" charset="-78"/>
                </a:endParaRPr>
              </a:p>
            </p:txBody>
          </p:sp>
        </mc:Choice>
        <mc:Fallback xmlns="">
          <p:sp>
            <p:nvSpPr>
              <p:cNvPr id="12" name="مربع نص 11">
                <a:extLst>
                  <a:ext uri="{FF2B5EF4-FFF2-40B4-BE49-F238E27FC236}">
                    <a16:creationId xmlns:a16="http://schemas.microsoft.com/office/drawing/2014/main" id="{ADCB958E-3726-F220-DC89-6E9069F63599}"/>
                  </a:ext>
                </a:extLst>
              </p:cNvPr>
              <p:cNvSpPr txBox="1">
                <a:spLocks noRot="1" noChangeAspect="1" noMove="1" noResize="1" noEditPoints="1" noAdjustHandles="1" noChangeArrowheads="1" noChangeShapeType="1" noTextEdit="1"/>
              </p:cNvSpPr>
              <p:nvPr/>
            </p:nvSpPr>
            <p:spPr>
              <a:xfrm>
                <a:off x="2012168" y="1331237"/>
                <a:ext cx="8983668" cy="5288627"/>
              </a:xfrm>
              <a:prstGeom prst="rect">
                <a:avLst/>
              </a:prstGeom>
              <a:blipFill>
                <a:blip r:embed="rId7"/>
                <a:stretch>
                  <a:fillRect l="-543" t="-1498" r="-1696" b="-2765"/>
                </a:stretch>
              </a:blipFill>
            </p:spPr>
            <p:txBody>
              <a:bodyPr/>
              <a:lstStyle/>
              <a:p>
                <a:r>
                  <a:rPr lang="ar-SA">
                    <a:noFill/>
                  </a:rPr>
                  <a:t> </a:t>
                </a:r>
              </a:p>
            </p:txBody>
          </p:sp>
        </mc:Fallback>
      </mc:AlternateContent>
      <p:pic>
        <p:nvPicPr>
          <p:cNvPr id="13" name="صورة 12">
            <a:extLst>
              <a:ext uri="{FF2B5EF4-FFF2-40B4-BE49-F238E27FC236}">
                <a16:creationId xmlns:a16="http://schemas.microsoft.com/office/drawing/2014/main" id="{798217A6-3033-4D86-6FBB-C7E6B181D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مربع نص 13">
            <a:extLst>
              <a:ext uri="{FF2B5EF4-FFF2-40B4-BE49-F238E27FC236}">
                <a16:creationId xmlns:a16="http://schemas.microsoft.com/office/drawing/2014/main" id="{B834E651-4300-F3EF-6B2A-8DF8C93D8A24}"/>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
        <p:nvSpPr>
          <p:cNvPr id="29" name="فقاعة الكلام: بيضاوية 28">
            <a:extLst>
              <a:ext uri="{FF2B5EF4-FFF2-40B4-BE49-F238E27FC236}">
                <a16:creationId xmlns:a16="http://schemas.microsoft.com/office/drawing/2014/main" id="{CF114004-7AD3-B33F-8C94-520624C469A5}"/>
              </a:ext>
            </a:extLst>
          </p:cNvPr>
          <p:cNvSpPr/>
          <p:nvPr/>
        </p:nvSpPr>
        <p:spPr>
          <a:xfrm>
            <a:off x="3580718" y="5994268"/>
            <a:ext cx="5261873" cy="3203568"/>
          </a:xfrm>
          <a:prstGeom prst="wedgeEllipseCallou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16" name="Freeform 8">
            <a:extLst>
              <a:ext uri="{FF2B5EF4-FFF2-40B4-BE49-F238E27FC236}">
                <a16:creationId xmlns:a16="http://schemas.microsoft.com/office/drawing/2014/main" id="{B44B3BFC-FCAD-D741-8DD8-57EBC550E531}"/>
              </a:ext>
            </a:extLst>
          </p:cNvPr>
          <p:cNvSpPr/>
          <p:nvPr/>
        </p:nvSpPr>
        <p:spPr>
          <a:xfrm>
            <a:off x="1218855" y="5254425"/>
            <a:ext cx="2361864" cy="4109124"/>
          </a:xfrm>
          <a:custGeom>
            <a:avLst/>
            <a:gdLst/>
            <a:ahLst/>
            <a:cxnLst/>
            <a:rect l="l" t="t" r="r" b="b"/>
            <a:pathLst>
              <a:path w="3368064" h="4887692">
                <a:moveTo>
                  <a:pt x="0" y="0"/>
                </a:moveTo>
                <a:lnTo>
                  <a:pt x="3368064" y="0"/>
                </a:lnTo>
                <a:lnTo>
                  <a:pt x="3368064" y="4887692"/>
                </a:lnTo>
                <a:lnTo>
                  <a:pt x="0" y="48876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6">
            <a:extLst>
              <a:ext uri="{FF2B5EF4-FFF2-40B4-BE49-F238E27FC236}">
                <a16:creationId xmlns:a16="http://schemas.microsoft.com/office/drawing/2014/main" id="{05FFDD89-C0C1-3BB4-C46D-BBD27DCE5730}"/>
              </a:ext>
            </a:extLst>
          </p:cNvPr>
          <p:cNvSpPr/>
          <p:nvPr/>
        </p:nvSpPr>
        <p:spPr>
          <a:xfrm>
            <a:off x="8580939" y="6311449"/>
            <a:ext cx="2853535" cy="3052100"/>
          </a:xfrm>
          <a:custGeom>
            <a:avLst/>
            <a:gdLst/>
            <a:ahLst/>
            <a:cxnLst/>
            <a:rect l="l" t="t" r="r" b="b"/>
            <a:pathLst>
              <a:path w="3934844" h="4443869">
                <a:moveTo>
                  <a:pt x="0" y="0"/>
                </a:moveTo>
                <a:lnTo>
                  <a:pt x="3934844" y="0"/>
                </a:lnTo>
                <a:lnTo>
                  <a:pt x="3934844" y="4443870"/>
                </a:lnTo>
                <a:lnTo>
                  <a:pt x="0" y="44438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مربع نص 18">
            <a:extLst>
              <a:ext uri="{FF2B5EF4-FFF2-40B4-BE49-F238E27FC236}">
                <a16:creationId xmlns:a16="http://schemas.microsoft.com/office/drawing/2014/main" id="{C267D98E-02AA-BE29-5C9D-24E32ADCFB53}"/>
              </a:ext>
            </a:extLst>
          </p:cNvPr>
          <p:cNvSpPr txBox="1"/>
          <p:nvPr/>
        </p:nvSpPr>
        <p:spPr>
          <a:xfrm>
            <a:off x="4118323" y="6405332"/>
            <a:ext cx="4174445" cy="2308324"/>
          </a:xfrm>
          <a:prstGeom prst="rect">
            <a:avLst/>
          </a:prstGeom>
          <a:noFill/>
        </p:spPr>
        <p:txBody>
          <a:bodyPr wrap="square" rtlCol="1">
            <a:spAutoFit/>
          </a:bodyPr>
          <a:lstStyle/>
          <a:p>
            <a:pPr algn="ctr"/>
            <a:r>
              <a:rPr lang="ar-SA" sz="2400" b="1" dirty="0">
                <a:latin typeface="29LT Azer" panose="02000000000000000000" pitchFamily="2" charset="-78"/>
                <a:cs typeface="29LT Azer" panose="02000000000000000000" pitchFamily="2" charset="-78"/>
              </a:rPr>
              <a:t>أهلا يا هند نعم نستطيع تقريب الكسور ولكن بطريقة مختلفة عن تقريب الأعداد وذلك بمقارنة البسط بالمقام فمن الممكن أن تقرب الى صفر أو الى نصف أو الى واحد ... ما رأيك أن تقربي ثم نتحقق من معلمتك سويا ؟ </a:t>
            </a:r>
          </a:p>
        </p:txBody>
      </p:sp>
    </p:spTree>
    <p:extLst>
      <p:ext uri="{BB962C8B-B14F-4D97-AF65-F5344CB8AC3E}">
        <p14:creationId xmlns:p14="http://schemas.microsoft.com/office/powerpoint/2010/main" val="228793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24523">
            <a:off x="-4338509" y="4508431"/>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2934">
            <a:off x="13230685" y="5406999"/>
            <a:ext cx="9386333" cy="8211630"/>
          </a:xfrm>
          <a:prstGeom prst="rect">
            <a:avLst/>
          </a:prstGeom>
        </p:spPr>
      </p:pic>
      <p:grpSp>
        <p:nvGrpSpPr>
          <p:cNvPr id="5" name="Group 5"/>
          <p:cNvGrpSpPr/>
          <p:nvPr/>
        </p:nvGrpSpPr>
        <p:grpSpPr>
          <a:xfrm>
            <a:off x="1028700" y="920205"/>
            <a:ext cx="10692947" cy="8338096"/>
            <a:chOff x="0" y="-28575"/>
            <a:chExt cx="2816250" cy="2196042"/>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ar-SA" dirty="0"/>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8" name="Group 8"/>
          <p:cNvGrpSpPr/>
          <p:nvPr/>
        </p:nvGrpSpPr>
        <p:grpSpPr>
          <a:xfrm>
            <a:off x="12314093"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24768" y="3065463"/>
            <a:ext cx="7542690" cy="10945857"/>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24261" y="4050158"/>
            <a:ext cx="1517383" cy="1517383"/>
          </a:xfrm>
          <a:prstGeom prst="rect">
            <a:avLst/>
          </a:prstGeom>
        </p:spPr>
      </p:pic>
      <p:pic>
        <p:nvPicPr>
          <p:cNvPr id="14" name="Picture 14"/>
          <p:cNvPicPr>
            <a:picLocks noChangeAspect="1"/>
          </p:cNvPicPr>
          <p:nvPr/>
        </p:nvPicPr>
        <p:blipFill>
          <a:blip r:embed="rId9"/>
          <a:srcRect/>
          <a:stretch>
            <a:fillRect/>
          </a:stretch>
        </p:blipFill>
        <p:spPr>
          <a:xfrm>
            <a:off x="643803" y="6301031"/>
            <a:ext cx="3097494" cy="2969722"/>
          </a:xfrm>
          <a:prstGeom prst="rect">
            <a:avLst/>
          </a:prstGeom>
        </p:spPr>
      </p:pic>
      <p:sp>
        <p:nvSpPr>
          <p:cNvPr id="15" name="TextBox 15"/>
          <p:cNvSpPr txBox="1"/>
          <p:nvPr/>
        </p:nvSpPr>
        <p:spPr>
          <a:xfrm>
            <a:off x="2991041" y="3225556"/>
            <a:ext cx="5519344" cy="2321918"/>
          </a:xfrm>
          <a:prstGeom prst="rect">
            <a:avLst/>
          </a:prstGeom>
        </p:spPr>
        <p:txBody>
          <a:bodyPr lIns="0" tIns="0" rIns="0" bIns="0" rtlCol="0" anchor="t">
            <a:spAutoFit/>
          </a:bodyPr>
          <a:lstStyle/>
          <a:p>
            <a:pPr algn="ctr">
              <a:lnSpc>
                <a:spcPts val="9195"/>
              </a:lnSpc>
            </a:pPr>
            <a:endParaRPr lang="en-US" sz="7599" dirty="0">
              <a:solidFill>
                <a:srgbClr val="F9705A"/>
              </a:solidFill>
              <a:cs typeface="Siwa Bold"/>
            </a:endParaRPr>
          </a:p>
          <a:p>
            <a:pPr marL="0" lvl="0" indent="0" algn="ctr">
              <a:lnSpc>
                <a:spcPts val="9195"/>
              </a:lnSpc>
            </a:pPr>
            <a:endParaRPr lang="en-US" sz="7599" dirty="0">
              <a:solidFill>
                <a:srgbClr val="F9705A"/>
              </a:solidFill>
              <a:cs typeface="Siwa Bold"/>
            </a:endParaRPr>
          </a:p>
        </p:txBody>
      </p:sp>
      <p:sp>
        <p:nvSpPr>
          <p:cNvPr id="16" name="TextBox 16"/>
          <p:cNvSpPr txBox="1"/>
          <p:nvPr/>
        </p:nvSpPr>
        <p:spPr>
          <a:xfrm>
            <a:off x="11721647" y="4268799"/>
            <a:ext cx="2354795" cy="1298742"/>
          </a:xfrm>
          <a:prstGeom prst="rect">
            <a:avLst/>
          </a:prstGeom>
        </p:spPr>
        <p:txBody>
          <a:bodyPr lIns="0" tIns="0" rIns="0" bIns="0" rtlCol="0" anchor="t">
            <a:spAutoFit/>
          </a:bodyPr>
          <a:lstStyle/>
          <a:p>
            <a:pPr algn="ctr">
              <a:lnSpc>
                <a:spcPts val="4845"/>
              </a:lnSpc>
            </a:pPr>
            <a:r>
              <a:rPr lang="en-US" sz="3461">
                <a:solidFill>
                  <a:srgbClr val="F15E43"/>
                </a:solidFill>
                <a:cs typeface="29LT Zarid Sans SemiBold Bold"/>
              </a:rPr>
              <a:t>رابط الدرس الرقمي</a:t>
            </a:r>
          </a:p>
        </p:txBody>
      </p:sp>
      <p:sp>
        <p:nvSpPr>
          <p:cNvPr id="18" name="مربع نص 17">
            <a:extLst>
              <a:ext uri="{FF2B5EF4-FFF2-40B4-BE49-F238E27FC236}">
                <a16:creationId xmlns:a16="http://schemas.microsoft.com/office/drawing/2014/main" id="{01494730-B0E2-D397-8FB2-6132122E5026}"/>
              </a:ext>
            </a:extLst>
          </p:cNvPr>
          <p:cNvSpPr txBox="1"/>
          <p:nvPr/>
        </p:nvSpPr>
        <p:spPr>
          <a:xfrm>
            <a:off x="2703558" y="4262259"/>
            <a:ext cx="7159539" cy="1107996"/>
          </a:xfrm>
          <a:prstGeom prst="rect">
            <a:avLst/>
          </a:prstGeom>
          <a:noFill/>
        </p:spPr>
        <p:txBody>
          <a:bodyPr wrap="square" rtlCol="1">
            <a:spAutoFit/>
          </a:bodyPr>
          <a:lstStyle/>
          <a:p>
            <a:pPr algn="ctr" rtl="1"/>
            <a:r>
              <a:rPr lang="ar-SA" sz="6600" dirty="0">
                <a:latin typeface="29LT Azer" panose="02000000000000000000" pitchFamily="2" charset="-78"/>
                <a:cs typeface="29LT Azer" panose="02000000000000000000" pitchFamily="2" charset="-78"/>
              </a:rPr>
              <a:t>تقريب الكسور</a:t>
            </a:r>
          </a:p>
        </p:txBody>
      </p:sp>
      <p:pic>
        <p:nvPicPr>
          <p:cNvPr id="12" name="صورة 11">
            <a:extLst>
              <a:ext uri="{FF2B5EF4-FFF2-40B4-BE49-F238E27FC236}">
                <a16:creationId xmlns:a16="http://schemas.microsoft.com/office/drawing/2014/main" id="{41DF178C-2E28-F60C-4FD6-14AC66F291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مربع نص 16">
            <a:extLst>
              <a:ext uri="{FF2B5EF4-FFF2-40B4-BE49-F238E27FC236}">
                <a16:creationId xmlns:a16="http://schemas.microsoft.com/office/drawing/2014/main" id="{0663E4F5-D846-F23E-001D-CBD559A0879F}"/>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20" name="صورة 19">
            <a:extLst>
              <a:ext uri="{FF2B5EF4-FFF2-40B4-BE49-F238E27FC236}">
                <a16:creationId xmlns:a16="http://schemas.microsoft.com/office/drawing/2014/main" id="{0DE686E3-12C5-9155-407D-22F9DF296C1D}"/>
              </a:ext>
            </a:extLst>
          </p:cNvPr>
          <p:cNvPicPr>
            <a:picLocks noChangeAspect="1"/>
          </p:cNvPicPr>
          <p:nvPr/>
        </p:nvPicPr>
        <p:blipFill>
          <a:blip r:embed="rId11"/>
          <a:stretch>
            <a:fillRect/>
          </a:stretch>
        </p:blipFill>
        <p:spPr>
          <a:xfrm>
            <a:off x="10625521" y="4463961"/>
            <a:ext cx="1383609" cy="16179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037382">
            <a:off x="-2537478" y="6181185"/>
            <a:ext cx="9386333" cy="821163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1266">
            <a:off x="13884636" y="-1745440"/>
            <a:ext cx="9386333" cy="8211630"/>
          </a:xfrm>
          <a:prstGeom prst="rect">
            <a:avLst/>
          </a:prstGeom>
        </p:spPr>
      </p:pic>
      <p:grpSp>
        <p:nvGrpSpPr>
          <p:cNvPr id="5" name="Group 5"/>
          <p:cNvGrpSpPr/>
          <p:nvPr/>
        </p:nvGrpSpPr>
        <p:grpSpPr>
          <a:xfrm>
            <a:off x="737899"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4906" y="0"/>
            <a:ext cx="5780481" cy="234937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803872" y="7972092"/>
            <a:ext cx="6329254" cy="25724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6237">
            <a:off x="7065029" y="1948795"/>
            <a:ext cx="1017774" cy="958558"/>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12928" flipH="1">
            <a:off x="2077071" y="1970171"/>
            <a:ext cx="1611761" cy="1517986"/>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56260" y="2428074"/>
            <a:ext cx="4937174" cy="5000821"/>
          </a:xfrm>
          <a:prstGeom prst="rect">
            <a:avLst/>
          </a:prstGeom>
        </p:spPr>
      </p:pic>
      <p:sp>
        <p:nvSpPr>
          <p:cNvPr id="18" name="مربع نص 17">
            <a:extLst>
              <a:ext uri="{FF2B5EF4-FFF2-40B4-BE49-F238E27FC236}">
                <a16:creationId xmlns:a16="http://schemas.microsoft.com/office/drawing/2014/main" id="{07020859-F537-3F02-F905-B765A11F6C19}"/>
              </a:ext>
            </a:extLst>
          </p:cNvPr>
          <p:cNvSpPr txBox="1"/>
          <p:nvPr/>
        </p:nvSpPr>
        <p:spPr>
          <a:xfrm>
            <a:off x="2011413" y="5649375"/>
            <a:ext cx="5257800" cy="1323439"/>
          </a:xfrm>
          <a:prstGeom prst="rect">
            <a:avLst/>
          </a:prstGeom>
          <a:noFill/>
          <a:ln>
            <a:noFill/>
          </a:ln>
        </p:spPr>
        <p:txBody>
          <a:bodyPr wrap="square" rtlCol="1">
            <a:spAutoFit/>
          </a:bodyPr>
          <a:lstStyle/>
          <a:p>
            <a:pPr algn="r" rtl="1"/>
            <a:r>
              <a:rPr lang="ar-SA" sz="4000" b="1" dirty="0">
                <a:solidFill>
                  <a:srgbClr val="C00000"/>
                </a:solidFill>
                <a:latin typeface="29LT Azer" panose="02000000000000000000" pitchFamily="2" charset="-78"/>
                <a:cs typeface="29LT Azer" panose="02000000000000000000" pitchFamily="2" charset="-78"/>
              </a:rPr>
              <a:t>مراجعة المفردات السابقة :</a:t>
            </a:r>
          </a:p>
          <a:p>
            <a:pPr algn="r" rtl="1"/>
            <a:r>
              <a:rPr lang="ar-SA" sz="4000" b="1" dirty="0">
                <a:latin typeface="29LT Azer" panose="02000000000000000000" pitchFamily="2" charset="-78"/>
                <a:cs typeface="29LT Azer" panose="02000000000000000000" pitchFamily="2" charset="-78"/>
              </a:rPr>
              <a:t>التقريب</a:t>
            </a:r>
          </a:p>
        </p:txBody>
      </p:sp>
      <p:pic>
        <p:nvPicPr>
          <p:cNvPr id="10" name="صورة 9">
            <a:extLst>
              <a:ext uri="{FF2B5EF4-FFF2-40B4-BE49-F238E27FC236}">
                <a16:creationId xmlns:a16="http://schemas.microsoft.com/office/drawing/2014/main" id="{C5DD7157-31C8-4202-0986-2A9E91A82C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مربع نص 10">
            <a:extLst>
              <a:ext uri="{FF2B5EF4-FFF2-40B4-BE49-F238E27FC236}">
                <a16:creationId xmlns:a16="http://schemas.microsoft.com/office/drawing/2014/main" id="{76BF5EC8-A67B-EF27-7745-3E9D9AFE6C5F}"/>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7" name="صورة 16">
            <a:extLst>
              <a:ext uri="{FF2B5EF4-FFF2-40B4-BE49-F238E27FC236}">
                <a16:creationId xmlns:a16="http://schemas.microsoft.com/office/drawing/2014/main" id="{3C768FDC-4257-A219-FE80-446B510671AE}"/>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3272852" y="1035850"/>
            <a:ext cx="4296551" cy="49082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txBody>
            <a:bodyPr/>
            <a:lstStyle/>
            <a:p>
              <a:endParaRPr lang="ar-SA" dirty="0"/>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62821">
            <a:off x="2013480" y="6570202"/>
            <a:ext cx="9386333" cy="821163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44451">
            <a:off x="-2022870" y="-2675620"/>
            <a:ext cx="9386333" cy="8211630"/>
          </a:xfrm>
          <a:prstGeom prst="rect">
            <a:avLst/>
          </a:prstGeom>
        </p:spPr>
      </p:pic>
      <p:sp>
        <p:nvSpPr>
          <p:cNvPr id="8" name="TextBox 8"/>
          <p:cNvSpPr txBox="1"/>
          <p:nvPr/>
        </p:nvSpPr>
        <p:spPr>
          <a:xfrm>
            <a:off x="13782748" y="3773170"/>
            <a:ext cx="675699" cy="1370330"/>
          </a:xfrm>
          <a:prstGeom prst="rect">
            <a:avLst/>
          </a:prstGeom>
        </p:spPr>
        <p:txBody>
          <a:bodyPr lIns="0" tIns="0" rIns="0" bIns="0" rtlCol="0" anchor="t">
            <a:spAutoFit/>
          </a:bodyPr>
          <a:lstStyle/>
          <a:p>
            <a:pPr algn="just">
              <a:lnSpc>
                <a:spcPts val="10239"/>
              </a:lnSpc>
            </a:pPr>
            <a:r>
              <a:rPr lang="en-US" sz="6399">
                <a:solidFill>
                  <a:srgbClr val="F9705A"/>
                </a:solidFill>
                <a:latin typeface="Jua"/>
              </a:rPr>
              <a:t>-</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13459" flipH="1">
            <a:off x="849201" y="1380973"/>
            <a:ext cx="2413474" cy="2273054"/>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41801" y="5492576"/>
            <a:ext cx="2967315" cy="4571493"/>
          </a:xfrm>
          <a:prstGeom prst="rect">
            <a:avLst/>
          </a:prstGeom>
        </p:spPr>
      </p:pic>
      <mc:AlternateContent xmlns:mc="http://schemas.openxmlformats.org/markup-compatibility/2006" xmlns:a14="http://schemas.microsoft.com/office/drawing/2010/main">
        <mc:Choice Requires="a14">
          <p:sp>
            <p:nvSpPr>
              <p:cNvPr id="12" name="TextBox 12"/>
              <p:cNvSpPr txBox="1"/>
              <p:nvPr/>
            </p:nvSpPr>
            <p:spPr>
              <a:xfrm>
                <a:off x="3388832" y="2590809"/>
                <a:ext cx="10012532" cy="3653821"/>
              </a:xfrm>
              <a:prstGeom prst="rect">
                <a:avLst/>
              </a:prstGeom>
            </p:spPr>
            <p:txBody>
              <a:bodyPr lIns="0" tIns="0" rIns="0" bIns="0" rtlCol="0" anchor="t">
                <a:spAutoFit/>
              </a:bodyPr>
              <a:lstStyle/>
              <a:p>
                <a:pPr algn="r" rtl="1">
                  <a:lnSpc>
                    <a:spcPts val="9899"/>
                  </a:lnSpc>
                </a:pPr>
                <a:r>
                  <a:rPr lang="en-US" sz="8999" dirty="0">
                    <a:solidFill>
                      <a:srgbClr val="F9705A"/>
                    </a:solidFill>
                    <a:cs typeface="Siwa Bold"/>
                  </a:rPr>
                  <a:t>أهداف </a:t>
                </a:r>
                <a:r>
                  <a:rPr lang="en-US" sz="8999" dirty="0" err="1">
                    <a:solidFill>
                      <a:srgbClr val="F9705A"/>
                    </a:solidFill>
                    <a:cs typeface="Siwa Bold"/>
                  </a:rPr>
                  <a:t>الدرس</a:t>
                </a:r>
                <a:r>
                  <a:rPr lang="en-US" sz="8999" dirty="0">
                    <a:solidFill>
                      <a:srgbClr val="F9705A"/>
                    </a:solidFill>
                    <a:cs typeface="Siwa Bold"/>
                  </a:rPr>
                  <a:t>:</a:t>
                </a:r>
              </a:p>
              <a:p>
                <a:pPr marL="0" lvl="0" indent="0" algn="r" rtl="1">
                  <a:lnSpc>
                    <a:spcPts val="9899"/>
                  </a:lnSpc>
                </a:pPr>
                <a:r>
                  <a:rPr lang="ar-SA" sz="4800" dirty="0">
                    <a:cs typeface="Siwa Bold"/>
                  </a:rPr>
                  <a:t>أن تقرب الطالبة الكسور الاعتيادية الى الصفر أو </a:t>
                </a:r>
                <a14:m>
                  <m:oMath xmlns:m="http://schemas.openxmlformats.org/officeDocument/2006/math">
                    <m:f>
                      <m:fPr>
                        <m:ctrlPr>
                          <a:rPr lang="ar-SA" sz="4800" i="1" smtClean="0">
                            <a:latin typeface="Cambria Math" panose="02040503050406030204" pitchFamily="18" charset="0"/>
                          </a:rPr>
                        </m:ctrlPr>
                      </m:fPr>
                      <m:num>
                        <m:r>
                          <a:rPr lang="ku-Arab-IQ" sz="4800" b="0" i="1" smtClean="0">
                            <a:latin typeface="Cambria Math" panose="02040503050406030204" pitchFamily="18" charset="0"/>
                          </a:rPr>
                          <m:t>١</m:t>
                        </m:r>
                      </m:num>
                      <m:den>
                        <m:r>
                          <a:rPr lang="ku-Arab-IQ" sz="4800" b="0" i="1" smtClean="0">
                            <a:latin typeface="Cambria Math" panose="02040503050406030204" pitchFamily="18" charset="0"/>
                          </a:rPr>
                          <m:t>٢</m:t>
                        </m:r>
                      </m:den>
                    </m:f>
                  </m:oMath>
                </a14:m>
                <a:r>
                  <a:rPr lang="ar-SA" sz="4800" dirty="0">
                    <a:cs typeface="Siwa Bold"/>
                  </a:rPr>
                  <a:t>  أو الى 1 باستعمال خط الاعداد .</a:t>
                </a:r>
                <a:endParaRPr lang="en-US" sz="4800" dirty="0">
                  <a:cs typeface="Siwa Bold"/>
                </a:endParaRPr>
              </a:p>
            </p:txBody>
          </p:sp>
        </mc:Choice>
        <mc:Fallback xmlns="">
          <p:sp>
            <p:nvSpPr>
              <p:cNvPr id="12" name="TextBox 12"/>
              <p:cNvSpPr txBox="1">
                <a:spLocks noRot="1" noChangeAspect="1" noMove="1" noResize="1" noEditPoints="1" noAdjustHandles="1" noChangeArrowheads="1" noChangeShapeType="1" noTextEdit="1"/>
              </p:cNvSpPr>
              <p:nvPr/>
            </p:nvSpPr>
            <p:spPr>
              <a:xfrm>
                <a:off x="3388832" y="2590809"/>
                <a:ext cx="10012532" cy="3653821"/>
              </a:xfrm>
              <a:prstGeom prst="rect">
                <a:avLst/>
              </a:prstGeom>
              <a:blipFill>
                <a:blip r:embed="rId9"/>
                <a:stretch>
                  <a:fillRect l="-3167" t="-12354" r="-6821" b="-9349"/>
                </a:stretch>
              </a:blipFill>
            </p:spPr>
            <p:txBody>
              <a:bodyPr/>
              <a:lstStyle/>
              <a:p>
                <a:r>
                  <a:rPr lang="ar-SA">
                    <a:noFill/>
                  </a:rPr>
                  <a:t> </a:t>
                </a:r>
              </a:p>
            </p:txBody>
          </p:sp>
        </mc:Fallback>
      </mc:AlternateContent>
      <p:pic>
        <p:nvPicPr>
          <p:cNvPr id="9" name="صورة 8">
            <a:extLst>
              <a:ext uri="{FF2B5EF4-FFF2-40B4-BE49-F238E27FC236}">
                <a16:creationId xmlns:a16="http://schemas.microsoft.com/office/drawing/2014/main" id="{FDA82200-1DD4-4C61-D58B-3784436400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83AE2F44-0048-7439-C6CD-04E191AA8A30}"/>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EEC8"/>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62821">
            <a:off x="2013480" y="6570202"/>
            <a:ext cx="9386333" cy="821163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44451">
            <a:off x="-2022870" y="-2675620"/>
            <a:ext cx="9386333" cy="821163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3224">
            <a:off x="589398" y="6439338"/>
            <a:ext cx="4161797" cy="3397540"/>
          </a:xfrm>
          <a:prstGeom prst="rect">
            <a:avLst/>
          </a:prstGeom>
        </p:spPr>
      </p:pic>
      <p:pic>
        <p:nvPicPr>
          <p:cNvPr id="9" name="Picture 9">
            <a:hlinkClick r:id="rId7" tooltip="https://you-tu.be/DmZyDsXLOHw"/>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83934" y="3434343"/>
            <a:ext cx="4078250" cy="341831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72925" y="5593403"/>
            <a:ext cx="1760090" cy="2915812"/>
          </a:xfrm>
          <a:prstGeom prst="rect">
            <a:avLst/>
          </a:prstGeom>
        </p:spPr>
      </p:pic>
      <p:sp>
        <p:nvSpPr>
          <p:cNvPr id="11" name="TextBox 11"/>
          <p:cNvSpPr txBox="1"/>
          <p:nvPr/>
        </p:nvSpPr>
        <p:spPr>
          <a:xfrm>
            <a:off x="1549652" y="1532067"/>
            <a:ext cx="10012532" cy="1285872"/>
          </a:xfrm>
          <a:prstGeom prst="rect">
            <a:avLst/>
          </a:prstGeom>
        </p:spPr>
        <p:txBody>
          <a:bodyPr lIns="0" tIns="0" rIns="0" bIns="0" rtlCol="0" anchor="t">
            <a:spAutoFit/>
          </a:bodyPr>
          <a:lstStyle/>
          <a:p>
            <a:pPr marL="0" lvl="0" indent="0" algn="r" rtl="1">
              <a:lnSpc>
                <a:spcPts val="9899"/>
              </a:lnSpc>
            </a:pPr>
            <a:r>
              <a:rPr lang="en-US" sz="8999" dirty="0" err="1">
                <a:solidFill>
                  <a:srgbClr val="F9705A"/>
                </a:solidFill>
                <a:cs typeface="Siwa Bold"/>
              </a:rPr>
              <a:t>تشويقة</a:t>
            </a:r>
            <a:r>
              <a:rPr lang="en-US" sz="8999" dirty="0">
                <a:solidFill>
                  <a:srgbClr val="F9705A"/>
                </a:solidFill>
                <a:cs typeface="Siwa Bold"/>
              </a:rPr>
              <a:t>:</a:t>
            </a:r>
          </a:p>
        </p:txBody>
      </p:sp>
      <p:pic>
        <p:nvPicPr>
          <p:cNvPr id="12" name="صورة 11">
            <a:extLst>
              <a:ext uri="{FF2B5EF4-FFF2-40B4-BE49-F238E27FC236}">
                <a16:creationId xmlns:a16="http://schemas.microsoft.com/office/drawing/2014/main" id="{3FD61ACD-B9D2-F0B9-38FF-C821745FA6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ربع نص 12">
            <a:extLst>
              <a:ext uri="{FF2B5EF4-FFF2-40B4-BE49-F238E27FC236}">
                <a16:creationId xmlns:a16="http://schemas.microsoft.com/office/drawing/2014/main" id="{4AA9507B-756F-630C-C6E6-9B462CCD2D1B}"/>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503470">
            <a:off x="14044118" y="2468484"/>
            <a:ext cx="9386333" cy="8211630"/>
          </a:xfrm>
          <a:prstGeom prst="rect">
            <a:avLst/>
          </a:prstGeom>
        </p:spPr>
      </p:pic>
      <p:grpSp>
        <p:nvGrpSpPr>
          <p:cNvPr id="4" name="Group 4"/>
          <p:cNvGrpSpPr/>
          <p:nvPr/>
        </p:nvGrpSpPr>
        <p:grpSpPr>
          <a:xfrm rot="-10800000">
            <a:off x="6566353" y="1028700"/>
            <a:ext cx="10692947" cy="8229600"/>
            <a:chOff x="0" y="0"/>
            <a:chExt cx="2816250" cy="2167467"/>
          </a:xfrm>
        </p:grpSpPr>
        <p:sp>
          <p:nvSpPr>
            <p:cNvPr id="5" name="Freeform 5"/>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1796">
            <a:off x="-3360806" y="-2131787"/>
            <a:ext cx="9386333" cy="8211630"/>
          </a:xfrm>
          <a:prstGeom prst="rect">
            <a:avLst/>
          </a:prstGeom>
        </p:spPr>
      </p:pic>
      <p:grpSp>
        <p:nvGrpSpPr>
          <p:cNvPr id="8" name="Group 8"/>
          <p:cNvGrpSpPr/>
          <p:nvPr/>
        </p:nvGrpSpPr>
        <p:grpSpPr>
          <a:xfrm rot="-10800000">
            <a:off x="1028700"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2402" y="2042434"/>
            <a:ext cx="5415307" cy="14966929"/>
          </a:xfrm>
          <a:prstGeom prst="rect">
            <a:avLst/>
          </a:prstGeom>
        </p:spPr>
      </p:pic>
      <p:sp>
        <p:nvSpPr>
          <p:cNvPr id="13" name="TextBox 13"/>
          <p:cNvSpPr txBox="1"/>
          <p:nvPr/>
        </p:nvSpPr>
        <p:spPr>
          <a:xfrm>
            <a:off x="6797709" y="1249974"/>
            <a:ext cx="10012532" cy="2533647"/>
          </a:xfrm>
          <a:prstGeom prst="rect">
            <a:avLst/>
          </a:prstGeom>
        </p:spPr>
        <p:txBody>
          <a:bodyPr lIns="0" tIns="0" rIns="0" bIns="0" rtlCol="0" anchor="t">
            <a:spAutoFit/>
          </a:bodyPr>
          <a:lstStyle/>
          <a:p>
            <a:pPr algn="ctr" rtl="1">
              <a:lnSpc>
                <a:spcPts val="9899"/>
              </a:lnSpc>
            </a:pPr>
            <a:r>
              <a:rPr lang="en-US" sz="8999" dirty="0" err="1">
                <a:solidFill>
                  <a:srgbClr val="F9705A"/>
                </a:solidFill>
                <a:cs typeface="Siwa Bold"/>
              </a:rPr>
              <a:t>اسْتعِدَّ</a:t>
            </a:r>
            <a:r>
              <a:rPr lang="en-US" sz="8999" dirty="0">
                <a:solidFill>
                  <a:srgbClr val="F9705A"/>
                </a:solidFill>
                <a:cs typeface="Siwa Bold"/>
              </a:rPr>
              <a:t>:</a:t>
            </a:r>
          </a:p>
          <a:p>
            <a:pPr marL="0" lvl="0" indent="0" algn="ctr">
              <a:lnSpc>
                <a:spcPts val="9899"/>
              </a:lnSpc>
            </a:pPr>
            <a:endParaRPr lang="en-US" sz="8999" dirty="0">
              <a:solidFill>
                <a:srgbClr val="F9705A"/>
              </a:solidFill>
              <a:cs typeface="Siwa Bold"/>
            </a:endParaRPr>
          </a:p>
        </p:txBody>
      </p:sp>
      <p:sp>
        <p:nvSpPr>
          <p:cNvPr id="20" name="مربع نص 19">
            <a:extLst>
              <a:ext uri="{FF2B5EF4-FFF2-40B4-BE49-F238E27FC236}">
                <a16:creationId xmlns:a16="http://schemas.microsoft.com/office/drawing/2014/main" id="{88647BCB-B516-D28D-3AFB-1C6B5974166D}"/>
              </a:ext>
            </a:extLst>
          </p:cNvPr>
          <p:cNvSpPr txBox="1"/>
          <p:nvPr/>
        </p:nvSpPr>
        <p:spPr>
          <a:xfrm>
            <a:off x="1619974" y="1389253"/>
            <a:ext cx="4267200" cy="584775"/>
          </a:xfrm>
          <a:prstGeom prst="rect">
            <a:avLst/>
          </a:prstGeom>
          <a:noFill/>
        </p:spPr>
        <p:txBody>
          <a:bodyPr wrap="square" rtlCol="1">
            <a:spAutoFit/>
          </a:bodyPr>
          <a:lstStyle/>
          <a:p>
            <a:r>
              <a:rPr lang="ar-SA" sz="3200" b="1" dirty="0">
                <a:solidFill>
                  <a:schemeClr val="tx2"/>
                </a:solidFill>
                <a:latin typeface="29LT Azer" panose="02000000000000000000" pitchFamily="2" charset="-78"/>
                <a:cs typeface="29LT Azer" panose="02000000000000000000" pitchFamily="2" charset="-78"/>
              </a:rPr>
              <a:t>استراتيجية : الفهم القرائي</a:t>
            </a:r>
          </a:p>
        </p:txBody>
      </p:sp>
      <p:pic>
        <p:nvPicPr>
          <p:cNvPr id="12" name="صورة 11">
            <a:extLst>
              <a:ext uri="{FF2B5EF4-FFF2-40B4-BE49-F238E27FC236}">
                <a16:creationId xmlns:a16="http://schemas.microsoft.com/office/drawing/2014/main" id="{DF0CA98B-586C-0FC4-DF3F-E75DC03988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مربع نص 13">
            <a:extLst>
              <a:ext uri="{FF2B5EF4-FFF2-40B4-BE49-F238E27FC236}">
                <a16:creationId xmlns:a16="http://schemas.microsoft.com/office/drawing/2014/main" id="{18E86E62-B15A-A8DD-2874-8E3202BE1617}"/>
              </a:ext>
            </a:extLst>
          </p:cNvPr>
          <p:cNvSpPr txBox="1"/>
          <p:nvPr/>
        </p:nvSpPr>
        <p:spPr>
          <a:xfrm>
            <a:off x="304800" y="9563100"/>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7" name="صورة 16">
            <a:extLst>
              <a:ext uri="{FF2B5EF4-FFF2-40B4-BE49-F238E27FC236}">
                <a16:creationId xmlns:a16="http://schemas.microsoft.com/office/drawing/2014/main" id="{95149A85-79BB-241F-8EB8-4CB2D88BD097}"/>
              </a:ext>
            </a:extLst>
          </p:cNvPr>
          <p:cNvPicPr>
            <a:picLocks noChangeAspect="1"/>
          </p:cNvPicPr>
          <p:nvPr/>
        </p:nvPicPr>
        <p:blipFill>
          <a:blip r:embed="rId8"/>
          <a:stretch>
            <a:fillRect/>
          </a:stretch>
        </p:blipFill>
        <p:spPr>
          <a:xfrm>
            <a:off x="9964160" y="2864206"/>
            <a:ext cx="6899328" cy="3523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صورة 30">
            <a:extLst>
              <a:ext uri="{FF2B5EF4-FFF2-40B4-BE49-F238E27FC236}">
                <a16:creationId xmlns:a16="http://schemas.microsoft.com/office/drawing/2014/main" id="{3C440FC8-2CEE-8070-29B4-AA0181100F0F}"/>
              </a:ext>
            </a:extLst>
          </p:cNvPr>
          <p:cNvPicPr>
            <a:picLocks noChangeAspect="1"/>
          </p:cNvPicPr>
          <p:nvPr/>
        </p:nvPicPr>
        <p:blipFill>
          <a:blip r:embed="rId9"/>
          <a:stretch>
            <a:fillRect/>
          </a:stretch>
        </p:blipFill>
        <p:spPr>
          <a:xfrm>
            <a:off x="6729666" y="4397689"/>
            <a:ext cx="2900889" cy="17684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صورة 32">
            <a:extLst>
              <a:ext uri="{FF2B5EF4-FFF2-40B4-BE49-F238E27FC236}">
                <a16:creationId xmlns:a16="http://schemas.microsoft.com/office/drawing/2014/main" id="{38ADB2E9-C886-4D9B-5EFD-214AAD6B7CC5}"/>
              </a:ext>
            </a:extLst>
          </p:cNvPr>
          <p:cNvPicPr>
            <a:picLocks noChangeAspect="1"/>
          </p:cNvPicPr>
          <p:nvPr/>
        </p:nvPicPr>
        <p:blipFill>
          <a:blip r:embed="rId10"/>
          <a:stretch>
            <a:fillRect/>
          </a:stretch>
        </p:blipFill>
        <p:spPr>
          <a:xfrm>
            <a:off x="10199081" y="7141130"/>
            <a:ext cx="6388210" cy="86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مربع نص 33">
            <a:extLst>
              <a:ext uri="{FF2B5EF4-FFF2-40B4-BE49-F238E27FC236}">
                <a16:creationId xmlns:a16="http://schemas.microsoft.com/office/drawing/2014/main" id="{85DDEDAD-A38C-5361-0D43-EEB8BEFDA3AD}"/>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٧١ </a:t>
            </a:r>
            <a:endParaRPr lang="ar-SA" sz="6000" dirty="0">
              <a:latin typeface="29LT Azer" panose="02000000000000000000" pitchFamily="2" charset="-78"/>
              <a:cs typeface="29LT Azer" panose="02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13" t="27676" r="10313" b="276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503470">
            <a:off x="14044118" y="2468484"/>
            <a:ext cx="9386333" cy="8211630"/>
          </a:xfrm>
          <a:prstGeom prst="rect">
            <a:avLst/>
          </a:prstGeom>
        </p:spPr>
      </p:pic>
      <p:grpSp>
        <p:nvGrpSpPr>
          <p:cNvPr id="4" name="Group 4"/>
          <p:cNvGrpSpPr/>
          <p:nvPr/>
        </p:nvGrpSpPr>
        <p:grpSpPr>
          <a:xfrm rot="-10800000">
            <a:off x="6566353" y="1028700"/>
            <a:ext cx="10692947" cy="8229600"/>
            <a:chOff x="0" y="0"/>
            <a:chExt cx="2816250" cy="2167467"/>
          </a:xfrm>
        </p:grpSpPr>
        <p:sp>
          <p:nvSpPr>
            <p:cNvPr id="5" name="Freeform 5"/>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1796">
            <a:off x="-3360806" y="-2131787"/>
            <a:ext cx="9386333" cy="8211630"/>
          </a:xfrm>
          <a:prstGeom prst="rect">
            <a:avLst/>
          </a:prstGeom>
        </p:spPr>
      </p:pic>
      <p:grpSp>
        <p:nvGrpSpPr>
          <p:cNvPr id="8" name="Group 8"/>
          <p:cNvGrpSpPr/>
          <p:nvPr/>
        </p:nvGrpSpPr>
        <p:grpSpPr>
          <a:xfrm rot="-10800000">
            <a:off x="1028700" y="1028700"/>
            <a:ext cx="4945207" cy="8229600"/>
            <a:chOff x="0" y="0"/>
            <a:chExt cx="1302441" cy="2167467"/>
          </a:xfrm>
        </p:grpSpPr>
        <p:sp>
          <p:nvSpPr>
            <p:cNvPr id="9" name="Freeform 9"/>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2402" y="2042434"/>
            <a:ext cx="5415307" cy="14966929"/>
          </a:xfrm>
          <a:prstGeom prst="rect">
            <a:avLst/>
          </a:prstGeom>
        </p:spPr>
      </p:pic>
      <p:sp>
        <p:nvSpPr>
          <p:cNvPr id="13" name="TextBox 13"/>
          <p:cNvSpPr txBox="1"/>
          <p:nvPr/>
        </p:nvSpPr>
        <p:spPr>
          <a:xfrm>
            <a:off x="6797709" y="1249974"/>
            <a:ext cx="10012532" cy="3808735"/>
          </a:xfrm>
          <a:prstGeom prst="rect">
            <a:avLst/>
          </a:prstGeom>
        </p:spPr>
        <p:txBody>
          <a:bodyPr lIns="0" tIns="0" rIns="0" bIns="0" rtlCol="0" anchor="t">
            <a:spAutoFit/>
          </a:bodyPr>
          <a:lstStyle/>
          <a:p>
            <a:pPr algn="ctr" rtl="1">
              <a:lnSpc>
                <a:spcPts val="9899"/>
              </a:lnSpc>
            </a:pPr>
            <a:r>
              <a:rPr lang="en-US" sz="8999" dirty="0" err="1">
                <a:solidFill>
                  <a:srgbClr val="F9705A"/>
                </a:solidFill>
                <a:cs typeface="Siwa Bold"/>
              </a:rPr>
              <a:t>اسْتعِدَّ</a:t>
            </a:r>
            <a:r>
              <a:rPr lang="en-US" sz="8999" dirty="0">
                <a:solidFill>
                  <a:srgbClr val="F9705A"/>
                </a:solidFill>
                <a:cs typeface="Siwa Bold"/>
              </a:rPr>
              <a:t>:</a:t>
            </a:r>
          </a:p>
          <a:p>
            <a:pPr algn="ctr" rtl="1">
              <a:lnSpc>
                <a:spcPts val="9899"/>
              </a:lnSpc>
            </a:pPr>
            <a:r>
              <a:rPr lang="ar-SA" sz="4800" dirty="0">
                <a:solidFill>
                  <a:srgbClr val="F9705A"/>
                </a:solidFill>
                <a:cs typeface="Siwa Bold"/>
              </a:rPr>
              <a:t>مثال من واقع الحياة : تقريب الكسور</a:t>
            </a:r>
            <a:endParaRPr lang="en-US" sz="4800" dirty="0">
              <a:solidFill>
                <a:srgbClr val="F9705A"/>
              </a:solidFill>
              <a:cs typeface="Siwa Bold"/>
            </a:endParaRPr>
          </a:p>
          <a:p>
            <a:pPr marL="0" lvl="0" indent="0" algn="ctr">
              <a:lnSpc>
                <a:spcPts val="9899"/>
              </a:lnSpc>
            </a:pPr>
            <a:endParaRPr lang="en-US" sz="8999" dirty="0">
              <a:solidFill>
                <a:srgbClr val="F9705A"/>
              </a:solidFill>
              <a:cs typeface="Siwa Bold"/>
            </a:endParaRPr>
          </a:p>
        </p:txBody>
      </p:sp>
      <p:pic>
        <p:nvPicPr>
          <p:cNvPr id="12" name="صورة 11">
            <a:extLst>
              <a:ext uri="{FF2B5EF4-FFF2-40B4-BE49-F238E27FC236}">
                <a16:creationId xmlns:a16="http://schemas.microsoft.com/office/drawing/2014/main" id="{787A270D-4926-1208-E5F6-A62952AA14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34" y="93894"/>
            <a:ext cx="1675185" cy="129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مربع نص 14">
            <a:extLst>
              <a:ext uri="{FF2B5EF4-FFF2-40B4-BE49-F238E27FC236}">
                <a16:creationId xmlns:a16="http://schemas.microsoft.com/office/drawing/2014/main" id="{627F8DD4-0867-BC6C-CECF-7575007DE6EE}"/>
              </a:ext>
            </a:extLst>
          </p:cNvPr>
          <p:cNvSpPr txBox="1"/>
          <p:nvPr/>
        </p:nvSpPr>
        <p:spPr>
          <a:xfrm>
            <a:off x="-32084" y="9564822"/>
            <a:ext cx="2686241" cy="646331"/>
          </a:xfrm>
          <a:prstGeom prst="rect">
            <a:avLst/>
          </a:prstGeom>
          <a:noFill/>
          <a:ln>
            <a:noFill/>
          </a:ln>
        </p:spPr>
        <p:txBody>
          <a:bodyPr wrap="square" rtlCol="1">
            <a:spAutoFit/>
          </a:bodyPr>
          <a:lstStyle/>
          <a:p>
            <a:r>
              <a:rPr lang="ar-SA" sz="3600" b="1" dirty="0">
                <a:latin typeface="29LT Azer" panose="02000000000000000000" pitchFamily="2" charset="-78"/>
                <a:cs typeface="29LT Azer" panose="02000000000000000000" pitchFamily="2" charset="-78"/>
              </a:rPr>
              <a:t>أ/ نوره الأكلبي </a:t>
            </a:r>
          </a:p>
        </p:txBody>
      </p:sp>
      <p:pic>
        <p:nvPicPr>
          <p:cNvPr id="16" name="صورة 15">
            <a:extLst>
              <a:ext uri="{FF2B5EF4-FFF2-40B4-BE49-F238E27FC236}">
                <a16:creationId xmlns:a16="http://schemas.microsoft.com/office/drawing/2014/main" id="{0EF8C96D-5B5B-96FF-1DFC-6D1FAACA13BD}"/>
              </a:ext>
            </a:extLst>
          </p:cNvPr>
          <p:cNvPicPr>
            <a:picLocks noChangeAspect="1"/>
          </p:cNvPicPr>
          <p:nvPr/>
        </p:nvPicPr>
        <p:blipFill>
          <a:blip r:embed="rId8"/>
          <a:stretch>
            <a:fillRect/>
          </a:stretch>
        </p:blipFill>
        <p:spPr>
          <a:xfrm>
            <a:off x="7848547" y="3848100"/>
            <a:ext cx="7840153" cy="4531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مربع نص 17">
            <a:extLst>
              <a:ext uri="{FF2B5EF4-FFF2-40B4-BE49-F238E27FC236}">
                <a16:creationId xmlns:a16="http://schemas.microsoft.com/office/drawing/2014/main" id="{2E771BA6-80B2-2DE6-33FC-3B5A5DD4171C}"/>
              </a:ext>
            </a:extLst>
          </p:cNvPr>
          <p:cNvSpPr txBox="1"/>
          <p:nvPr/>
        </p:nvSpPr>
        <p:spPr>
          <a:xfrm>
            <a:off x="14820901" y="9366795"/>
            <a:ext cx="3086099" cy="1015663"/>
          </a:xfrm>
          <a:prstGeom prst="rect">
            <a:avLst/>
          </a:prstGeom>
          <a:noFill/>
        </p:spPr>
        <p:txBody>
          <a:bodyPr wrap="square" rtlCol="1">
            <a:spAutoFit/>
          </a:bodyPr>
          <a:lstStyle/>
          <a:p>
            <a:r>
              <a:rPr lang="ar-SA" sz="6000" dirty="0">
                <a:latin typeface="29LT Azer" panose="02000000000000000000" pitchFamily="2" charset="-78"/>
                <a:cs typeface="29LT Azer" panose="02000000000000000000" pitchFamily="2" charset="-78"/>
              </a:rPr>
              <a:t>صفحة </a:t>
            </a:r>
            <a:r>
              <a:rPr lang="ku-Arab-IQ" sz="6000" dirty="0">
                <a:latin typeface="29LT Azer" panose="02000000000000000000" pitchFamily="2" charset="-78"/>
                <a:cs typeface="29LT Azer" panose="02000000000000000000" pitchFamily="2" charset="-78"/>
              </a:rPr>
              <a:t>٧١ </a:t>
            </a:r>
            <a:endParaRPr lang="ar-SA" sz="6000" dirty="0">
              <a:latin typeface="29LT Azer" panose="02000000000000000000" pitchFamily="2" charset="-78"/>
              <a:cs typeface="29LT Azer" panose="02000000000000000000" pitchFamily="2" charset="-78"/>
            </a:endParaRPr>
          </a:p>
        </p:txBody>
      </p:sp>
    </p:spTree>
    <p:extLst>
      <p:ext uri="{BB962C8B-B14F-4D97-AF65-F5344CB8AC3E}">
        <p14:creationId xmlns:p14="http://schemas.microsoft.com/office/powerpoint/2010/main" val="137672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349</Words>
  <Application>Microsoft Office PowerPoint</Application>
  <PresentationFormat>مخصص</PresentationFormat>
  <Paragraphs>62</Paragraphs>
  <Slides>18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18</vt:i4>
      </vt:variant>
    </vt:vector>
  </HeadingPairs>
  <TitlesOfParts>
    <vt:vector size="24" baseType="lpstr">
      <vt:lpstr>Calibri</vt:lpstr>
      <vt:lpstr>Arial</vt:lpstr>
      <vt:lpstr>Cambria Math</vt:lpstr>
      <vt:lpstr>29LT Azer</vt:lpstr>
      <vt:lpstr>Jua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Illustrative Weather Quiz Game Presentation</dc:title>
  <dc:creator>HP</dc:creator>
  <cp:lastModifiedBy>nourah Alaklabi</cp:lastModifiedBy>
  <cp:revision>2</cp:revision>
  <dcterms:created xsi:type="dcterms:W3CDTF">2006-08-16T00:00:00Z</dcterms:created>
  <dcterms:modified xsi:type="dcterms:W3CDTF">2023-12-24T11:02:37Z</dcterms:modified>
  <dc:identifier>DAFZQacsWYg</dc:identifier>
</cp:coreProperties>
</file>