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FD7A-B525-4245-A816-D7A41A84029F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B7CD5-163C-4F2F-8F07-3445A379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2857500"/>
            <a:ext cx="500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4" name="صورة 3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556256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54263"/>
            <a:ext cx="8458199" cy="489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334000" y="33528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334000" y="41910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1143000" y="33528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1066800" y="41910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50292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762000" y="59436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0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199" y="838200"/>
            <a:ext cx="611570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1905000" y="1981200"/>
            <a:ext cx="5715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1905000" y="3200400"/>
            <a:ext cx="5715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057400" y="4419600"/>
            <a:ext cx="5715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514600"/>
            <a:ext cx="7773024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"/>
            <a:ext cx="7572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095875"/>
            <a:ext cx="6219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5105400" y="25908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105400" y="34290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181600" y="43434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5105400" y="51054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105400" y="57150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267200" y="6324600"/>
            <a:ext cx="377666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1862138" y="26670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>
            <a:off x="1905000" y="35052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>
            <a:off x="1600200" y="42672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>
            <a:off x="1633538" y="53340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20574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438400"/>
            <a:ext cx="5019675" cy="14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7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019800" y="3048000"/>
            <a:ext cx="68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638800" y="3200400"/>
          <a:ext cx="971550" cy="480060"/>
        </p:xfrm>
        <a:graphic>
          <a:graphicData uri="http://schemas.openxmlformats.org/presentationml/2006/ole">
            <p:oleObj spid="_x0000_s1026" name="Equation" r:id="rId8" imgW="571320" imgH="228600" progId="Equation.DSMT4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362200" y="3124200"/>
            <a:ext cx="762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14241" y="3262332"/>
          <a:ext cx="933760" cy="547667"/>
        </p:xfrm>
        <a:graphic>
          <a:graphicData uri="http://schemas.openxmlformats.org/presentationml/2006/ole">
            <p:oleObj spid="_x0000_s1027" name="Equation" r:id="rId9" imgW="482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42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76400"/>
            <a:ext cx="89154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817245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2396" y="357166"/>
            <a:ext cx="1290643" cy="538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صورة 3" descr="ساعة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5" name="شكل بيضاوي 4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10 </a:t>
            </a:r>
            <a:r>
              <a:rPr lang="ar-SA" b="1" dirty="0" smtClean="0">
                <a:solidFill>
                  <a:srgbClr val="C00000"/>
                </a:solidFill>
              </a:rPr>
              <a:t>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733056" y="76200"/>
            <a:ext cx="1296144" cy="5277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/>
              <a:t>فردي</a:t>
            </a:r>
            <a:endParaRPr lang="ar-SA" sz="3600" dirty="0"/>
          </a:p>
        </p:txBody>
      </p:sp>
      <p:sp>
        <p:nvSpPr>
          <p:cNvPr id="8" name="Rectangle 7"/>
          <p:cNvSpPr/>
          <p:nvPr/>
        </p:nvSpPr>
        <p:spPr>
          <a:xfrm>
            <a:off x="4800600" y="5791200"/>
            <a:ext cx="68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713288" y="5943600"/>
          <a:ext cx="706437" cy="414338"/>
        </p:xfrm>
        <a:graphic>
          <a:graphicData uri="http://schemas.openxmlformats.org/presentationml/2006/ole">
            <p:oleObj spid="_x0000_s2050" name="Equation" r:id="rId8" imgW="482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1828800"/>
            <a:ext cx="7277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4038600" y="381000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6553200" y="1405136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14400"/>
            <a:ext cx="2205037" cy="124682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048000"/>
            <a:ext cx="2228850" cy="21606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ffectLst/>
        </p:spPr>
      </p:pic>
      <p:sp>
        <p:nvSpPr>
          <p:cNvPr id="4" name="وسيلة شرح على شكل سحابة 3"/>
          <p:cNvSpPr/>
          <p:nvPr/>
        </p:nvSpPr>
        <p:spPr>
          <a:xfrm>
            <a:off x="1447800" y="497010"/>
            <a:ext cx="3900518" cy="125559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أهم خصائص الأسس ؟</a:t>
            </a:r>
            <a:endParaRPr lang="en-US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35494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86149"/>
            <a:ext cx="8153400" cy="300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3"/>
          <p:cNvSpPr/>
          <p:nvPr/>
        </p:nvSpPr>
        <p:spPr>
          <a:xfrm>
            <a:off x="609600" y="3505200"/>
            <a:ext cx="8120062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105400" y="4724400"/>
            <a:ext cx="301466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2667000" y="5181600"/>
            <a:ext cx="5867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4648200" y="5638800"/>
            <a:ext cx="3014662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533400" y="6096000"/>
            <a:ext cx="807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2852738"/>
            <a:ext cx="78771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8092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7629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435948" cy="386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638800" y="19812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685800" y="1905000"/>
            <a:ext cx="301466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33400" y="2971800"/>
            <a:ext cx="8305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24764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6073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334000" y="20574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5334000" y="2895600"/>
            <a:ext cx="3014662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5486400" y="35052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>
            <a:off x="5486400" y="42672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609600" y="19812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381000" y="28194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>
            <a:off x="457200" y="35052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>
            <a:off x="228600" y="4038600"/>
            <a:ext cx="3014662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7424" y="2743199"/>
            <a:ext cx="5514975" cy="11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160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703704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38474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r" rtl="1"/>
            <a:r>
              <a:rPr lang="ar-SA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r>
              <a:rPr lang="ar-SA" b="1" dirty="0" smtClean="0">
                <a:solidFill>
                  <a:srgbClr val="C00000"/>
                </a:solidFill>
              </a:rPr>
              <a:t> دقائق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86475" y="293964"/>
            <a:ext cx="23717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مستدير الزوايا 6"/>
          <p:cNvSpPr/>
          <p:nvPr/>
        </p:nvSpPr>
        <p:spPr>
          <a:xfrm>
            <a:off x="2452986" y="214290"/>
            <a:ext cx="3429024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2400" b="1" dirty="0" smtClean="0"/>
          </a:p>
          <a:p>
            <a:pPr algn="ctr"/>
            <a:r>
              <a:rPr lang="ar-SA" sz="2400" b="1" dirty="0" err="1" smtClean="0"/>
              <a:t>استراتيجية</a:t>
            </a:r>
            <a:r>
              <a:rPr lang="ar-SA" sz="2400" b="1" dirty="0" smtClean="0"/>
              <a:t> تعاقب الأدوار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31</Words>
  <Application>Microsoft Office PowerPoint</Application>
  <PresentationFormat>On-screen Show (4:3)</PresentationFormat>
  <Paragraphs>15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سمة Office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TOSHIBA</dc:creator>
  <cp:lastModifiedBy>lenovo</cp:lastModifiedBy>
  <cp:revision>16</cp:revision>
  <dcterms:created xsi:type="dcterms:W3CDTF">2015-12-15T16:46:47Z</dcterms:created>
  <dcterms:modified xsi:type="dcterms:W3CDTF">2019-12-08T09:26:24Z</dcterms:modified>
</cp:coreProperties>
</file>