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71" r:id="rId16"/>
    <p:sldId id="260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CFF8"/>
    <a:srgbClr val="FCF5DB"/>
    <a:srgbClr val="B0B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81250-FAB3-49AE-A648-2B8A02ED38A0}" v="308" dt="2023-01-16T19:14:11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 snapToGrid="0">
      <p:cViewPr>
        <p:scale>
          <a:sx n="60" d="100"/>
          <a:sy n="60" d="100"/>
        </p:scale>
        <p:origin x="88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1FC81250-FAB3-49AE-A648-2B8A02ED38A0}"/>
    <pc:docChg chg="undo redo custSel addSld modSld sldOrd addMainMaster modMainMaster">
      <pc:chgData name="حصه بنت العتيبي" userId="c1fe605c-1aaf-4791-a440-af891effc177" providerId="ADAL" clId="{1FC81250-FAB3-49AE-A648-2B8A02ED38A0}" dt="2023-01-16T19:14:11.817" v="1012"/>
      <pc:docMkLst>
        <pc:docMk/>
      </pc:docMkLst>
      <pc:sldChg chg="delSp add delDesignElem">
        <pc:chgData name="حصه بنت العتيبي" userId="c1fe605c-1aaf-4791-a440-af891effc177" providerId="ADAL" clId="{1FC81250-FAB3-49AE-A648-2B8A02ED38A0}" dt="2023-01-16T15:51:26.082" v="650"/>
        <pc:sldMkLst>
          <pc:docMk/>
          <pc:sldMk cId="2440649553" sldId="256"/>
        </pc:sldMkLst>
        <pc:spChg chg="del">
          <ac:chgData name="حصه بنت العتيبي" userId="c1fe605c-1aaf-4791-a440-af891effc177" providerId="ADAL" clId="{1FC81250-FAB3-49AE-A648-2B8A02ED38A0}" dt="2023-01-16T15:51:26.082" v="650"/>
          <ac:spMkLst>
            <pc:docMk/>
            <pc:sldMk cId="2440649553" sldId="256"/>
            <ac:spMk id="10" creationId="{80CCAACE-815D-4A79-875A-B7EFC28F7D2B}"/>
          </ac:spMkLst>
        </pc:spChg>
      </pc:sldChg>
      <pc:sldChg chg="add">
        <pc:chgData name="حصه بنت العتيبي" userId="c1fe605c-1aaf-4791-a440-af891effc177" providerId="ADAL" clId="{1FC81250-FAB3-49AE-A648-2B8A02ED38A0}" dt="2023-01-15T19:00:26.247" v="3"/>
        <pc:sldMkLst>
          <pc:docMk/>
          <pc:sldMk cId="1268248363" sldId="257"/>
        </pc:sldMkLst>
      </pc:sldChg>
      <pc:sldChg chg="modSp add mod">
        <pc:chgData name="حصه بنت العتيبي" userId="c1fe605c-1aaf-4791-a440-af891effc177" providerId="ADAL" clId="{1FC81250-FAB3-49AE-A648-2B8A02ED38A0}" dt="2023-01-16T13:59:31.460" v="187" actId="1076"/>
        <pc:sldMkLst>
          <pc:docMk/>
          <pc:sldMk cId="1622167456" sldId="258"/>
        </pc:sldMkLst>
        <pc:spChg chg="mod">
          <ac:chgData name="حصه بنت العتيبي" userId="c1fe605c-1aaf-4791-a440-af891effc177" providerId="ADAL" clId="{1FC81250-FAB3-49AE-A648-2B8A02ED38A0}" dt="2023-01-16T13:59:31.460" v="187" actId="1076"/>
          <ac:spMkLst>
            <pc:docMk/>
            <pc:sldMk cId="1622167456" sldId="258"/>
            <ac:spMk id="4" creationId="{D98812DE-ED62-2C2A-7973-1050C1D4E839}"/>
          </ac:spMkLst>
        </pc:spChg>
      </pc:sldChg>
      <pc:sldChg chg="addSp delSp modSp add mod modAnim">
        <pc:chgData name="حصه بنت العتيبي" userId="c1fe605c-1aaf-4791-a440-af891effc177" providerId="ADAL" clId="{1FC81250-FAB3-49AE-A648-2B8A02ED38A0}" dt="2023-01-16T13:55:40.036" v="121" actId="2"/>
        <pc:sldMkLst>
          <pc:docMk/>
          <pc:sldMk cId="2364913672" sldId="259"/>
        </pc:sldMkLst>
        <pc:spChg chg="del">
          <ac:chgData name="حصه بنت العتيبي" userId="c1fe605c-1aaf-4791-a440-af891effc177" providerId="ADAL" clId="{1FC81250-FAB3-49AE-A648-2B8A02ED38A0}" dt="2023-01-16T13:48:48.923" v="10" actId="478"/>
          <ac:spMkLst>
            <pc:docMk/>
            <pc:sldMk cId="2364913672" sldId="259"/>
            <ac:spMk id="2" creationId="{8730D9C7-16A6-A003-3B80-1178E53B69D4}"/>
          </ac:spMkLst>
        </pc:spChg>
        <pc:spChg chg="add mod">
          <ac:chgData name="حصه بنت العتيبي" userId="c1fe605c-1aaf-4791-a440-af891effc177" providerId="ADAL" clId="{1FC81250-FAB3-49AE-A648-2B8A02ED38A0}" dt="2023-01-16T13:55:40.036" v="121" actId="2"/>
          <ac:spMkLst>
            <pc:docMk/>
            <pc:sldMk cId="2364913672" sldId="259"/>
            <ac:spMk id="4" creationId="{16E2CDA0-13C0-2E3E-6A4C-392224549ECC}"/>
          </ac:spMkLst>
        </pc:spChg>
        <pc:spChg chg="add del mod">
          <ac:chgData name="حصه بنت العتيبي" userId="c1fe605c-1aaf-4791-a440-af891effc177" providerId="ADAL" clId="{1FC81250-FAB3-49AE-A648-2B8A02ED38A0}" dt="2023-01-16T13:53:37.024" v="43" actId="21"/>
          <ac:spMkLst>
            <pc:docMk/>
            <pc:sldMk cId="2364913672" sldId="259"/>
            <ac:spMk id="5" creationId="{AA6678DA-55EC-6CA5-E54E-64CD2BD7C503}"/>
          </ac:spMkLst>
        </pc:spChg>
        <pc:picChg chg="mod">
          <ac:chgData name="حصه بنت العتيبي" userId="c1fe605c-1aaf-4791-a440-af891effc177" providerId="ADAL" clId="{1FC81250-FAB3-49AE-A648-2B8A02ED38A0}" dt="2023-01-16T13:55:21.856" v="109" actId="1076"/>
          <ac:picMkLst>
            <pc:docMk/>
            <pc:sldMk cId="2364913672" sldId="259"/>
            <ac:picMk id="3" creationId="{C7E49863-C60D-07F3-9565-BC0B8009898A}"/>
          </ac:picMkLst>
        </pc:picChg>
      </pc:sldChg>
      <pc:sldChg chg="add">
        <pc:chgData name="حصه بنت العتيبي" userId="c1fe605c-1aaf-4791-a440-af891effc177" providerId="ADAL" clId="{1FC81250-FAB3-49AE-A648-2B8A02ED38A0}" dt="2023-01-15T19:01:17.187" v="9"/>
        <pc:sldMkLst>
          <pc:docMk/>
          <pc:sldMk cId="1907254906" sldId="260"/>
        </pc:sldMkLst>
      </pc:sldChg>
      <pc:sldChg chg="addSp modSp new mod modAnim">
        <pc:chgData name="حصه بنت العتيبي" userId="c1fe605c-1aaf-4791-a440-af891effc177" providerId="ADAL" clId="{1FC81250-FAB3-49AE-A648-2B8A02ED38A0}" dt="2023-01-16T15:16:06.289" v="388" actId="208"/>
        <pc:sldMkLst>
          <pc:docMk/>
          <pc:sldMk cId="302224974" sldId="261"/>
        </pc:sldMkLst>
        <pc:spChg chg="add mod">
          <ac:chgData name="حصه بنت العتيبي" userId="c1fe605c-1aaf-4791-a440-af891effc177" providerId="ADAL" clId="{1FC81250-FAB3-49AE-A648-2B8A02ED38A0}" dt="2023-01-16T15:16:06.289" v="388" actId="208"/>
          <ac:spMkLst>
            <pc:docMk/>
            <pc:sldMk cId="302224974" sldId="261"/>
            <ac:spMk id="3" creationId="{BE7BC26E-F1AC-E102-20BE-71C26EE7C599}"/>
          </ac:spMkLst>
        </pc:spChg>
        <pc:grpChg chg="add mod">
          <ac:chgData name="حصه بنت العتيبي" userId="c1fe605c-1aaf-4791-a440-af891effc177" providerId="ADAL" clId="{1FC81250-FAB3-49AE-A648-2B8A02ED38A0}" dt="2023-01-16T15:03:53.756" v="284" actId="164"/>
          <ac:grpSpMkLst>
            <pc:docMk/>
            <pc:sldMk cId="302224974" sldId="261"/>
            <ac:grpSpMk id="5" creationId="{F345A2CE-35EB-A55F-1E15-C36CE7CD99B0}"/>
          </ac:grpSpMkLst>
        </pc:grpChg>
        <pc:picChg chg="add mod">
          <ac:chgData name="حصه بنت العتيبي" userId="c1fe605c-1aaf-4791-a440-af891effc177" providerId="ADAL" clId="{1FC81250-FAB3-49AE-A648-2B8A02ED38A0}" dt="2023-01-16T15:03:53.756" v="284" actId="164"/>
          <ac:picMkLst>
            <pc:docMk/>
            <pc:sldMk cId="302224974" sldId="261"/>
            <ac:picMk id="4" creationId="{899E972A-0BBE-E35E-3B1E-715826C008D0}"/>
          </ac:picMkLst>
        </pc:picChg>
        <pc:picChg chg="add mod">
          <ac:chgData name="حصه بنت العتيبي" userId="c1fe605c-1aaf-4791-a440-af891effc177" providerId="ADAL" clId="{1FC81250-FAB3-49AE-A648-2B8A02ED38A0}" dt="2023-01-16T15:04:01.953" v="287" actId="1076"/>
          <ac:picMkLst>
            <pc:docMk/>
            <pc:sldMk cId="302224974" sldId="261"/>
            <ac:picMk id="2050" creationId="{0EDE61EF-4797-9DE6-1109-A65CBFF97852}"/>
          </ac:picMkLst>
        </pc:picChg>
      </pc:sldChg>
      <pc:sldChg chg="addSp delSp modSp new mod modTransition modAnim">
        <pc:chgData name="حصه بنت العتيبي" userId="c1fe605c-1aaf-4791-a440-af891effc177" providerId="ADAL" clId="{1FC81250-FAB3-49AE-A648-2B8A02ED38A0}" dt="2023-01-16T15:27:07.339" v="604" actId="21"/>
        <pc:sldMkLst>
          <pc:docMk/>
          <pc:sldMk cId="676858267" sldId="262"/>
        </pc:sldMkLst>
        <pc:spChg chg="mod">
          <ac:chgData name="حصه بنت العتيبي" userId="c1fe605c-1aaf-4791-a440-af891effc177" providerId="ADAL" clId="{1FC81250-FAB3-49AE-A648-2B8A02ED38A0}" dt="2023-01-16T15:16:10.025" v="389" actId="208"/>
          <ac:spMkLst>
            <pc:docMk/>
            <pc:sldMk cId="676858267" sldId="262"/>
            <ac:spMk id="11" creationId="{4C0C3A06-DFE5-8E85-F755-F2C0109BFD7F}"/>
          </ac:spMkLst>
        </pc:spChg>
        <pc:spChg chg="add mod">
          <ac:chgData name="حصه بنت العتيبي" userId="c1fe605c-1aaf-4791-a440-af891effc177" providerId="ADAL" clId="{1FC81250-FAB3-49AE-A648-2B8A02ED38A0}" dt="2023-01-16T15:26:50.497" v="602" actId="207"/>
          <ac:spMkLst>
            <pc:docMk/>
            <pc:sldMk cId="676858267" sldId="262"/>
            <ac:spMk id="13" creationId="{88F95223-8A92-5A57-0DC4-15A257BEE1A6}"/>
          </ac:spMkLst>
        </pc:spChg>
        <pc:spChg chg="add mod">
          <ac:chgData name="حصه بنت العتيبي" userId="c1fe605c-1aaf-4791-a440-af891effc177" providerId="ADAL" clId="{1FC81250-FAB3-49AE-A648-2B8A02ED38A0}" dt="2023-01-16T15:26:12.032" v="596" actId="113"/>
          <ac:spMkLst>
            <pc:docMk/>
            <pc:sldMk cId="676858267" sldId="262"/>
            <ac:spMk id="14" creationId="{D6FE2808-F44E-13E4-1A32-B7A40E3A80CB}"/>
          </ac:spMkLst>
        </pc:spChg>
        <pc:spChg chg="add mod">
          <ac:chgData name="حصه بنت العتيبي" userId="c1fe605c-1aaf-4791-a440-af891effc177" providerId="ADAL" clId="{1FC81250-FAB3-49AE-A648-2B8A02ED38A0}" dt="2023-01-16T15:26:23.603" v="599" actId="1076"/>
          <ac:spMkLst>
            <pc:docMk/>
            <pc:sldMk cId="676858267" sldId="262"/>
            <ac:spMk id="15" creationId="{CEEB9F13-B44A-A076-6B14-F88440369EB0}"/>
          </ac:spMkLst>
        </pc:spChg>
        <pc:spChg chg="add mod">
          <ac:chgData name="حصه بنت العتيبي" userId="c1fe605c-1aaf-4791-a440-af891effc177" providerId="ADAL" clId="{1FC81250-FAB3-49AE-A648-2B8A02ED38A0}" dt="2023-01-16T15:26:12.032" v="596" actId="113"/>
          <ac:spMkLst>
            <pc:docMk/>
            <pc:sldMk cId="676858267" sldId="262"/>
            <ac:spMk id="16" creationId="{09FDA521-3814-C915-0D37-64904739CC3A}"/>
          </ac:spMkLst>
        </pc:spChg>
        <pc:spChg chg="add mod">
          <ac:chgData name="حصه بنت العتيبي" userId="c1fe605c-1aaf-4791-a440-af891effc177" providerId="ADAL" clId="{1FC81250-FAB3-49AE-A648-2B8A02ED38A0}" dt="2023-01-16T15:26:20.017" v="598" actId="1076"/>
          <ac:spMkLst>
            <pc:docMk/>
            <pc:sldMk cId="676858267" sldId="262"/>
            <ac:spMk id="17" creationId="{B25A7B50-D6F2-5734-F607-CA2D1D530139}"/>
          </ac:spMkLst>
        </pc:spChg>
        <pc:spChg chg="add mod">
          <ac:chgData name="حصه بنت العتيبي" userId="c1fe605c-1aaf-4791-a440-af891effc177" providerId="ADAL" clId="{1FC81250-FAB3-49AE-A648-2B8A02ED38A0}" dt="2023-01-16T15:26:12.032" v="596" actId="113"/>
          <ac:spMkLst>
            <pc:docMk/>
            <pc:sldMk cId="676858267" sldId="262"/>
            <ac:spMk id="18" creationId="{E1A22653-5289-8711-F586-AE15B0062766}"/>
          </ac:spMkLst>
        </pc:spChg>
        <pc:spChg chg="add mod">
          <ac:chgData name="حصه بنت العتيبي" userId="c1fe605c-1aaf-4791-a440-af891effc177" providerId="ADAL" clId="{1FC81250-FAB3-49AE-A648-2B8A02ED38A0}" dt="2023-01-16T15:26:25.217" v="600" actId="1076"/>
          <ac:spMkLst>
            <pc:docMk/>
            <pc:sldMk cId="676858267" sldId="262"/>
            <ac:spMk id="19" creationId="{C0EEA7BD-68A3-E6A2-7E1F-AB10C1767876}"/>
          </ac:spMkLst>
        </pc:spChg>
        <pc:spChg chg="add mod">
          <ac:chgData name="حصه بنت العتيبي" userId="c1fe605c-1aaf-4791-a440-af891effc177" providerId="ADAL" clId="{1FC81250-FAB3-49AE-A648-2B8A02ED38A0}" dt="2023-01-16T15:26:12.032" v="596" actId="113"/>
          <ac:spMkLst>
            <pc:docMk/>
            <pc:sldMk cId="676858267" sldId="262"/>
            <ac:spMk id="20" creationId="{602AC9DF-1486-ABA2-9E75-277314228C04}"/>
          </ac:spMkLst>
        </pc:spChg>
        <pc:grpChg chg="add mod">
          <ac:chgData name="حصه بنت العتيبي" userId="c1fe605c-1aaf-4791-a440-af891effc177" providerId="ADAL" clId="{1FC81250-FAB3-49AE-A648-2B8A02ED38A0}" dt="2023-01-16T15:20:40.904" v="428" actId="1076"/>
          <ac:grpSpMkLst>
            <pc:docMk/>
            <pc:sldMk cId="676858267" sldId="262"/>
            <ac:grpSpMk id="10" creationId="{106989B8-1821-4D69-8BC4-2C738BBE41B8}"/>
          </ac:grpSpMkLst>
        </pc:grpChg>
        <pc:picChg chg="add del mod modCrop">
          <ac:chgData name="حصه بنت العتيبي" userId="c1fe605c-1aaf-4791-a440-af891effc177" providerId="ADAL" clId="{1FC81250-FAB3-49AE-A648-2B8A02ED38A0}" dt="2023-01-16T15:02:54.717" v="247" actId="21"/>
          <ac:picMkLst>
            <pc:docMk/>
            <pc:sldMk cId="676858267" sldId="262"/>
            <ac:picMk id="3" creationId="{236DF780-6015-C034-4F6D-61F810880B48}"/>
          </ac:picMkLst>
        </pc:picChg>
        <pc:picChg chg="add mod modCrop">
          <ac:chgData name="حصه بنت العتيبي" userId="c1fe605c-1aaf-4791-a440-af891effc177" providerId="ADAL" clId="{1FC81250-FAB3-49AE-A648-2B8A02ED38A0}" dt="2023-01-16T15:20:45.443" v="430" actId="14100"/>
          <ac:picMkLst>
            <pc:docMk/>
            <pc:sldMk cId="676858267" sldId="262"/>
            <ac:picMk id="5" creationId="{700C5BC7-A66B-B586-A4A5-1878A9B2680E}"/>
          </ac:picMkLst>
        </pc:picChg>
        <pc:picChg chg="add del mod">
          <ac:chgData name="حصه بنت العتيبي" userId="c1fe605c-1aaf-4791-a440-af891effc177" providerId="ADAL" clId="{1FC81250-FAB3-49AE-A648-2B8A02ED38A0}" dt="2023-01-16T15:27:07.339" v="604" actId="21"/>
          <ac:picMkLst>
            <pc:docMk/>
            <pc:sldMk cId="676858267" sldId="262"/>
            <ac:picMk id="7" creationId="{C28DBE60-6C1A-8BAE-1307-7623ACC58889}"/>
          </ac:picMkLst>
        </pc:picChg>
        <pc:picChg chg="add del mod modCrop">
          <ac:chgData name="حصه بنت العتيبي" userId="c1fe605c-1aaf-4791-a440-af891effc177" providerId="ADAL" clId="{1FC81250-FAB3-49AE-A648-2B8A02ED38A0}" dt="2023-01-16T15:27:07.339" v="604" actId="21"/>
          <ac:picMkLst>
            <pc:docMk/>
            <pc:sldMk cId="676858267" sldId="262"/>
            <ac:picMk id="9" creationId="{73A59C19-847F-635A-BEAD-C1CD23C558C9}"/>
          </ac:picMkLst>
        </pc:picChg>
        <pc:picChg chg="mod">
          <ac:chgData name="حصه بنت العتيبي" userId="c1fe605c-1aaf-4791-a440-af891effc177" providerId="ADAL" clId="{1FC81250-FAB3-49AE-A648-2B8A02ED38A0}" dt="2023-01-16T15:14:41.696" v="377" actId="1076"/>
          <ac:picMkLst>
            <pc:docMk/>
            <pc:sldMk cId="676858267" sldId="262"/>
            <ac:picMk id="12" creationId="{CD3F0F37-4719-75BF-FB4E-E542C94EFD50}"/>
          </ac:picMkLst>
        </pc:picChg>
      </pc:sldChg>
      <pc:sldChg chg="addSp delSp modSp new mod modTransition modAnim">
        <pc:chgData name="حصه بنت العتيبي" userId="c1fe605c-1aaf-4791-a440-af891effc177" providerId="ADAL" clId="{1FC81250-FAB3-49AE-A648-2B8A02ED38A0}" dt="2023-01-16T19:13:27.228" v="1004"/>
        <pc:sldMkLst>
          <pc:docMk/>
          <pc:sldMk cId="2789967703" sldId="263"/>
        </pc:sldMkLst>
        <pc:spChg chg="add mod">
          <ac:chgData name="حصه بنت العتيبي" userId="c1fe605c-1aaf-4791-a440-af891effc177" providerId="ADAL" clId="{1FC81250-FAB3-49AE-A648-2B8A02ED38A0}" dt="2023-01-16T15:47:24.043" v="616" actId="1076"/>
          <ac:spMkLst>
            <pc:docMk/>
            <pc:sldMk cId="2789967703" sldId="263"/>
            <ac:spMk id="5" creationId="{232BBAC5-6C75-D649-D64A-17361D8470CF}"/>
          </ac:spMkLst>
        </pc:spChg>
        <pc:picChg chg="add del mod">
          <ac:chgData name="حصه بنت العتيبي" userId="c1fe605c-1aaf-4791-a440-af891effc177" providerId="ADAL" clId="{1FC81250-FAB3-49AE-A648-2B8A02ED38A0}" dt="2023-01-16T15:48:02.620" v="618" actId="478"/>
          <ac:picMkLst>
            <pc:docMk/>
            <pc:sldMk cId="2789967703" sldId="263"/>
            <ac:picMk id="2" creationId="{90F6E3C3-55FE-4D2E-F285-C84FFB1C948F}"/>
          </ac:picMkLst>
        </pc:picChg>
        <pc:picChg chg="add del mod">
          <ac:chgData name="حصه بنت العتيبي" userId="c1fe605c-1aaf-4791-a440-af891effc177" providerId="ADAL" clId="{1FC81250-FAB3-49AE-A648-2B8A02ED38A0}" dt="2023-01-16T15:27:14.372" v="607" actId="478"/>
          <ac:picMkLst>
            <pc:docMk/>
            <pc:sldMk cId="2789967703" sldId="263"/>
            <ac:picMk id="3" creationId="{77042F6A-0902-7D23-82BA-66F1A7177559}"/>
          </ac:picMkLst>
        </pc:picChg>
        <pc:picChg chg="add mod">
          <ac:chgData name="حصه بنت العتيبي" userId="c1fe605c-1aaf-4791-a440-af891effc177" providerId="ADAL" clId="{1FC81250-FAB3-49AE-A648-2B8A02ED38A0}" dt="2023-01-16T15:51:16.458" v="646" actId="1076"/>
          <ac:picMkLst>
            <pc:docMk/>
            <pc:sldMk cId="2789967703" sldId="263"/>
            <ac:picMk id="6" creationId="{186BF0AD-3F43-A397-0446-B9E13D6A98F2}"/>
          </ac:picMkLst>
        </pc:picChg>
        <pc:picChg chg="add mod">
          <ac:chgData name="حصه بنت العتيبي" userId="c1fe605c-1aaf-4791-a440-af891effc177" providerId="ADAL" clId="{1FC81250-FAB3-49AE-A648-2B8A02ED38A0}" dt="2023-01-16T15:51:14.144" v="645" actId="14100"/>
          <ac:picMkLst>
            <pc:docMk/>
            <pc:sldMk cId="2789967703" sldId="263"/>
            <ac:picMk id="7" creationId="{55C306BF-527E-D864-A9B2-DDEF166FD755}"/>
          </ac:picMkLst>
        </pc:picChg>
        <pc:picChg chg="add mod">
          <ac:chgData name="حصه بنت العتيبي" userId="c1fe605c-1aaf-4791-a440-af891effc177" providerId="ADAL" clId="{1FC81250-FAB3-49AE-A648-2B8A02ED38A0}" dt="2023-01-16T15:49:16.299" v="640" actId="1076"/>
          <ac:picMkLst>
            <pc:docMk/>
            <pc:sldMk cId="2789967703" sldId="263"/>
            <ac:picMk id="8" creationId="{63556AD4-D7EB-A755-1535-7EAA94ADD736}"/>
          </ac:picMkLst>
        </pc:picChg>
        <pc:picChg chg="add mod">
          <ac:chgData name="حصه بنت العتيبي" userId="c1fe605c-1aaf-4791-a440-af891effc177" providerId="ADAL" clId="{1FC81250-FAB3-49AE-A648-2B8A02ED38A0}" dt="2023-01-16T15:51:21.065" v="648" actId="1076"/>
          <ac:picMkLst>
            <pc:docMk/>
            <pc:sldMk cId="2789967703" sldId="263"/>
            <ac:picMk id="9" creationId="{113AC3C5-8D3E-0890-ED93-8AD7CD231DF7}"/>
          </ac:picMkLst>
        </pc:picChg>
      </pc:sldChg>
      <pc:sldChg chg="addSp modSp new mod modTransition modAnim">
        <pc:chgData name="حصه بنت العتيبي" userId="c1fe605c-1aaf-4791-a440-af891effc177" providerId="ADAL" clId="{1FC81250-FAB3-49AE-A648-2B8A02ED38A0}" dt="2023-01-16T19:13:31.358" v="1005"/>
        <pc:sldMkLst>
          <pc:docMk/>
          <pc:sldMk cId="243993766" sldId="264"/>
        </pc:sldMkLst>
        <pc:spChg chg="add mod">
          <ac:chgData name="حصه بنت العتيبي" userId="c1fe605c-1aaf-4791-a440-af891effc177" providerId="ADAL" clId="{1FC81250-FAB3-49AE-A648-2B8A02ED38A0}" dt="2023-01-16T16:10:50.382" v="716" actId="2710"/>
          <ac:spMkLst>
            <pc:docMk/>
            <pc:sldMk cId="243993766" sldId="264"/>
            <ac:spMk id="4" creationId="{147FCBBF-BDE7-1336-92D0-ECECF4B1F855}"/>
          </ac:spMkLst>
        </pc:spChg>
        <pc:spChg chg="add mod">
          <ac:chgData name="حصه بنت العتيبي" userId="c1fe605c-1aaf-4791-a440-af891effc177" providerId="ADAL" clId="{1FC81250-FAB3-49AE-A648-2B8A02ED38A0}" dt="2023-01-16T16:10:56.750" v="717" actId="1076"/>
          <ac:spMkLst>
            <pc:docMk/>
            <pc:sldMk cId="243993766" sldId="264"/>
            <ac:spMk id="9" creationId="{29523124-8916-EA2C-CF4B-D5B3D63262C3}"/>
          </ac:spMkLst>
        </pc:spChg>
        <pc:spChg chg="add mod">
          <ac:chgData name="حصه بنت العتيبي" userId="c1fe605c-1aaf-4791-a440-af891effc177" providerId="ADAL" clId="{1FC81250-FAB3-49AE-A648-2B8A02ED38A0}" dt="2023-01-16T16:13:19.635" v="731" actId="14100"/>
          <ac:spMkLst>
            <pc:docMk/>
            <pc:sldMk cId="243993766" sldId="264"/>
            <ac:spMk id="11" creationId="{99959C62-1FDF-3579-70FC-F94072A87660}"/>
          </ac:spMkLst>
        </pc:spChg>
        <pc:spChg chg="add mod">
          <ac:chgData name="حصه بنت العتيبي" userId="c1fe605c-1aaf-4791-a440-af891effc177" providerId="ADAL" clId="{1FC81250-FAB3-49AE-A648-2B8A02ED38A0}" dt="2023-01-16T16:13:26.018" v="733" actId="1076"/>
          <ac:spMkLst>
            <pc:docMk/>
            <pc:sldMk cId="243993766" sldId="264"/>
            <ac:spMk id="12" creationId="{632D6D5D-068A-7189-009E-8B2CD1364B41}"/>
          </ac:spMkLst>
        </pc:spChg>
        <pc:spChg chg="add mod">
          <ac:chgData name="حصه بنت العتيبي" userId="c1fe605c-1aaf-4791-a440-af891effc177" providerId="ADAL" clId="{1FC81250-FAB3-49AE-A648-2B8A02ED38A0}" dt="2023-01-16T16:13:26.949" v="734"/>
          <ac:spMkLst>
            <pc:docMk/>
            <pc:sldMk cId="243993766" sldId="264"/>
            <ac:spMk id="13" creationId="{72661540-5E05-9660-9A31-24BF7271D887}"/>
          </ac:spMkLst>
        </pc:spChg>
        <pc:spChg chg="add mod">
          <ac:chgData name="حصه بنت العتيبي" userId="c1fe605c-1aaf-4791-a440-af891effc177" providerId="ADAL" clId="{1FC81250-FAB3-49AE-A648-2B8A02ED38A0}" dt="2023-01-16T16:13:45.129" v="736" actId="1076"/>
          <ac:spMkLst>
            <pc:docMk/>
            <pc:sldMk cId="243993766" sldId="264"/>
            <ac:spMk id="14" creationId="{622CCD73-E26A-B953-3939-71A89C2F21BC}"/>
          </ac:spMkLst>
        </pc:spChg>
        <pc:spChg chg="add mod">
          <ac:chgData name="حصه بنت العتيبي" userId="c1fe605c-1aaf-4791-a440-af891effc177" providerId="ADAL" clId="{1FC81250-FAB3-49AE-A648-2B8A02ED38A0}" dt="2023-01-16T16:13:46.425" v="737"/>
          <ac:spMkLst>
            <pc:docMk/>
            <pc:sldMk cId="243993766" sldId="264"/>
            <ac:spMk id="15" creationId="{347A3A68-D88A-1B00-6D47-3C892E6985B3}"/>
          </ac:spMkLst>
        </pc:spChg>
        <pc:spChg chg="add mod">
          <ac:chgData name="حصه بنت العتيبي" userId="c1fe605c-1aaf-4791-a440-af891effc177" providerId="ADAL" clId="{1FC81250-FAB3-49AE-A648-2B8A02ED38A0}" dt="2023-01-16T16:13:53.854" v="739" actId="1076"/>
          <ac:spMkLst>
            <pc:docMk/>
            <pc:sldMk cId="243993766" sldId="264"/>
            <ac:spMk id="16" creationId="{6B9FE10A-96D7-78CC-7347-D12F33576B80}"/>
          </ac:spMkLst>
        </pc:spChg>
        <pc:picChg chg="add mod">
          <ac:chgData name="حصه بنت العتيبي" userId="c1fe605c-1aaf-4791-a440-af891effc177" providerId="ADAL" clId="{1FC81250-FAB3-49AE-A648-2B8A02ED38A0}" dt="2023-01-16T16:05:43.898" v="657" actId="14100"/>
          <ac:picMkLst>
            <pc:docMk/>
            <pc:sldMk cId="243993766" sldId="264"/>
            <ac:picMk id="3" creationId="{C77B9027-0B06-C239-7BF8-F782B8D6667E}"/>
          </ac:picMkLst>
        </pc:picChg>
        <pc:picChg chg="add mod">
          <ac:chgData name="حصه بنت العتيبي" userId="c1fe605c-1aaf-4791-a440-af891effc177" providerId="ADAL" clId="{1FC81250-FAB3-49AE-A648-2B8A02ED38A0}" dt="2023-01-16T16:06:43.413" v="670" actId="1076"/>
          <ac:picMkLst>
            <pc:docMk/>
            <pc:sldMk cId="243993766" sldId="264"/>
            <ac:picMk id="5" creationId="{A78A0797-EB07-4BF6-46F6-5C84635CD142}"/>
          </ac:picMkLst>
        </pc:picChg>
        <pc:picChg chg="add mod">
          <ac:chgData name="حصه بنت العتيبي" userId="c1fe605c-1aaf-4791-a440-af891effc177" providerId="ADAL" clId="{1FC81250-FAB3-49AE-A648-2B8A02ED38A0}" dt="2023-01-16T16:06:40.001" v="668" actId="1076"/>
          <ac:picMkLst>
            <pc:docMk/>
            <pc:sldMk cId="243993766" sldId="264"/>
            <ac:picMk id="6" creationId="{78F8F2E7-F737-F188-CD37-6C5206C2E862}"/>
          </ac:picMkLst>
        </pc:picChg>
        <pc:picChg chg="add mod">
          <ac:chgData name="حصه بنت العتيبي" userId="c1fe605c-1aaf-4791-a440-af891effc177" providerId="ADAL" clId="{1FC81250-FAB3-49AE-A648-2B8A02ED38A0}" dt="2023-01-16T16:06:02.447" v="658"/>
          <ac:picMkLst>
            <pc:docMk/>
            <pc:sldMk cId="243993766" sldId="264"/>
            <ac:picMk id="7" creationId="{F34A76EC-8D05-AF24-6F24-76176084B716}"/>
          </ac:picMkLst>
        </pc:picChg>
        <pc:picChg chg="add mod">
          <ac:chgData name="حصه بنت العتيبي" userId="c1fe605c-1aaf-4791-a440-af891effc177" providerId="ADAL" clId="{1FC81250-FAB3-49AE-A648-2B8A02ED38A0}" dt="2023-01-16T16:12:21.505" v="718" actId="1076"/>
          <ac:picMkLst>
            <pc:docMk/>
            <pc:sldMk cId="243993766" sldId="264"/>
            <ac:picMk id="8" creationId="{D8352B11-85BB-58BF-310C-042611F6B5E3}"/>
          </ac:picMkLst>
        </pc:picChg>
      </pc:sldChg>
      <pc:sldChg chg="addSp modSp new mod modTransition modAnim">
        <pc:chgData name="حصه بنت العتيبي" userId="c1fe605c-1aaf-4791-a440-af891effc177" providerId="ADAL" clId="{1FC81250-FAB3-49AE-A648-2B8A02ED38A0}" dt="2023-01-16T19:13:47.133" v="1007"/>
        <pc:sldMkLst>
          <pc:docMk/>
          <pc:sldMk cId="4256484915" sldId="265"/>
        </pc:sldMkLst>
        <pc:spChg chg="add mod">
          <ac:chgData name="حصه بنت العتيبي" userId="c1fe605c-1aaf-4791-a440-af891effc177" providerId="ADAL" clId="{1FC81250-FAB3-49AE-A648-2B8A02ED38A0}" dt="2023-01-16T16:54:30.342" v="800" actId="207"/>
          <ac:spMkLst>
            <pc:docMk/>
            <pc:sldMk cId="4256484915" sldId="265"/>
            <ac:spMk id="6" creationId="{6B7104F7-B3BB-C73A-BE74-F524F9601586}"/>
          </ac:spMkLst>
        </pc:spChg>
        <pc:spChg chg="add mod ord">
          <ac:chgData name="حصه بنت العتيبي" userId="c1fe605c-1aaf-4791-a440-af891effc177" providerId="ADAL" clId="{1FC81250-FAB3-49AE-A648-2B8A02ED38A0}" dt="2023-01-16T17:02:08.187" v="843" actId="166"/>
          <ac:spMkLst>
            <pc:docMk/>
            <pc:sldMk cId="4256484915" sldId="265"/>
            <ac:spMk id="7" creationId="{FBEC4A72-BE6C-DFC7-BBF2-6766CAEC0EB3}"/>
          </ac:spMkLst>
        </pc:spChg>
        <pc:spChg chg="add mod">
          <ac:chgData name="حصه بنت العتيبي" userId="c1fe605c-1aaf-4791-a440-af891effc177" providerId="ADAL" clId="{1FC81250-FAB3-49AE-A648-2B8A02ED38A0}" dt="2023-01-16T16:55:49.685" v="809" actId="1076"/>
          <ac:spMkLst>
            <pc:docMk/>
            <pc:sldMk cId="4256484915" sldId="265"/>
            <ac:spMk id="8" creationId="{35DD170A-EA4A-B931-1FD7-A0D7313AE6A2}"/>
          </ac:spMkLst>
        </pc:spChg>
        <pc:picChg chg="add mod">
          <ac:chgData name="حصه بنت العتيبي" userId="c1fe605c-1aaf-4791-a440-af891effc177" providerId="ADAL" clId="{1FC81250-FAB3-49AE-A648-2B8A02ED38A0}" dt="2023-01-16T16:53:21.883" v="793" actId="1076"/>
          <ac:picMkLst>
            <pc:docMk/>
            <pc:sldMk cId="4256484915" sldId="265"/>
            <ac:picMk id="3" creationId="{A5271D96-2D62-C3B4-EF75-318082933DA7}"/>
          </ac:picMkLst>
        </pc:picChg>
        <pc:picChg chg="add mod">
          <ac:chgData name="حصه بنت العتيبي" userId="c1fe605c-1aaf-4791-a440-af891effc177" providerId="ADAL" clId="{1FC81250-FAB3-49AE-A648-2B8A02ED38A0}" dt="2023-01-16T17:02:25.004" v="844" actId="1076"/>
          <ac:picMkLst>
            <pc:docMk/>
            <pc:sldMk cId="4256484915" sldId="265"/>
            <ac:picMk id="4" creationId="{9F10978B-C0B0-D128-5DC7-6C26AD721D6C}"/>
          </ac:picMkLst>
        </pc:picChg>
        <pc:cxnChg chg="add mod">
          <ac:chgData name="حصه بنت العتيبي" userId="c1fe605c-1aaf-4791-a440-af891effc177" providerId="ADAL" clId="{1FC81250-FAB3-49AE-A648-2B8A02ED38A0}" dt="2023-01-16T16:59:19.585" v="817" actId="1582"/>
          <ac:cxnSpMkLst>
            <pc:docMk/>
            <pc:sldMk cId="4256484915" sldId="265"/>
            <ac:cxnSpMk id="10" creationId="{8F3F1B03-E446-ED86-D89C-6F1209C79AA1}"/>
          </ac:cxnSpMkLst>
        </pc:cxnChg>
        <pc:cxnChg chg="add mod">
          <ac:chgData name="حصه بنت العتيبي" userId="c1fe605c-1aaf-4791-a440-af891effc177" providerId="ADAL" clId="{1FC81250-FAB3-49AE-A648-2B8A02ED38A0}" dt="2023-01-16T16:59:42.648" v="819"/>
          <ac:cxnSpMkLst>
            <pc:docMk/>
            <pc:sldMk cId="4256484915" sldId="265"/>
            <ac:cxnSpMk id="11" creationId="{4D01DFCE-4233-9BF6-B1FD-82B524F68955}"/>
          </ac:cxnSpMkLst>
        </pc:cxnChg>
        <pc:cxnChg chg="add mod">
          <ac:chgData name="حصه بنت العتيبي" userId="c1fe605c-1aaf-4791-a440-af891effc177" providerId="ADAL" clId="{1FC81250-FAB3-49AE-A648-2B8A02ED38A0}" dt="2023-01-16T17:00:01.339" v="823" actId="1076"/>
          <ac:cxnSpMkLst>
            <pc:docMk/>
            <pc:sldMk cId="4256484915" sldId="265"/>
            <ac:cxnSpMk id="12" creationId="{F6A3973B-9EC0-3D26-F4F4-16396C9A825A}"/>
          </ac:cxnSpMkLst>
        </pc:cxnChg>
        <pc:cxnChg chg="add mod">
          <ac:chgData name="حصه بنت العتيبي" userId="c1fe605c-1aaf-4791-a440-af891effc177" providerId="ADAL" clId="{1FC81250-FAB3-49AE-A648-2B8A02ED38A0}" dt="2023-01-16T17:00:08.381" v="825" actId="1076"/>
          <ac:cxnSpMkLst>
            <pc:docMk/>
            <pc:sldMk cId="4256484915" sldId="265"/>
            <ac:cxnSpMk id="13" creationId="{B4FEB21A-1A1E-149C-6EB5-163C97B9F2BB}"/>
          </ac:cxnSpMkLst>
        </pc:cxnChg>
        <pc:cxnChg chg="add mod">
          <ac:chgData name="حصه بنت العتيبي" userId="c1fe605c-1aaf-4791-a440-af891effc177" providerId="ADAL" clId="{1FC81250-FAB3-49AE-A648-2B8A02ED38A0}" dt="2023-01-16T17:00:52.103" v="832" actId="208"/>
          <ac:cxnSpMkLst>
            <pc:docMk/>
            <pc:sldMk cId="4256484915" sldId="265"/>
            <ac:cxnSpMk id="14" creationId="{ECBD1E6B-AD33-344F-E1CD-4755C09295B4}"/>
          </ac:cxnSpMkLst>
        </pc:cxnChg>
        <pc:cxnChg chg="add mod">
          <ac:chgData name="حصه بنت العتيبي" userId="c1fe605c-1aaf-4791-a440-af891effc177" providerId="ADAL" clId="{1FC81250-FAB3-49AE-A648-2B8A02ED38A0}" dt="2023-01-16T17:00:52.103" v="832" actId="208"/>
          <ac:cxnSpMkLst>
            <pc:docMk/>
            <pc:sldMk cId="4256484915" sldId="265"/>
            <ac:cxnSpMk id="15" creationId="{01AA5F1A-9061-4321-32FF-B8E2A6046E63}"/>
          </ac:cxnSpMkLst>
        </pc:cxnChg>
        <pc:cxnChg chg="add mod">
          <ac:chgData name="حصه بنت العتيبي" userId="c1fe605c-1aaf-4791-a440-af891effc177" providerId="ADAL" clId="{1FC81250-FAB3-49AE-A648-2B8A02ED38A0}" dt="2023-01-16T17:00:52.103" v="832" actId="208"/>
          <ac:cxnSpMkLst>
            <pc:docMk/>
            <pc:sldMk cId="4256484915" sldId="265"/>
            <ac:cxnSpMk id="16" creationId="{D5E16A43-5760-F6E1-A204-FD313ACF6FD1}"/>
          </ac:cxnSpMkLst>
        </pc:cxnChg>
      </pc:sldChg>
      <pc:sldChg chg="modSp add mod ord modTransition">
        <pc:chgData name="حصه بنت العتيبي" userId="c1fe605c-1aaf-4791-a440-af891effc177" providerId="ADAL" clId="{1FC81250-FAB3-49AE-A648-2B8A02ED38A0}" dt="2023-01-16T19:13:41.125" v="1006"/>
        <pc:sldMkLst>
          <pc:docMk/>
          <pc:sldMk cId="1944917019" sldId="266"/>
        </pc:sldMkLst>
        <pc:spChg chg="mod">
          <ac:chgData name="حصه بنت العتيبي" userId="c1fe605c-1aaf-4791-a440-af891effc177" providerId="ADAL" clId="{1FC81250-FAB3-49AE-A648-2B8A02ED38A0}" dt="2023-01-16T16:16:41.727" v="762" actId="1076"/>
          <ac:spMkLst>
            <pc:docMk/>
            <pc:sldMk cId="1944917019" sldId="266"/>
            <ac:spMk id="4" creationId="{D98812DE-ED62-2C2A-7973-1050C1D4E839}"/>
          </ac:spMkLst>
        </pc:spChg>
      </pc:sldChg>
      <pc:sldChg chg="modSp add mod modTransition">
        <pc:chgData name="حصه بنت العتيبي" userId="c1fe605c-1aaf-4791-a440-af891effc177" providerId="ADAL" clId="{1FC81250-FAB3-49AE-A648-2B8A02ED38A0}" dt="2023-01-16T19:14:11.817" v="1012"/>
        <pc:sldMkLst>
          <pc:docMk/>
          <pc:sldMk cId="2019160153" sldId="267"/>
        </pc:sldMkLst>
        <pc:spChg chg="mod">
          <ac:chgData name="حصه بنت العتيبي" userId="c1fe605c-1aaf-4791-a440-af891effc177" providerId="ADAL" clId="{1FC81250-FAB3-49AE-A648-2B8A02ED38A0}" dt="2023-01-16T16:16:24.050" v="756" actId="1076"/>
          <ac:spMkLst>
            <pc:docMk/>
            <pc:sldMk cId="2019160153" sldId="267"/>
            <ac:spMk id="4" creationId="{D98812DE-ED62-2C2A-7973-1050C1D4E839}"/>
          </ac:spMkLst>
        </pc:spChg>
      </pc:sldChg>
      <pc:sldChg chg="modSp add mod ord modTransition">
        <pc:chgData name="حصه بنت العتيبي" userId="c1fe605c-1aaf-4791-a440-af891effc177" providerId="ADAL" clId="{1FC81250-FAB3-49AE-A648-2B8A02ED38A0}" dt="2023-01-16T19:13:52.157" v="1008"/>
        <pc:sldMkLst>
          <pc:docMk/>
          <pc:sldMk cId="2250251712" sldId="268"/>
        </pc:sldMkLst>
        <pc:spChg chg="mod">
          <ac:chgData name="حصه بنت العتيبي" userId="c1fe605c-1aaf-4791-a440-af891effc177" providerId="ADAL" clId="{1FC81250-FAB3-49AE-A648-2B8A02ED38A0}" dt="2023-01-16T16:19:12.584" v="771" actId="1076"/>
          <ac:spMkLst>
            <pc:docMk/>
            <pc:sldMk cId="2250251712" sldId="268"/>
            <ac:spMk id="4" creationId="{D98812DE-ED62-2C2A-7973-1050C1D4E839}"/>
          </ac:spMkLst>
        </pc:spChg>
      </pc:sldChg>
      <pc:sldChg chg="addSp modSp new mod modTransition modAnim">
        <pc:chgData name="حصه بنت العتيبي" userId="c1fe605c-1aaf-4791-a440-af891effc177" providerId="ADAL" clId="{1FC81250-FAB3-49AE-A648-2B8A02ED38A0}" dt="2023-01-16T19:13:57.349" v="1009"/>
        <pc:sldMkLst>
          <pc:docMk/>
          <pc:sldMk cId="762434201" sldId="269"/>
        </pc:sldMkLst>
        <pc:spChg chg="add mod">
          <ac:chgData name="حصه بنت العتيبي" userId="c1fe605c-1aaf-4791-a440-af891effc177" providerId="ADAL" clId="{1FC81250-FAB3-49AE-A648-2B8A02ED38A0}" dt="2023-01-16T18:50:58.095" v="865" actId="1076"/>
          <ac:spMkLst>
            <pc:docMk/>
            <pc:sldMk cId="762434201" sldId="269"/>
            <ac:spMk id="4" creationId="{8D4E59C4-34D2-3048-2979-63203AA2E751}"/>
          </ac:spMkLst>
        </pc:spChg>
        <pc:spChg chg="add mod">
          <ac:chgData name="حصه بنت العتيبي" userId="c1fe605c-1aaf-4791-a440-af891effc177" providerId="ADAL" clId="{1FC81250-FAB3-49AE-A648-2B8A02ED38A0}" dt="2023-01-16T18:51:02.819" v="866" actId="1076"/>
          <ac:spMkLst>
            <pc:docMk/>
            <pc:sldMk cId="762434201" sldId="269"/>
            <ac:spMk id="5" creationId="{AA657971-D185-7089-3EC7-4669BB5155CD}"/>
          </ac:spMkLst>
        </pc:spChg>
        <pc:spChg chg="add mod">
          <ac:chgData name="حصه بنت العتيبي" userId="c1fe605c-1aaf-4791-a440-af891effc177" providerId="ADAL" clId="{1FC81250-FAB3-49AE-A648-2B8A02ED38A0}" dt="2023-01-16T18:51:07.482" v="867" actId="1076"/>
          <ac:spMkLst>
            <pc:docMk/>
            <pc:sldMk cId="762434201" sldId="269"/>
            <ac:spMk id="6" creationId="{46619E43-A2CA-EF4C-323F-43A27BDD3399}"/>
          </ac:spMkLst>
        </pc:spChg>
        <pc:spChg chg="add mod">
          <ac:chgData name="حصه بنت العتيبي" userId="c1fe605c-1aaf-4791-a440-af891effc177" providerId="ADAL" clId="{1FC81250-FAB3-49AE-A648-2B8A02ED38A0}" dt="2023-01-16T18:50:54.924" v="864" actId="1076"/>
          <ac:spMkLst>
            <pc:docMk/>
            <pc:sldMk cId="762434201" sldId="269"/>
            <ac:spMk id="7" creationId="{DE893A16-B83F-3453-C669-70C898AF8E11}"/>
          </ac:spMkLst>
        </pc:spChg>
        <pc:spChg chg="add mod">
          <ac:chgData name="حصه بنت العتيبي" userId="c1fe605c-1aaf-4791-a440-af891effc177" providerId="ADAL" clId="{1FC81250-FAB3-49AE-A648-2B8A02ED38A0}" dt="2023-01-16T18:50:51.842" v="863" actId="1076"/>
          <ac:spMkLst>
            <pc:docMk/>
            <pc:sldMk cId="762434201" sldId="269"/>
            <ac:spMk id="8" creationId="{97D798DF-CA44-9354-18A3-B5D69798673A}"/>
          </ac:spMkLst>
        </pc:spChg>
        <pc:spChg chg="add mod">
          <ac:chgData name="حصه بنت العتيبي" userId="c1fe605c-1aaf-4791-a440-af891effc177" providerId="ADAL" clId="{1FC81250-FAB3-49AE-A648-2B8A02ED38A0}" dt="2023-01-16T18:55:08.715" v="905" actId="207"/>
          <ac:spMkLst>
            <pc:docMk/>
            <pc:sldMk cId="762434201" sldId="269"/>
            <ac:spMk id="10" creationId="{D731547D-F385-901B-D72D-8AA48E53EAE4}"/>
          </ac:spMkLst>
        </pc:spChg>
        <pc:picChg chg="add mod">
          <ac:chgData name="حصه بنت العتيبي" userId="c1fe605c-1aaf-4791-a440-af891effc177" providerId="ADAL" clId="{1FC81250-FAB3-49AE-A648-2B8A02ED38A0}" dt="2023-01-16T18:50:10.315" v="854" actId="1076"/>
          <ac:picMkLst>
            <pc:docMk/>
            <pc:sldMk cId="762434201" sldId="269"/>
            <ac:picMk id="3" creationId="{245BD92B-0A29-2549-1834-792B72066E20}"/>
          </ac:picMkLst>
        </pc:picChg>
        <pc:picChg chg="add mod">
          <ac:chgData name="حصه بنت العتيبي" userId="c1fe605c-1aaf-4791-a440-af891effc177" providerId="ADAL" clId="{1FC81250-FAB3-49AE-A648-2B8A02ED38A0}" dt="2023-01-16T18:55:14.513" v="907" actId="14100"/>
          <ac:picMkLst>
            <pc:docMk/>
            <pc:sldMk cId="762434201" sldId="269"/>
            <ac:picMk id="12" creationId="{05F4B2CB-C015-6C94-C1EC-6A71D0A63AFA}"/>
          </ac:picMkLst>
        </pc:picChg>
      </pc:sldChg>
      <pc:sldChg chg="addSp delSp modSp new mod modTransition setBg">
        <pc:chgData name="حصه بنت العتيبي" userId="c1fe605c-1aaf-4791-a440-af891effc177" providerId="ADAL" clId="{1FC81250-FAB3-49AE-A648-2B8A02ED38A0}" dt="2023-01-16T19:14:00.474" v="1010"/>
        <pc:sldMkLst>
          <pc:docMk/>
          <pc:sldMk cId="3989613206" sldId="270"/>
        </pc:sldMkLst>
        <pc:spChg chg="add del">
          <ac:chgData name="حصه بنت العتيبي" userId="c1fe605c-1aaf-4791-a440-af891effc177" providerId="ADAL" clId="{1FC81250-FAB3-49AE-A648-2B8A02ED38A0}" dt="2023-01-16T18:58:11.858" v="912" actId="26606"/>
          <ac:spMkLst>
            <pc:docMk/>
            <pc:sldMk cId="3989613206" sldId="270"/>
            <ac:spMk id="3079" creationId="{B670DBD5-770C-4383-9F54-5B86E86BD5BB}"/>
          </ac:spMkLst>
        </pc:spChg>
        <pc:picChg chg="add mod">
          <ac:chgData name="حصه بنت العتيبي" userId="c1fe605c-1aaf-4791-a440-af891effc177" providerId="ADAL" clId="{1FC81250-FAB3-49AE-A648-2B8A02ED38A0}" dt="2023-01-16T18:58:47.020" v="918" actId="1440"/>
          <ac:picMkLst>
            <pc:docMk/>
            <pc:sldMk cId="3989613206" sldId="270"/>
            <ac:picMk id="3074" creationId="{2AAADF7C-424C-D6D4-D35A-3095E171F1EA}"/>
          </ac:picMkLst>
        </pc:picChg>
      </pc:sldChg>
      <pc:sldChg chg="addSp delSp modSp new mod modTransition">
        <pc:chgData name="حصه بنت العتيبي" userId="c1fe605c-1aaf-4791-a440-af891effc177" providerId="ADAL" clId="{1FC81250-FAB3-49AE-A648-2B8A02ED38A0}" dt="2023-01-16T19:14:04.725" v="1011"/>
        <pc:sldMkLst>
          <pc:docMk/>
          <pc:sldMk cId="2164789387" sldId="271"/>
        </pc:sldMkLst>
        <pc:spChg chg="add del mod">
          <ac:chgData name="حصه بنت العتيبي" userId="c1fe605c-1aaf-4791-a440-af891effc177" providerId="ADAL" clId="{1FC81250-FAB3-49AE-A648-2B8A02ED38A0}" dt="2023-01-16T19:06:58.812" v="927" actId="21"/>
          <ac:spMkLst>
            <pc:docMk/>
            <pc:sldMk cId="2164789387" sldId="271"/>
            <ac:spMk id="5" creationId="{E97BDCC1-C7A5-BEE1-5F33-CA25EEE42D24}"/>
          </ac:spMkLst>
        </pc:spChg>
        <pc:spChg chg="add del mod">
          <ac:chgData name="حصه بنت العتيبي" userId="c1fe605c-1aaf-4791-a440-af891effc177" providerId="ADAL" clId="{1FC81250-FAB3-49AE-A648-2B8A02ED38A0}" dt="2023-01-16T19:08:10.959" v="931" actId="478"/>
          <ac:spMkLst>
            <pc:docMk/>
            <pc:sldMk cId="2164789387" sldId="271"/>
            <ac:spMk id="7" creationId="{6F6C7EC2-4D59-EC57-1BAA-C4204ACA8E45}"/>
          </ac:spMkLst>
        </pc:spChg>
        <pc:spChg chg="add mod">
          <ac:chgData name="حصه بنت العتيبي" userId="c1fe605c-1aaf-4791-a440-af891effc177" providerId="ADAL" clId="{1FC81250-FAB3-49AE-A648-2B8A02ED38A0}" dt="2023-01-16T19:09:44.408" v="967" actId="1076"/>
          <ac:spMkLst>
            <pc:docMk/>
            <pc:sldMk cId="2164789387" sldId="271"/>
            <ac:spMk id="9" creationId="{AAE64390-2430-5D70-28A3-5A19F9AF9E12}"/>
          </ac:spMkLst>
        </pc:spChg>
        <pc:picChg chg="add del mod">
          <ac:chgData name="حصه بنت العتيبي" userId="c1fe605c-1aaf-4791-a440-af891effc177" providerId="ADAL" clId="{1FC81250-FAB3-49AE-A648-2B8A02ED38A0}" dt="2023-01-16T19:01:29.363" v="921" actId="478"/>
          <ac:picMkLst>
            <pc:docMk/>
            <pc:sldMk cId="2164789387" sldId="271"/>
            <ac:picMk id="3" creationId="{425ECE2F-86C6-D1AB-D0B2-6ADF6B5DB53D}"/>
          </ac:picMkLst>
        </pc:picChg>
        <pc:picChg chg="add mod">
          <ac:chgData name="حصه بنت العتيبي" userId="c1fe605c-1aaf-4791-a440-af891effc177" providerId="ADAL" clId="{1FC81250-FAB3-49AE-A648-2B8A02ED38A0}" dt="2023-01-16T19:08:40.168" v="938" actId="1076"/>
          <ac:picMkLst>
            <pc:docMk/>
            <pc:sldMk cId="2164789387" sldId="271"/>
            <ac:picMk id="6" creationId="{5171A5CA-0613-DDE4-5719-99506727508E}"/>
          </ac:picMkLst>
        </pc:picChg>
        <pc:picChg chg="add mod">
          <ac:chgData name="حصه بنت العتيبي" userId="c1fe605c-1aaf-4791-a440-af891effc177" providerId="ADAL" clId="{1FC81250-FAB3-49AE-A648-2B8A02ED38A0}" dt="2023-01-16T19:09:37.950" v="966" actId="1076"/>
          <ac:picMkLst>
            <pc:docMk/>
            <pc:sldMk cId="2164789387" sldId="271"/>
            <ac:picMk id="8" creationId="{CAB44C10-F7A9-C89C-0340-D2A568C244BF}"/>
          </ac:picMkLst>
        </pc:picChg>
        <pc:picChg chg="add mod">
          <ac:chgData name="حصه بنت العتيبي" userId="c1fe605c-1aaf-4791-a440-af891effc177" providerId="ADAL" clId="{1FC81250-FAB3-49AE-A648-2B8A02ED38A0}" dt="2023-01-16T19:08:40.168" v="938" actId="1076"/>
          <ac:picMkLst>
            <pc:docMk/>
            <pc:sldMk cId="2164789387" sldId="271"/>
            <ac:picMk id="7170" creationId="{808384ED-57D5-4D3B-9B7F-6F3181587914}"/>
          </ac:picMkLst>
        </pc:picChg>
      </pc:sldChg>
      <pc:sldMasterChg chg="add addSldLayout">
        <pc:chgData name="حصه بنت العتيبي" userId="c1fe605c-1aaf-4791-a440-af891effc177" providerId="ADAL" clId="{1FC81250-FAB3-49AE-A648-2B8A02ED38A0}" dt="2023-01-15T19:00:23.315" v="0" actId="27028"/>
        <pc:sldMasterMkLst>
          <pc:docMk/>
          <pc:sldMasterMk cId="1155115064" sldId="2147483648"/>
        </pc:sldMasterMkLst>
        <pc:sldLayoutChg chg="add">
          <pc:chgData name="حصه بنت العتيبي" userId="c1fe605c-1aaf-4791-a440-af891effc177" providerId="ADAL" clId="{1FC81250-FAB3-49AE-A648-2B8A02ED38A0}" dt="2023-01-15T19:00:23.315" v="0" actId="27028"/>
          <pc:sldLayoutMkLst>
            <pc:docMk/>
            <pc:sldMasterMk cId="1155115064" sldId="2147483648"/>
            <pc:sldLayoutMk cId="4143483943" sldId="2147483655"/>
          </pc:sldLayoutMkLst>
        </pc:sldLayoutChg>
      </pc:sldMasterChg>
      <pc:sldMasterChg chg="addSp modSp mod replId modSldLayout">
        <pc:chgData name="حصه بنت العتيبي" userId="c1fe605c-1aaf-4791-a440-af891effc177" providerId="ADAL" clId="{1FC81250-FAB3-49AE-A648-2B8A02ED38A0}" dt="2023-01-16T19:11:04.978" v="1003" actId="207"/>
        <pc:sldMasterMkLst>
          <pc:docMk/>
          <pc:sldMasterMk cId="1815110307" sldId="2147483660"/>
        </pc:sldMasterMkLst>
        <pc:spChg chg="mod">
          <ac:chgData name="حصه بنت العتيبي" userId="c1fe605c-1aaf-4791-a440-af891effc177" providerId="ADAL" clId="{1FC81250-FAB3-49AE-A648-2B8A02ED38A0}" dt="2023-01-16T19:10:57.062" v="1001" actId="1076"/>
          <ac:spMkLst>
            <pc:docMk/>
            <pc:sldMasterMk cId="1815110307" sldId="2147483660"/>
            <ac:spMk id="3" creationId="{7832FBD4-386B-0CEC-F8AF-94F1E181A273}"/>
          </ac:spMkLst>
        </pc:spChg>
        <pc:spChg chg="add mod">
          <ac:chgData name="حصه بنت العتيبي" userId="c1fe605c-1aaf-4791-a440-af891effc177" providerId="ADAL" clId="{1FC81250-FAB3-49AE-A648-2B8A02ED38A0}" dt="2023-01-16T19:10:46.974" v="997" actId="403"/>
          <ac:spMkLst>
            <pc:docMk/>
            <pc:sldMasterMk cId="1815110307" sldId="2147483660"/>
            <ac:spMk id="7" creationId="{2FA635F5-7662-0231-089C-AE5E742D46FA}"/>
          </ac:spMkLst>
        </pc:spChg>
        <pc:spChg chg="add mod">
          <ac:chgData name="حصه بنت العتيبي" userId="c1fe605c-1aaf-4791-a440-af891effc177" providerId="ADAL" clId="{1FC81250-FAB3-49AE-A648-2B8A02ED38A0}" dt="2023-01-16T19:11:04.978" v="1003" actId="207"/>
          <ac:spMkLst>
            <pc:docMk/>
            <pc:sldMasterMk cId="1815110307" sldId="2147483660"/>
            <ac:spMk id="8" creationId="{D3D2AE9A-794A-D206-E343-3C7875CA80CE}"/>
          </ac:spMkLst>
        </pc:spChg>
        <pc:sldLayoutChg chg="replId">
          <pc:chgData name="حصه بنت العتيبي" userId="c1fe605c-1aaf-4791-a440-af891effc177" providerId="ADAL" clId="{1FC81250-FAB3-49AE-A648-2B8A02ED38A0}" dt="2023-01-15T19:00:23.315" v="0" actId="27028"/>
          <pc:sldLayoutMkLst>
            <pc:docMk/>
            <pc:sldMasterMk cId="1815110307" sldId="2147483660"/>
            <pc:sldLayoutMk cId="452362097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C4AFDF-D1F5-4D28-9CB6-8EA5448ED2B1}" type="datetimeFigureOut">
              <a:rPr lang="ar-SA" smtClean="0"/>
              <a:t>23/06/44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314FC4-B167-4BD6-97A5-1358CDD1A20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5062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3509-E57E-490D-B4E7-F6CA326F7E17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921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3509-E57E-490D-B4E7-F6CA326F7E17}" type="slidenum">
              <a:rPr lang="ar-SA" smtClean="0"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1392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3509-E57E-490D-B4E7-F6CA326F7E17}" type="slidenum">
              <a:rPr lang="ar-SA" smtClean="0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0552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3509-E57E-490D-B4E7-F6CA326F7E17}" type="slidenum">
              <a:rPr lang="ar-SA" smtClean="0"/>
              <a:t>10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01235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3509-E57E-490D-B4E7-F6CA326F7E17}" type="slidenum">
              <a:rPr lang="ar-SA" smtClean="0"/>
              <a:t>12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3369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582B61-C239-B740-3B44-12E93F217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93965EE-C9CE-72D2-16B7-9791D936E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065D18-A4A1-6F4B-D133-6014C8CB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15F-861D-4888-BDA9-E1F9DBFC45D6}" type="datetimeFigureOut">
              <a:rPr lang="ar-SA" smtClean="0"/>
              <a:t>23/06/44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43B43F-F7B2-9109-E535-D1EABAE1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06D98A-6A59-61A4-EA16-84A12C2C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8EA8-447C-4EEF-83B8-C178E3FBAA4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043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D83949-70D5-3D42-08F6-85222EF9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5E93B3F-4E49-8F47-D15B-1B7E691CC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F3C4A6-659E-12B8-B986-7ED354F9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15F-861D-4888-BDA9-E1F9DBFC45D6}" type="datetimeFigureOut">
              <a:rPr lang="ar-SA" smtClean="0"/>
              <a:t>23/06/44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E627ED0-49C3-ED7D-9BA7-974EDAA1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7BDC84-5596-7F54-33BB-7850A515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8EA8-447C-4EEF-83B8-C178E3FBAA4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1225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6F9DAA-97B4-739E-9BF7-1B2B6DE5B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C6AB629-AE3E-E83F-59B6-48195906C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1D71FB-A99B-25D7-F365-6CD134CCE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15F-861D-4888-BDA9-E1F9DBFC45D6}" type="datetimeFigureOut">
              <a:rPr lang="ar-SA" smtClean="0"/>
              <a:t>23/06/44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7C36E9-C7E9-25F4-565D-1766CD95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6A551F-C38F-E10F-B0D9-C0A7E2C0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8EA8-447C-4EEF-83B8-C178E3FBAA4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9300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A2A439-F067-BDF6-9185-D4CE1ADB3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63DC8A-5F46-6EA8-DED2-D8314BBBD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4247FF-39F8-58C5-6058-EB944CB55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15F-861D-4888-BDA9-E1F9DBFC45D6}" type="datetimeFigureOut">
              <a:rPr lang="ar-SA" smtClean="0"/>
              <a:t>23/06/44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9BED3C-DD60-65C6-BD47-E6EB6F86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DDDC0C-80EB-8377-81D5-5EFDE09D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8EA8-447C-4EEF-83B8-C178E3FBAA4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8133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9A69AE-A1BC-7D85-9B46-1D8C4F5E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983D933-D73E-834E-3406-6CC413A05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D1AA74-E6C5-92CF-B1AD-A9FB83497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15F-861D-4888-BDA9-E1F9DBFC45D6}" type="datetimeFigureOut">
              <a:rPr lang="ar-SA" smtClean="0"/>
              <a:t>23/06/44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1085C5-6B0E-16E8-18BC-73358946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20E53C-E9A7-AE0B-B2E9-7063AEFD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8EA8-447C-4EEF-83B8-C178E3FBAA4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7769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464C73-3013-48B4-026A-6BDFF180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53F9DA2-6766-79AA-BDD8-C526A8E5C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448D36A-D9B5-FB69-81BA-0210A56D9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AF53F8F-9CBD-621F-2137-37C9BC4B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15F-861D-4888-BDA9-E1F9DBFC45D6}" type="datetimeFigureOut">
              <a:rPr lang="ar-SA" smtClean="0"/>
              <a:t>23/06/44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B51DD68-437B-ED43-0537-60FC99F2A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6B23BB-8AFC-F898-9433-E37B304D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8EA8-447C-4EEF-83B8-C178E3FBAA4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3028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0C0F67-B60A-AAAA-7C58-CFA7EC46D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1BC63AB-0ADE-8717-3F90-4B5B61420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1DBB5FB-1F90-A895-AA78-DCD932C62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C75E753-A36A-071C-F71F-741F773FC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AA12DD4-BFE3-6B94-D816-7AA120CE1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8960A5A-472B-6E3D-9891-CBB560592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15F-861D-4888-BDA9-E1F9DBFC45D6}" type="datetimeFigureOut">
              <a:rPr lang="ar-SA" smtClean="0"/>
              <a:t>23/06/44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1044818-681B-131B-E85D-1BC74FE6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7892339-C6A7-3179-269F-01930A67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8EA8-447C-4EEF-83B8-C178E3FBAA4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7951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72A74D-18CE-E3F1-8BF2-CA5F3878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0D31177-52EC-EFCF-20FB-E1A6941C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15F-861D-4888-BDA9-E1F9DBFC45D6}" type="datetimeFigureOut">
              <a:rPr lang="ar-SA" smtClean="0"/>
              <a:t>23/06/44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F9E8865-6A98-2985-586D-921AE46E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93671D6-3E52-DAA7-7D45-B8B3C783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8EA8-447C-4EEF-83B8-C178E3FBAA4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818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6DA66E6-2B79-80EB-22E7-30928CF3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15F-861D-4888-BDA9-E1F9DBFC45D6}" type="datetimeFigureOut">
              <a:rPr lang="ar-SA" smtClean="0"/>
              <a:t>23/06/44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7BAC3E5-F6D6-A0DD-163C-9F6D2077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69F871B-8DF6-D87A-4731-8D98E9B6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8EA8-447C-4EEF-83B8-C178E3FBAA4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5236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B291B0-415E-590F-FB26-A6E7A0E4F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505D246-3123-1EA2-4331-FDEF3658D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69ECD61-9BF2-7450-5908-2E137375F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4DD64A8-2F41-0911-F69B-1228F457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15F-861D-4888-BDA9-E1F9DBFC45D6}" type="datetimeFigureOut">
              <a:rPr lang="ar-SA" smtClean="0"/>
              <a:t>23/06/44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B2BF1FD-86EC-8006-71E9-7C440B77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3FCBD81-4E3D-EDF6-851D-F989210C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8EA8-447C-4EEF-83B8-C178E3FBAA4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8978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14466B-30DC-84E1-D448-BF13B8D8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3B9E83F-E42D-4064-963B-271033E11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C20855D-3F7E-A0B5-A1BE-B3EE373CB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84427D-733D-9F48-1C33-E83358A4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15F-861D-4888-BDA9-E1F9DBFC45D6}" type="datetimeFigureOut">
              <a:rPr lang="ar-SA" smtClean="0"/>
              <a:t>23/06/44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98F037D-B7D2-F7A1-516C-2901E086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BE48AD9-C2B1-D0EA-52DB-13886C85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8EA8-447C-4EEF-83B8-C178E3FBAA4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7321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FA07426-C893-9468-78E2-5B6423383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32FBD4-386B-0CEC-F8AF-94F1E181A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3084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756BB5-C394-2DBF-7458-28EE00606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8815F-861D-4888-BDA9-E1F9DBFC45D6}" type="datetimeFigureOut">
              <a:rPr lang="ar-SA" smtClean="0"/>
              <a:t>23/06/44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2C41B3-CF1F-EB2F-64C9-8C45037B9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C80969-92D6-9A79-790D-2A2249812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8EA8-447C-4EEF-83B8-C178E3FBAA4E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FA635F5-7662-0231-089C-AE5E742D46FA}"/>
              </a:ext>
            </a:extLst>
          </p:cNvPr>
          <p:cNvSpPr txBox="1"/>
          <p:nvPr userDrawn="1"/>
        </p:nvSpPr>
        <p:spPr>
          <a:xfrm>
            <a:off x="238346" y="6872582"/>
            <a:ext cx="39429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3D2AE9A-794A-D206-E343-3C7875CA80CE}"/>
              </a:ext>
            </a:extLst>
          </p:cNvPr>
          <p:cNvSpPr txBox="1"/>
          <p:nvPr userDrawn="1"/>
        </p:nvSpPr>
        <p:spPr>
          <a:xfrm rot="16200000">
            <a:off x="9839546" y="4655714"/>
            <a:ext cx="39429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1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1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ordwall.net/resource/30489775/unit-3/vocabulary-buildi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3E82692-89D3-316F-11D3-87BCD3A61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1317" r="5555" b="17674"/>
          <a:stretch/>
        </p:blipFill>
        <p:spPr>
          <a:xfrm>
            <a:off x="146035" y="1222744"/>
            <a:ext cx="4883165" cy="5406656"/>
          </a:xfrm>
          <a:prstGeom prst="rect">
            <a:avLst/>
          </a:prstGeom>
        </p:spPr>
      </p:pic>
      <p:pic>
        <p:nvPicPr>
          <p:cNvPr id="5" name="Picture 2" descr="دعاء الصباح – تجمع دعاة الشام">
            <a:extLst>
              <a:ext uri="{FF2B5EF4-FFF2-40B4-BE49-F238E27FC236}">
                <a16:creationId xmlns:a16="http://schemas.microsoft.com/office/drawing/2014/main" id="{4E836ED3-5C11-EDBB-37F2-ACF496A41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"/>
          <a:stretch/>
        </p:blipFill>
        <p:spPr bwMode="auto">
          <a:xfrm>
            <a:off x="6704005" y="857250"/>
            <a:ext cx="5130807" cy="577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064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98812DE-ED62-2C2A-7973-1050C1D4E839}"/>
              </a:ext>
            </a:extLst>
          </p:cNvPr>
          <p:cNvSpPr txBox="1"/>
          <p:nvPr/>
        </p:nvSpPr>
        <p:spPr>
          <a:xfrm>
            <a:off x="3795161" y="2717513"/>
            <a:ext cx="8196815" cy="1790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7030A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6</a:t>
            </a:r>
            <a:r>
              <a:rPr lang="en-US" sz="5400" b="1" dirty="0">
                <a:solidFill>
                  <a:srgbClr val="00B05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 </a:t>
            </a:r>
            <a:r>
              <a:rPr lang="en-US" sz="54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Pronunciation</a:t>
            </a:r>
          </a:p>
        </p:txBody>
      </p:sp>
      <p:pic>
        <p:nvPicPr>
          <p:cNvPr id="2050" name="Picture 2" descr="House Clipart Images – Browse 111,154 Stock Photos, Vectors, and Video |  Adobe Stock">
            <a:extLst>
              <a:ext uri="{FF2B5EF4-FFF2-40B4-BE49-F238E27FC236}">
                <a16:creationId xmlns:a16="http://schemas.microsoft.com/office/drawing/2014/main" id="{F3ABE49C-4514-E843-10D2-535BEB631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33180" r="7758" b="36897"/>
          <a:stretch/>
        </p:blipFill>
        <p:spPr bwMode="auto">
          <a:xfrm>
            <a:off x="200024" y="3708972"/>
            <a:ext cx="8943975" cy="28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1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5271D96-2D62-C3B4-EF75-318082933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9" y="2248331"/>
            <a:ext cx="11465960" cy="4373364"/>
          </a:xfrm>
          <a:prstGeom prst="rect">
            <a:avLst/>
          </a:prstGeom>
        </p:spPr>
      </p:pic>
      <p:pic>
        <p:nvPicPr>
          <p:cNvPr id="4" name="24269">
            <a:hlinkClick r:id="" action="ppaction://media"/>
            <a:extLst>
              <a:ext uri="{FF2B5EF4-FFF2-40B4-BE49-F238E27FC236}">
                <a16:creationId xmlns:a16="http://schemas.microsoft.com/office/drawing/2014/main" id="{9F10978B-C0B0-D128-5DC7-6C26AD721D6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118" end="4794.1458"/>
                </p14:media>
              </p:ext>
            </p:extLst>
          </p:nvPr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60047" y="1193551"/>
            <a:ext cx="406400" cy="4064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B7104F7-B3BB-C73A-BE74-F524F9601586}"/>
              </a:ext>
            </a:extLst>
          </p:cNvPr>
          <p:cNvSpPr txBox="1"/>
          <p:nvPr/>
        </p:nvSpPr>
        <p:spPr>
          <a:xfrm>
            <a:off x="931951" y="408721"/>
            <a:ext cx="10328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English, there are many two-syllable words whose part of speech and meaning change if you change the stress. Stress the first syllable of most two-syllable nouns. Stress the last syllable of most two-syllable verbs. Listen and practice.</a:t>
            </a:r>
            <a:endParaRPr lang="ar-SA" sz="2400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5DD170A-EA4A-B931-1FD7-A0D7313AE6A2}"/>
              </a:ext>
            </a:extLst>
          </p:cNvPr>
          <p:cNvSpPr txBox="1"/>
          <p:nvPr/>
        </p:nvSpPr>
        <p:spPr>
          <a:xfrm>
            <a:off x="931950" y="408721"/>
            <a:ext cx="10328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English, there are many </a:t>
            </a: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two-syllable </a:t>
            </a:r>
            <a:r>
              <a:rPr lang="en-US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words whose part of speech and meaning change if you change the stress</a:t>
            </a: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US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Stress the first syllable of most two-syllable nouns.</a:t>
            </a: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Stress the last syllable of most two-syllable verbs. Listen and practice.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8F3F1B03-E446-ED86-D89C-6F1209C79AA1}"/>
              </a:ext>
            </a:extLst>
          </p:cNvPr>
          <p:cNvCxnSpPr/>
          <p:nvPr/>
        </p:nvCxnSpPr>
        <p:spPr>
          <a:xfrm>
            <a:off x="7145867" y="3064933"/>
            <a:ext cx="118533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F6A3973B-9EC0-3D26-F4F4-16396C9A825A}"/>
              </a:ext>
            </a:extLst>
          </p:cNvPr>
          <p:cNvCxnSpPr/>
          <p:nvPr/>
        </p:nvCxnSpPr>
        <p:spPr>
          <a:xfrm>
            <a:off x="10277915" y="4401146"/>
            <a:ext cx="118533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B4FEB21A-1A1E-149C-6EB5-163C97B9F2BB}"/>
              </a:ext>
            </a:extLst>
          </p:cNvPr>
          <p:cNvCxnSpPr/>
          <p:nvPr/>
        </p:nvCxnSpPr>
        <p:spPr>
          <a:xfrm>
            <a:off x="6882163" y="5627293"/>
            <a:ext cx="118533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ECBD1E6B-AD33-344F-E1CD-4755C09295B4}"/>
              </a:ext>
            </a:extLst>
          </p:cNvPr>
          <p:cNvCxnSpPr/>
          <p:nvPr/>
        </p:nvCxnSpPr>
        <p:spPr>
          <a:xfrm>
            <a:off x="7398011" y="3737706"/>
            <a:ext cx="118533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01AA5F1A-9061-4321-32FF-B8E2A6046E63}"/>
              </a:ext>
            </a:extLst>
          </p:cNvPr>
          <p:cNvCxnSpPr/>
          <p:nvPr/>
        </p:nvCxnSpPr>
        <p:spPr>
          <a:xfrm>
            <a:off x="7261926" y="4997719"/>
            <a:ext cx="118533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D5E16A43-5760-F6E1-A204-FD313ACF6FD1}"/>
              </a:ext>
            </a:extLst>
          </p:cNvPr>
          <p:cNvCxnSpPr/>
          <p:nvPr/>
        </p:nvCxnSpPr>
        <p:spPr>
          <a:xfrm>
            <a:off x="3197308" y="6283132"/>
            <a:ext cx="118533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>
            <a:extLst>
              <a:ext uri="{FF2B5EF4-FFF2-40B4-BE49-F238E27FC236}">
                <a16:creationId xmlns:a16="http://schemas.microsoft.com/office/drawing/2014/main" id="{FBEC4A72-BE6C-DFC7-BBF2-6766CAEC0EB3}"/>
              </a:ext>
            </a:extLst>
          </p:cNvPr>
          <p:cNvSpPr/>
          <p:nvPr/>
        </p:nvSpPr>
        <p:spPr>
          <a:xfrm>
            <a:off x="363019" y="2599362"/>
            <a:ext cx="11315271" cy="38499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64849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98812DE-ED62-2C2A-7973-1050C1D4E839}"/>
              </a:ext>
            </a:extLst>
          </p:cNvPr>
          <p:cNvSpPr txBox="1"/>
          <p:nvPr/>
        </p:nvSpPr>
        <p:spPr>
          <a:xfrm>
            <a:off x="3450535" y="2614772"/>
            <a:ext cx="8196815" cy="1790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7</a:t>
            </a:r>
            <a:r>
              <a:rPr lang="en-US" sz="5400" b="1" dirty="0">
                <a:solidFill>
                  <a:srgbClr val="00B05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 </a:t>
            </a:r>
            <a:r>
              <a:rPr lang="en-US" sz="54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Vocabulary Building</a:t>
            </a:r>
          </a:p>
        </p:txBody>
      </p:sp>
      <p:pic>
        <p:nvPicPr>
          <p:cNvPr id="2050" name="Picture 2" descr="House Clipart Images – Browse 111,154 Stock Photos, Vectors, and Video |  Adobe Stock">
            <a:extLst>
              <a:ext uri="{FF2B5EF4-FFF2-40B4-BE49-F238E27FC236}">
                <a16:creationId xmlns:a16="http://schemas.microsoft.com/office/drawing/2014/main" id="{F3ABE49C-4514-E843-10D2-535BEB631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33180" r="7758" b="36897"/>
          <a:stretch/>
        </p:blipFill>
        <p:spPr bwMode="auto">
          <a:xfrm>
            <a:off x="200024" y="3708972"/>
            <a:ext cx="8943975" cy="28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5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45BD92B-0A29-2549-1834-792B72066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1" y="741146"/>
            <a:ext cx="11194181" cy="3773103"/>
          </a:xfrm>
          <a:prstGeom prst="rect">
            <a:avLst/>
          </a:prstGeom>
        </p:spPr>
      </p:pic>
      <p:sp>
        <p:nvSpPr>
          <p:cNvPr id="4" name="مستطيل: زوايا مستديرة 10">
            <a:extLst>
              <a:ext uri="{FF2B5EF4-FFF2-40B4-BE49-F238E27FC236}">
                <a16:creationId xmlns:a16="http://schemas.microsoft.com/office/drawing/2014/main" id="{8D4E59C4-34D2-3048-2979-63203AA2E751}"/>
              </a:ext>
            </a:extLst>
          </p:cNvPr>
          <p:cNvSpPr/>
          <p:nvPr/>
        </p:nvSpPr>
        <p:spPr>
          <a:xfrm>
            <a:off x="1141815" y="1647147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endParaRPr lang="ar-SA" sz="3600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5" name="مستطيل: زوايا مستديرة 10">
            <a:extLst>
              <a:ext uri="{FF2B5EF4-FFF2-40B4-BE49-F238E27FC236}">
                <a16:creationId xmlns:a16="http://schemas.microsoft.com/office/drawing/2014/main" id="{AA657971-D185-7089-3EC7-4669BB5155CD}"/>
              </a:ext>
            </a:extLst>
          </p:cNvPr>
          <p:cNvSpPr/>
          <p:nvPr/>
        </p:nvSpPr>
        <p:spPr>
          <a:xfrm>
            <a:off x="1141814" y="2180983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  <a:endParaRPr lang="ar-SA" sz="3600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ستطيل: زوايا مستديرة 10">
            <a:extLst>
              <a:ext uri="{FF2B5EF4-FFF2-40B4-BE49-F238E27FC236}">
                <a16:creationId xmlns:a16="http://schemas.microsoft.com/office/drawing/2014/main" id="{46619E43-A2CA-EF4C-323F-43A27BDD3399}"/>
              </a:ext>
            </a:extLst>
          </p:cNvPr>
          <p:cNvSpPr/>
          <p:nvPr/>
        </p:nvSpPr>
        <p:spPr>
          <a:xfrm>
            <a:off x="1141814" y="2714818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endParaRPr lang="ar-SA" sz="3600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ستطيل: زوايا مستديرة 10">
            <a:extLst>
              <a:ext uri="{FF2B5EF4-FFF2-40B4-BE49-F238E27FC236}">
                <a16:creationId xmlns:a16="http://schemas.microsoft.com/office/drawing/2014/main" id="{DE893A16-B83F-3453-C669-70C898AF8E11}"/>
              </a:ext>
            </a:extLst>
          </p:cNvPr>
          <p:cNvSpPr/>
          <p:nvPr/>
        </p:nvSpPr>
        <p:spPr>
          <a:xfrm>
            <a:off x="1152124" y="3259330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endParaRPr lang="ar-SA" sz="3600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ستطيل: زوايا مستديرة 10">
            <a:extLst>
              <a:ext uri="{FF2B5EF4-FFF2-40B4-BE49-F238E27FC236}">
                <a16:creationId xmlns:a16="http://schemas.microsoft.com/office/drawing/2014/main" id="{97D798DF-CA44-9354-18A3-B5D69798673A}"/>
              </a:ext>
            </a:extLst>
          </p:cNvPr>
          <p:cNvSpPr/>
          <p:nvPr/>
        </p:nvSpPr>
        <p:spPr>
          <a:xfrm>
            <a:off x="1046930" y="3803842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endParaRPr lang="ar-SA" sz="3600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731547D-F385-901B-D72D-8AA48E53EAE4}"/>
              </a:ext>
            </a:extLst>
          </p:cNvPr>
          <p:cNvSpPr txBox="1"/>
          <p:nvPr/>
        </p:nvSpPr>
        <p:spPr>
          <a:xfrm>
            <a:off x="510138" y="5144921"/>
            <a:ext cx="89803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sng" dirty="0">
                <a:solidFill>
                  <a:srgbClr val="C00000"/>
                </a:solidFill>
              </a:rPr>
              <a:t>B</a:t>
            </a:r>
            <a:r>
              <a:rPr lang="en-US" sz="2400" u="sng" dirty="0">
                <a:solidFill>
                  <a:srgbClr val="C00000"/>
                </a:solidFill>
              </a:rPr>
              <a:t>. Check your answers with a partner. If you do not understand the meaning of a word, look it up in a dictionary</a:t>
            </a:r>
            <a:endParaRPr lang="ar-SA" sz="2400" u="sng" dirty="0">
              <a:solidFill>
                <a:srgbClr val="C00000"/>
              </a:solidFill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05F4B2CB-C015-6C94-C1EC-6A71D0A63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54" y="5005137"/>
            <a:ext cx="1645918" cy="10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3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وأوحينا إلى موسى وأخيه أن تبوآ لقومكما بمصر بيوتا واجعلوا بيوتكم قبلة -  الآية 87 سورة يونس">
            <a:extLst>
              <a:ext uri="{FF2B5EF4-FFF2-40B4-BE49-F238E27FC236}">
                <a16:creationId xmlns:a16="http://schemas.microsoft.com/office/drawing/2014/main" id="{2AAADF7C-424C-D6D4-D35A-3095E171F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7313" r="4046" b="5752"/>
          <a:stretch/>
        </p:blipFill>
        <p:spPr bwMode="auto">
          <a:xfrm>
            <a:off x="1665171" y="664143"/>
            <a:ext cx="8912994" cy="5630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61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CML/CELV &gt; Resources &gt; Inventory of ICT tools">
            <a:hlinkClick r:id="rId2"/>
            <a:extLst>
              <a:ext uri="{FF2B5EF4-FFF2-40B4-BE49-F238E27FC236}">
                <a16:creationId xmlns:a16="http://schemas.microsoft.com/office/drawing/2014/main" id="{808384ED-57D5-4D3B-9B7F-6F318158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1166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171A5CA-0613-DDE4-5719-9950672750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2" t="13750" r="5625" b="12501"/>
          <a:stretch/>
        </p:blipFill>
        <p:spPr>
          <a:xfrm rot="19634983">
            <a:off x="6895837" y="4172017"/>
            <a:ext cx="1619410" cy="2442048"/>
          </a:xfrm>
          <a:prstGeom prst="rect">
            <a:avLst/>
          </a:prstGeom>
        </p:spPr>
      </p:pic>
      <p:pic>
        <p:nvPicPr>
          <p:cNvPr id="8" name="Picture 2" descr="House Clipart Images – Browse 111,154 Stock Photos, Vectors, and Video |  Adobe Stock">
            <a:extLst>
              <a:ext uri="{FF2B5EF4-FFF2-40B4-BE49-F238E27FC236}">
                <a16:creationId xmlns:a16="http://schemas.microsoft.com/office/drawing/2014/main" id="{CAB44C10-F7A9-C89C-0340-D2A568C24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33180" r="7758" b="36897"/>
          <a:stretch/>
        </p:blipFill>
        <p:spPr bwMode="auto">
          <a:xfrm>
            <a:off x="108373" y="578738"/>
            <a:ext cx="4250268" cy="71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AE64390-2430-5D70-28A3-5A19F9AF9E12}"/>
              </a:ext>
            </a:extLst>
          </p:cNvPr>
          <p:cNvSpPr/>
          <p:nvPr/>
        </p:nvSpPr>
        <p:spPr>
          <a:xfrm>
            <a:off x="2233507" y="552448"/>
            <a:ext cx="2106739" cy="622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>
                <a:solidFill>
                  <a:sysClr val="windowText" lastClr="000000"/>
                </a:solidFill>
              </a:rPr>
              <a:t>Quick Check</a:t>
            </a:r>
            <a:endParaRPr lang="ar-SA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8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7 Clip Art Of A Have A Nice Day Illustrations &amp; Clip Art - iStock">
            <a:extLst>
              <a:ext uri="{FF2B5EF4-FFF2-40B4-BE49-F238E27FC236}">
                <a16:creationId xmlns:a16="http://schemas.microsoft.com/office/drawing/2014/main" id="{D6491A5E-6618-2ED0-B321-1A282BCD6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790" r="3367" b="6134"/>
          <a:stretch/>
        </p:blipFill>
        <p:spPr bwMode="auto">
          <a:xfrm>
            <a:off x="2171701" y="745276"/>
            <a:ext cx="7543800" cy="53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5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98812DE-ED62-2C2A-7973-1050C1D4E839}"/>
              </a:ext>
            </a:extLst>
          </p:cNvPr>
          <p:cNvSpPr txBox="1"/>
          <p:nvPr/>
        </p:nvSpPr>
        <p:spPr>
          <a:xfrm>
            <a:off x="4702823" y="2813727"/>
            <a:ext cx="6934715" cy="1790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Unit -</a:t>
            </a:r>
            <a:r>
              <a:rPr lang="en-US" sz="4800" b="1" dirty="0">
                <a:solidFill>
                  <a:srgbClr val="FF000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3</a:t>
            </a:r>
            <a:r>
              <a:rPr lang="en-US" sz="48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-</a:t>
            </a:r>
          </a:p>
          <a:p>
            <a:pPr lvl="2" algn="l" rtl="0"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There is No Place Like Home</a:t>
            </a:r>
            <a:endParaRPr lang="en-US" sz="6000" b="1" dirty="0">
              <a:solidFill>
                <a:srgbClr val="00B05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pic>
        <p:nvPicPr>
          <p:cNvPr id="2050" name="Picture 2" descr="House Clipart Images – Browse 111,154 Stock Photos, Vectors, and Video |  Adobe Stock">
            <a:extLst>
              <a:ext uri="{FF2B5EF4-FFF2-40B4-BE49-F238E27FC236}">
                <a16:creationId xmlns:a16="http://schemas.microsoft.com/office/drawing/2014/main" id="{F3ABE49C-4514-E843-10D2-535BEB631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0" b="33745"/>
          <a:stretch/>
        </p:blipFill>
        <p:spPr bwMode="auto">
          <a:xfrm>
            <a:off x="-384212" y="3708971"/>
            <a:ext cx="10329596" cy="314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4836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98812DE-ED62-2C2A-7973-1050C1D4E839}"/>
              </a:ext>
            </a:extLst>
          </p:cNvPr>
          <p:cNvSpPr txBox="1"/>
          <p:nvPr/>
        </p:nvSpPr>
        <p:spPr>
          <a:xfrm>
            <a:off x="3686841" y="3149028"/>
            <a:ext cx="8196815" cy="1790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FF0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5</a:t>
            </a:r>
            <a:r>
              <a:rPr lang="en-US" sz="5400" b="1" dirty="0">
                <a:solidFill>
                  <a:srgbClr val="00B05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 </a:t>
            </a:r>
            <a:r>
              <a:rPr lang="en-US" sz="54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Listening</a:t>
            </a: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7030A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6</a:t>
            </a:r>
            <a:r>
              <a:rPr lang="en-US" sz="5400" b="1" dirty="0">
                <a:solidFill>
                  <a:srgbClr val="00B05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 </a:t>
            </a:r>
            <a:r>
              <a:rPr lang="en-US" sz="54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Pronunciation</a:t>
            </a: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7</a:t>
            </a:r>
            <a:r>
              <a:rPr lang="en-US" sz="5400" b="1" dirty="0">
                <a:solidFill>
                  <a:srgbClr val="00B05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 </a:t>
            </a:r>
            <a:r>
              <a:rPr lang="en-US" sz="54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Vocabulary Building</a:t>
            </a:r>
          </a:p>
        </p:txBody>
      </p:sp>
      <p:pic>
        <p:nvPicPr>
          <p:cNvPr id="2050" name="Picture 2" descr="House Clipart Images – Browse 111,154 Stock Photos, Vectors, and Video |  Adobe Stock">
            <a:extLst>
              <a:ext uri="{FF2B5EF4-FFF2-40B4-BE49-F238E27FC236}">
                <a16:creationId xmlns:a16="http://schemas.microsoft.com/office/drawing/2014/main" id="{F3ABE49C-4514-E843-10D2-535BEB631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33180" r="7758" b="36897"/>
          <a:stretch/>
        </p:blipFill>
        <p:spPr bwMode="auto">
          <a:xfrm>
            <a:off x="200024" y="3708972"/>
            <a:ext cx="8943975" cy="28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67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use Clipart Images – Browse 111,154 Stock Photos, Vectors, and Video |  Adobe Stock">
            <a:extLst>
              <a:ext uri="{FF2B5EF4-FFF2-40B4-BE49-F238E27FC236}">
                <a16:creationId xmlns:a16="http://schemas.microsoft.com/office/drawing/2014/main" id="{C7E49863-C60D-07F3-9565-BC0B80098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33180" r="7758" b="36897"/>
          <a:stretch/>
        </p:blipFill>
        <p:spPr bwMode="auto">
          <a:xfrm>
            <a:off x="-118953" y="4263655"/>
            <a:ext cx="8943975" cy="219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A725EC2-94CD-4D00-8DBA-13FEAFD152E6}"/>
              </a:ext>
            </a:extLst>
          </p:cNvPr>
          <p:cNvSpPr txBox="1"/>
          <p:nvPr/>
        </p:nvSpPr>
        <p:spPr>
          <a:xfrm>
            <a:off x="2161103" y="396844"/>
            <a:ext cx="27857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u="sng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4000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6E2CDA0-13C0-2E3E-6A4C-392224549ECC}"/>
              </a:ext>
            </a:extLst>
          </p:cNvPr>
          <p:cNvSpPr txBox="1">
            <a:spLocks/>
          </p:cNvSpPr>
          <p:nvPr/>
        </p:nvSpPr>
        <p:spPr>
          <a:xfrm>
            <a:off x="3827722" y="1731250"/>
            <a:ext cx="8247320" cy="3395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 –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ar-SA" altLang="ar-SA" sz="2400" dirty="0">
                <a:solidFill>
                  <a:srgbClr val="0070C0"/>
                </a:solidFill>
                <a:latin typeface="MV Boli" panose="02000500030200090000" pitchFamily="2" charset="0"/>
              </a:rPr>
              <a:t>List house </a:t>
            </a:r>
            <a:r>
              <a:rPr lang="en-US" altLang="ar-SA" sz="2400" dirty="0">
                <a:solidFill>
                  <a:srgbClr val="0070C0"/>
                </a:solidFill>
                <a:latin typeface="MV Boli" panose="02000500030200090000" pitchFamily="2" charset="0"/>
              </a:rPr>
              <a:t>characteristics</a:t>
            </a:r>
            <a:r>
              <a:rPr lang="ar-SA" altLang="ar-SA" sz="2400" dirty="0">
                <a:solidFill>
                  <a:srgbClr val="0070C0"/>
                </a:solidFill>
                <a:latin typeface="MV Boli" panose="02000500030200090000" pitchFamily="2" charset="0"/>
              </a:rPr>
              <a:t> mentioned in the audio</a:t>
            </a:r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 –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ar-SA" altLang="ar-SA" sz="2400" dirty="0">
                <a:solidFill>
                  <a:srgbClr val="0070C0"/>
                </a:solidFill>
                <a:latin typeface="MV Boli" panose="02000500030200090000" pitchFamily="2" charset="0"/>
              </a:rPr>
              <a:t>Determine the stress in a word</a:t>
            </a:r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 –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Match the new vocabulary with its meaning.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4 -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Stress on two-syllable nouns and verbs.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5-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Share positively in pair work</a:t>
            </a: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A6678DA-55EC-6CA5-E54E-64CD2BD7C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59" y="1972954"/>
            <a:ext cx="255198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000" b="0" i="0" u="none" strike="noStrike" cap="none" normalizeH="0" baseline="0" dirty="0">
                <a:ln>
                  <a:noFill/>
                </a:ln>
                <a:solidFill>
                  <a:srgbClr val="676A6C"/>
                </a:solidFill>
                <a:effectLst/>
                <a:latin typeface="HelveticaNeue"/>
              </a:rPr>
              <a:t>.</a:t>
            </a:r>
            <a:endParaRPr kumimoji="0" lang="ar-SA" altLang="ar-S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49136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98812DE-ED62-2C2A-7973-1050C1D4E839}"/>
              </a:ext>
            </a:extLst>
          </p:cNvPr>
          <p:cNvSpPr txBox="1"/>
          <p:nvPr/>
        </p:nvSpPr>
        <p:spPr>
          <a:xfrm>
            <a:off x="4962418" y="2537717"/>
            <a:ext cx="6222595" cy="2977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FF0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5</a:t>
            </a:r>
            <a:r>
              <a:rPr lang="en-US" sz="5400" b="1" dirty="0">
                <a:solidFill>
                  <a:srgbClr val="00B05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 </a:t>
            </a:r>
            <a:r>
              <a:rPr lang="en-US" sz="54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Listening</a:t>
            </a: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dirty="0"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pic>
        <p:nvPicPr>
          <p:cNvPr id="2050" name="Picture 2" descr="House Clipart Images – Browse 111,154 Stock Photos, Vectors, and Video |  Adobe Stock">
            <a:extLst>
              <a:ext uri="{FF2B5EF4-FFF2-40B4-BE49-F238E27FC236}">
                <a16:creationId xmlns:a16="http://schemas.microsoft.com/office/drawing/2014/main" id="{F3ABE49C-4514-E843-10D2-535BEB631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33180" r="7758" b="36897"/>
          <a:stretch/>
        </p:blipFill>
        <p:spPr bwMode="auto">
          <a:xfrm>
            <a:off x="200024" y="3708972"/>
            <a:ext cx="8943975" cy="28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16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,263 Apartment Building Owner Illustrations &amp; Clip Art - iStock">
            <a:extLst>
              <a:ext uri="{FF2B5EF4-FFF2-40B4-BE49-F238E27FC236}">
                <a16:creationId xmlns:a16="http://schemas.microsoft.com/office/drawing/2014/main" id="{0EDE61EF-4797-9DE6-1109-A65CBFF97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t="3202" r="6467" b="5323"/>
          <a:stretch/>
        </p:blipFill>
        <p:spPr bwMode="auto">
          <a:xfrm>
            <a:off x="7102548" y="1578935"/>
            <a:ext cx="5089452" cy="46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F345A2CE-35EB-A55F-1E15-C36CE7CD99B0}"/>
              </a:ext>
            </a:extLst>
          </p:cNvPr>
          <p:cNvGrpSpPr/>
          <p:nvPr/>
        </p:nvGrpSpPr>
        <p:grpSpPr>
          <a:xfrm>
            <a:off x="0" y="1936349"/>
            <a:ext cx="6181946" cy="3668233"/>
            <a:chOff x="0" y="1936349"/>
            <a:chExt cx="6181946" cy="3668233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BE7BC26E-F1AC-E102-20BE-71C26EE7C599}"/>
                </a:ext>
              </a:extLst>
            </p:cNvPr>
            <p:cNvSpPr txBox="1"/>
            <p:nvPr/>
          </p:nvSpPr>
          <p:spPr>
            <a:xfrm>
              <a:off x="2181446" y="2606201"/>
              <a:ext cx="4000500" cy="2623795"/>
            </a:xfrm>
            <a:prstGeom prst="rect">
              <a:avLst/>
            </a:prstGeom>
            <a:solidFill>
              <a:srgbClr val="FCF5DB">
                <a:alpha val="75000"/>
              </a:srgbClr>
            </a:solidFill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are things that you would hope to find in a rental apartment?</a:t>
              </a:r>
              <a:endParaRPr lang="ar-SA" sz="2800" dirty="0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899E972A-0BBE-E35E-3B1E-715826C00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1" t="9768" r="14075" b="15039"/>
            <a:stretch/>
          </p:blipFill>
          <p:spPr>
            <a:xfrm>
              <a:off x="0" y="1936349"/>
              <a:ext cx="2468525" cy="3668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2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225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225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25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25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C5BC7-A66B-B586-A4A5-1878A9B26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43" b="87961" l="6023" r="94432">
                        <a14:foregroundMark x1="12045" y1="67936" x2="12045" y2="67936"/>
                        <a14:foregroundMark x1="11818" y1="67445" x2="11818" y2="67445"/>
                        <a14:foregroundMark x1="7727" y1="67445" x2="7727" y2="67445"/>
                        <a14:foregroundMark x1="70227" y1="69042" x2="41477" y2="70516"/>
                        <a14:foregroundMark x1="6591" y1="6757" x2="6023" y2="13882"/>
                        <a14:foregroundMark x1="94205" y1="6143" x2="94205" y2="6143"/>
                        <a14:foregroundMark x1="58977" y1="87346" x2="58977" y2="87346"/>
                        <a14:foregroundMark x1="43523" y1="87961" x2="43523" y2="87961"/>
                        <a14:foregroundMark x1="46932" y1="72604" x2="46932" y2="72604"/>
                        <a14:foregroundMark x1="56364" y1="73833" x2="56364" y2="73833"/>
                        <a14:foregroundMark x1="57159" y1="81327" x2="57159" y2="81327"/>
                        <a14:foregroundMark x1="45682" y1="80958" x2="45682" y2="80958"/>
                        <a14:foregroundMark x1="45114" y1="81204" x2="45114" y2="81204"/>
                        <a14:foregroundMark x1="49091" y1="79484" x2="49091" y2="79484"/>
                        <a14:foregroundMark x1="49091" y1="79730" x2="49091" y2="79730"/>
                        <a14:foregroundMark x1="49773" y1="81695" x2="49773" y2="81695"/>
                        <a14:foregroundMark x1="94432" y1="66830" x2="94432" y2="66830"/>
                        <a14:foregroundMark x1="91818" y1="67445" x2="91818" y2="67445"/>
                        <a14:foregroundMark x1="89773" y1="67445" x2="89773" y2="67445"/>
                        <a14:foregroundMark x1="13636" y1="67199" x2="13636" y2="67199"/>
                        <a14:foregroundMark x1="51932" y1="6265" x2="51932" y2="6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" t="4496" r="4156" b="7494"/>
          <a:stretch/>
        </p:blipFill>
        <p:spPr>
          <a:xfrm>
            <a:off x="120240" y="690047"/>
            <a:ext cx="6124908" cy="5885414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06989B8-1821-4D69-8BC4-2C738BBE41B8}"/>
              </a:ext>
            </a:extLst>
          </p:cNvPr>
          <p:cNvGrpSpPr/>
          <p:nvPr/>
        </p:nvGrpSpPr>
        <p:grpSpPr>
          <a:xfrm flipH="1">
            <a:off x="6832175" y="1013291"/>
            <a:ext cx="5359825" cy="3668233"/>
            <a:chOff x="822121" y="1936349"/>
            <a:chExt cx="5359825" cy="3668233"/>
          </a:xfrm>
        </p:grpSpPr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4C0C3A06-DFE5-8E85-F755-F2C0109BFD7F}"/>
                </a:ext>
              </a:extLst>
            </p:cNvPr>
            <p:cNvSpPr txBox="1"/>
            <p:nvPr/>
          </p:nvSpPr>
          <p:spPr>
            <a:xfrm>
              <a:off x="2181446" y="2606201"/>
              <a:ext cx="4000500" cy="2623795"/>
            </a:xfrm>
            <a:prstGeom prst="rect">
              <a:avLst/>
            </a:prstGeom>
            <a:solidFill>
              <a:srgbClr val="FCF5DB">
                <a:alpha val="75000"/>
              </a:srgbClr>
            </a:solidFill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Write on the board things that you would hope to find in a rental apartment.</a:t>
              </a:r>
              <a:endParaRPr lang="ar-SA" sz="2800" dirty="0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CD3F0F37-4719-75BF-FB4E-E542C94EFD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1" t="9768" r="14075" b="15039"/>
            <a:stretch/>
          </p:blipFill>
          <p:spPr>
            <a:xfrm>
              <a:off x="822121" y="1936349"/>
              <a:ext cx="1646404" cy="3668233"/>
            </a:xfrm>
            <a:prstGeom prst="rect">
              <a:avLst/>
            </a:prstGeom>
          </p:spPr>
        </p:pic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8F95223-8A92-5A57-0DC4-15A257BEE1A6}"/>
              </a:ext>
            </a:extLst>
          </p:cNvPr>
          <p:cNvSpPr/>
          <p:nvPr/>
        </p:nvSpPr>
        <p:spPr>
          <a:xfrm>
            <a:off x="1359325" y="1153079"/>
            <a:ext cx="1777430" cy="647272"/>
          </a:xfrm>
          <a:prstGeom prst="rect">
            <a:avLst/>
          </a:prstGeom>
          <a:solidFill>
            <a:srgbClr val="FDC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neighborhood</a:t>
            </a:r>
            <a:endParaRPr lang="ar-SA" sz="2000" b="1" dirty="0">
              <a:solidFill>
                <a:sysClr val="windowText" lastClr="000000"/>
              </a:solidFill>
              <a:latin typeface="MV Boli" panose="02000500030200090000" pitchFamily="2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D6FE2808-F44E-13E4-1A32-B7A40E3A80CB}"/>
              </a:ext>
            </a:extLst>
          </p:cNvPr>
          <p:cNvSpPr/>
          <p:nvPr/>
        </p:nvSpPr>
        <p:spPr>
          <a:xfrm>
            <a:off x="4014130" y="1106517"/>
            <a:ext cx="1777430" cy="647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Convenient </a:t>
            </a:r>
            <a:endParaRPr lang="ar-SA" sz="2000" b="1" dirty="0">
              <a:solidFill>
                <a:sysClr val="windowText" lastClr="000000"/>
              </a:solidFill>
              <a:latin typeface="MV Boli" panose="02000500030200090000" pitchFamily="2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EEB9F13-B44A-A076-6B14-F88440369EB0}"/>
              </a:ext>
            </a:extLst>
          </p:cNvPr>
          <p:cNvSpPr/>
          <p:nvPr/>
        </p:nvSpPr>
        <p:spPr>
          <a:xfrm>
            <a:off x="561926" y="1962789"/>
            <a:ext cx="1777430" cy="647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floor</a:t>
            </a:r>
            <a:endParaRPr lang="ar-SA" sz="2000" b="1" dirty="0">
              <a:solidFill>
                <a:sysClr val="windowText" lastClr="000000"/>
              </a:solidFill>
              <a:latin typeface="MV Boli" panose="02000500030200090000" pitchFamily="2" charset="0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09FDA521-3814-C915-0D37-64904739CC3A}"/>
              </a:ext>
            </a:extLst>
          </p:cNvPr>
          <p:cNvSpPr/>
          <p:nvPr/>
        </p:nvSpPr>
        <p:spPr>
          <a:xfrm>
            <a:off x="2914656" y="2033198"/>
            <a:ext cx="1777430" cy="647272"/>
          </a:xfrm>
          <a:prstGeom prst="rect">
            <a:avLst/>
          </a:prstGeom>
          <a:solidFill>
            <a:srgbClr val="FC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rooms</a:t>
            </a:r>
            <a:endParaRPr lang="ar-SA" sz="2000" b="1" dirty="0">
              <a:solidFill>
                <a:sysClr val="windowText" lastClr="000000"/>
              </a:solidFill>
              <a:latin typeface="MV Boli" panose="02000500030200090000" pitchFamily="2" charset="0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5A7B50-D6F2-5734-F607-CA2D1D530139}"/>
              </a:ext>
            </a:extLst>
          </p:cNvPr>
          <p:cNvSpPr/>
          <p:nvPr/>
        </p:nvSpPr>
        <p:spPr>
          <a:xfrm>
            <a:off x="1398103" y="2934937"/>
            <a:ext cx="1777430" cy="6472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Neighbor</a:t>
            </a:r>
            <a:endParaRPr lang="ar-SA" sz="2000" b="1" dirty="0">
              <a:solidFill>
                <a:sysClr val="windowText" lastClr="000000"/>
              </a:solidFill>
              <a:latin typeface="MV Boli" panose="02000500030200090000" pitchFamily="2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E1A22653-5289-8711-F586-AE15B0062766}"/>
              </a:ext>
            </a:extLst>
          </p:cNvPr>
          <p:cNvSpPr/>
          <p:nvPr/>
        </p:nvSpPr>
        <p:spPr>
          <a:xfrm>
            <a:off x="4064248" y="2945376"/>
            <a:ext cx="1777430" cy="647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Cheap</a:t>
            </a:r>
            <a:endParaRPr lang="ar-SA" sz="2000" b="1" dirty="0">
              <a:solidFill>
                <a:sysClr val="windowText" lastClr="000000"/>
              </a:solidFill>
              <a:latin typeface="MV Boli" panose="02000500030200090000" pitchFamily="2" charset="0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C0EEA7BD-68A3-E6A2-7E1F-AB10C1767876}"/>
              </a:ext>
            </a:extLst>
          </p:cNvPr>
          <p:cNvSpPr/>
          <p:nvPr/>
        </p:nvSpPr>
        <p:spPr>
          <a:xfrm>
            <a:off x="561926" y="3848240"/>
            <a:ext cx="1777430" cy="647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windows</a:t>
            </a:r>
            <a:endParaRPr lang="ar-SA" sz="2000" b="1" dirty="0">
              <a:solidFill>
                <a:sysClr val="windowText" lastClr="000000"/>
              </a:solidFill>
              <a:latin typeface="MV Boli" panose="02000500030200090000" pitchFamily="2" charset="0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602AC9DF-1486-ABA2-9E75-277314228C04}"/>
              </a:ext>
            </a:extLst>
          </p:cNvPr>
          <p:cNvSpPr/>
          <p:nvPr/>
        </p:nvSpPr>
        <p:spPr>
          <a:xfrm>
            <a:off x="3175533" y="3848240"/>
            <a:ext cx="1777430" cy="647272"/>
          </a:xfrm>
          <a:prstGeom prst="rect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modern</a:t>
            </a:r>
            <a:endParaRPr lang="ar-SA" sz="2000" b="1" dirty="0">
              <a:solidFill>
                <a:sysClr val="windowText" lastClr="00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58267"/>
      </p:ext>
    </p:extLst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32BBAC5-6C75-D649-D64A-17361D8470CF}"/>
              </a:ext>
            </a:extLst>
          </p:cNvPr>
          <p:cNvSpPr txBox="1"/>
          <p:nvPr/>
        </p:nvSpPr>
        <p:spPr>
          <a:xfrm>
            <a:off x="3102795" y="1957697"/>
            <a:ext cx="616449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Listen to the real estate agent talk about important factors to consider when looking for an apartment to rent.</a:t>
            </a:r>
            <a:endParaRPr lang="ar-SA" sz="2400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pic>
        <p:nvPicPr>
          <p:cNvPr id="6" name="Picture 6" descr="Headphone Icon Stock Illustrations – 43,421 Headphone Icon Stock  Illustrations, Vectors &amp; Clipart - Dreamstime">
            <a:extLst>
              <a:ext uri="{FF2B5EF4-FFF2-40B4-BE49-F238E27FC236}">
                <a16:creationId xmlns:a16="http://schemas.microsoft.com/office/drawing/2014/main" id="{186BF0AD-3F43-A397-0446-B9E13D6A9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18381" r="9907" b="22526"/>
          <a:stretch/>
        </p:blipFill>
        <p:spPr bwMode="auto">
          <a:xfrm>
            <a:off x="9107744" y="4114441"/>
            <a:ext cx="2702104" cy="17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ree Girl reading book clipart,Free PNG – KIDAHA">
            <a:extLst>
              <a:ext uri="{FF2B5EF4-FFF2-40B4-BE49-F238E27FC236}">
                <a16:creationId xmlns:a16="http://schemas.microsoft.com/office/drawing/2014/main" id="{55C306BF-527E-D864-A9B2-DDEF166FD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2800" r="25935" b="11305"/>
          <a:stretch/>
        </p:blipFill>
        <p:spPr bwMode="auto">
          <a:xfrm>
            <a:off x="9577552" y="5085707"/>
            <a:ext cx="1762488" cy="180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G Bk 4 F-SA_'17_1-08">
            <a:hlinkClick r:id="" action="ppaction://media"/>
            <a:extLst>
              <a:ext uri="{FF2B5EF4-FFF2-40B4-BE49-F238E27FC236}">
                <a16:creationId xmlns:a16="http://schemas.microsoft.com/office/drawing/2014/main" id="{63556AD4-D7EB-A755-1535-7EAA94ADD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9313" y="565079"/>
            <a:ext cx="774230" cy="774230"/>
          </a:xfrm>
          <a:prstGeom prst="rect">
            <a:avLst/>
          </a:prstGeom>
        </p:spPr>
      </p:pic>
      <p:pic>
        <p:nvPicPr>
          <p:cNvPr id="9" name="Picture 2" descr="6,263 Apartment Building Owner Illustrations &amp; Clip Art - iStock">
            <a:extLst>
              <a:ext uri="{FF2B5EF4-FFF2-40B4-BE49-F238E27FC236}">
                <a16:creationId xmlns:a16="http://schemas.microsoft.com/office/drawing/2014/main" id="{113AC3C5-8D3E-0890-ED93-8AD7CD231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t="3202" r="6467" b="5323"/>
          <a:stretch/>
        </p:blipFill>
        <p:spPr bwMode="auto">
          <a:xfrm>
            <a:off x="134791" y="3914454"/>
            <a:ext cx="4057065" cy="29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6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77B9027-0B06-C239-7BF8-F782B8D66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48" y="1654859"/>
            <a:ext cx="7110108" cy="485895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47FCBBF-BDE7-1336-92D0-ECECF4B1F855}"/>
              </a:ext>
            </a:extLst>
          </p:cNvPr>
          <p:cNvSpPr txBox="1"/>
          <p:nvPr/>
        </p:nvSpPr>
        <p:spPr>
          <a:xfrm>
            <a:off x="2537715" y="64642"/>
            <a:ext cx="895531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Listen to the real estate agent talk about important factors to consider when looking for an apartment to rent. </a:t>
            </a:r>
            <a:r>
              <a:rPr lang="en-US" sz="2400" dirty="0"/>
              <a:t> </a:t>
            </a:r>
            <a:r>
              <a:rPr lang="en-US" sz="2800" b="1" u="sng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Tick     the factors mentioned</a:t>
            </a:r>
            <a:endParaRPr lang="ar-SA" sz="2400" b="1" u="sng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pic>
        <p:nvPicPr>
          <p:cNvPr id="5" name="Picture 6" descr="Headphone Icon Stock Illustrations – 43,421 Headphone Icon Stock  Illustrations, Vectors &amp; Clipart - Dreamstime">
            <a:extLst>
              <a:ext uri="{FF2B5EF4-FFF2-40B4-BE49-F238E27FC236}">
                <a16:creationId xmlns:a16="http://schemas.microsoft.com/office/drawing/2014/main" id="{A78A0797-EB07-4BF6-46F6-5C84635CD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18381" r="9907" b="22526"/>
          <a:stretch/>
        </p:blipFill>
        <p:spPr bwMode="auto">
          <a:xfrm>
            <a:off x="9921248" y="4950940"/>
            <a:ext cx="1993187" cy="14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ree Girl reading book clipart,Free PNG – KIDAHA">
            <a:extLst>
              <a:ext uri="{FF2B5EF4-FFF2-40B4-BE49-F238E27FC236}">
                <a16:creationId xmlns:a16="http://schemas.microsoft.com/office/drawing/2014/main" id="{78F8F2E7-F737-F188-CD37-6C5206C2E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2800" r="25935" b="11305"/>
          <a:stretch/>
        </p:blipFill>
        <p:spPr bwMode="auto">
          <a:xfrm>
            <a:off x="10342652" y="5680147"/>
            <a:ext cx="1150381" cy="11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G Bk 4 F-SA_'17_1-08">
            <a:hlinkClick r:id="" action="ppaction://media"/>
            <a:extLst>
              <a:ext uri="{FF2B5EF4-FFF2-40B4-BE49-F238E27FC236}">
                <a16:creationId xmlns:a16="http://schemas.microsoft.com/office/drawing/2014/main" id="{F34A76EC-8D05-AF24-6F24-76176084B7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9313" y="565079"/>
            <a:ext cx="774230" cy="774230"/>
          </a:xfrm>
          <a:prstGeom prst="rect">
            <a:avLst/>
          </a:prstGeom>
        </p:spPr>
      </p:pic>
      <p:pic>
        <p:nvPicPr>
          <p:cNvPr id="8" name="Picture 2" descr="6,263 Apartment Building Owner Illustrations &amp; Clip Art - iStock">
            <a:extLst>
              <a:ext uri="{FF2B5EF4-FFF2-40B4-BE49-F238E27FC236}">
                <a16:creationId xmlns:a16="http://schemas.microsoft.com/office/drawing/2014/main" id="{D8352B11-85BB-58BF-310C-042611F6B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t="3202" r="6467" b="5323"/>
          <a:stretch/>
        </p:blipFill>
        <p:spPr bwMode="auto">
          <a:xfrm>
            <a:off x="139482" y="5537771"/>
            <a:ext cx="1819661" cy="132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9523124-8916-EA2C-CF4B-D5B3D63262C3}"/>
              </a:ext>
            </a:extLst>
          </p:cNvPr>
          <p:cNvSpPr/>
          <p:nvPr/>
        </p:nvSpPr>
        <p:spPr>
          <a:xfrm>
            <a:off x="3466181" y="952194"/>
            <a:ext cx="581837" cy="3155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endParaRPr lang="ar-SA" sz="24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959C62-1FDF-3579-70FC-F94072A87660}"/>
              </a:ext>
            </a:extLst>
          </p:cNvPr>
          <p:cNvSpPr txBox="1"/>
          <p:nvPr/>
        </p:nvSpPr>
        <p:spPr>
          <a:xfrm>
            <a:off x="2537715" y="1654859"/>
            <a:ext cx="410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endParaRPr lang="ar-SA" sz="3200" b="1" dirty="0">
              <a:solidFill>
                <a:srgbClr val="FFC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32D6D5D-068A-7189-009E-8B2CD1364B41}"/>
              </a:ext>
            </a:extLst>
          </p:cNvPr>
          <p:cNvSpPr txBox="1"/>
          <p:nvPr/>
        </p:nvSpPr>
        <p:spPr>
          <a:xfrm>
            <a:off x="2537715" y="2119339"/>
            <a:ext cx="410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endParaRPr lang="ar-SA" sz="3200" b="1" dirty="0">
              <a:solidFill>
                <a:srgbClr val="FFC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2661540-5E05-9660-9A31-24BF7271D887}"/>
              </a:ext>
            </a:extLst>
          </p:cNvPr>
          <p:cNvSpPr txBox="1"/>
          <p:nvPr/>
        </p:nvSpPr>
        <p:spPr>
          <a:xfrm>
            <a:off x="2537715" y="2583819"/>
            <a:ext cx="410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endParaRPr lang="ar-SA" sz="3200" b="1" dirty="0">
              <a:solidFill>
                <a:srgbClr val="FFC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22CCD73-E26A-B953-3939-71A89C2F21BC}"/>
              </a:ext>
            </a:extLst>
          </p:cNvPr>
          <p:cNvSpPr txBox="1"/>
          <p:nvPr/>
        </p:nvSpPr>
        <p:spPr>
          <a:xfrm>
            <a:off x="2537715" y="4036094"/>
            <a:ext cx="410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endParaRPr lang="ar-SA" sz="3200" b="1" dirty="0">
              <a:solidFill>
                <a:srgbClr val="FFC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47A3A68-D88A-1B00-6D47-3C892E6985B3}"/>
              </a:ext>
            </a:extLst>
          </p:cNvPr>
          <p:cNvSpPr txBox="1"/>
          <p:nvPr/>
        </p:nvSpPr>
        <p:spPr>
          <a:xfrm>
            <a:off x="2537715" y="5488369"/>
            <a:ext cx="410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endParaRPr lang="ar-SA" sz="3200" b="1" dirty="0">
              <a:solidFill>
                <a:srgbClr val="FFC00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B9FE10A-96D7-78CC-7347-D12F33576B80}"/>
              </a:ext>
            </a:extLst>
          </p:cNvPr>
          <p:cNvSpPr txBox="1"/>
          <p:nvPr/>
        </p:nvSpPr>
        <p:spPr>
          <a:xfrm>
            <a:off x="2537713" y="5868894"/>
            <a:ext cx="410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endParaRPr lang="ar-SA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3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289</Words>
  <Application>Microsoft Office PowerPoint</Application>
  <PresentationFormat>شاشة عريضة</PresentationFormat>
  <Paragraphs>56</Paragraphs>
  <Slides>16</Slides>
  <Notes>5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HelveticaNeue</vt:lpstr>
      <vt:lpstr>MV Boli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</cp:revision>
  <dcterms:created xsi:type="dcterms:W3CDTF">2023-01-15T18:59:48Z</dcterms:created>
  <dcterms:modified xsi:type="dcterms:W3CDTF">2023-01-16T19:14:12Z</dcterms:modified>
</cp:coreProperties>
</file>