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ms-powerpoint.presentation.macroEnabled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9" r:id="rId13"/>
    <p:sldId id="267" r:id="rId14"/>
    <p:sldId id="268" r:id="rId15"/>
    <p:sldId id="270" r:id="rId16"/>
    <p:sldId id="271" r:id="rId17"/>
    <p:sldId id="272" r:id="rId18"/>
    <p:sldId id="273" r:id="rId19"/>
    <p:sldId id="274" r:id="rId20"/>
    <p:sldId id="276" r:id="rId21"/>
    <p:sldId id="275" r:id="rId22"/>
    <p:sldId id="281" r:id="rId23"/>
    <p:sldId id="282" r:id="rId24"/>
    <p:sldId id="285" r:id="rId25"/>
    <p:sldId id="284" r:id="rId26"/>
    <p:sldId id="283" r:id="rId27"/>
    <p:sldId id="278" r:id="rId28"/>
    <p:sldId id="280" r:id="rId29"/>
    <p:sldId id="279" r:id="rId30"/>
  </p:sldIdLst>
  <p:sldSz cx="12192000" cy="6858000"/>
  <p:notesSz cx="6858000" cy="9144000"/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2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85000" autoAdjust="0"/>
    <p:restoredTop sz="94660"/>
  </p:normalViewPr>
  <p:slideViewPr>
    <p:cSldViewPr snapToGrid="0">
      <p:cViewPr varScale="1">
        <p:scale>
          <a:sx n="65" d="100"/>
          <a:sy n="65" d="100"/>
        </p:scale>
        <p:origin x="858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hyperlink" Target="https://t.me/omomar_math" TargetMode="External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Relationship Id="rId4" Type="http://schemas.openxmlformats.org/officeDocument/2006/relationships/hyperlink" Target="https://t.me/Omomar2233" TargetMode="Externa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hyperlink" Target="https://t.me/omomar_math" TargetMode="External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Relationship Id="rId4" Type="http://schemas.openxmlformats.org/officeDocument/2006/relationships/hyperlink" Target="https://t.me/Omomar2233" TargetMode="Externa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hyperlink" Target="https://t.me/omomar_math" TargetMode="External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Relationship Id="rId4" Type="http://schemas.openxmlformats.org/officeDocument/2006/relationships/hyperlink" Target="https://t.me/Omomar2233" TargetMode="Externa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hyperlink" Target="https://t.me/omomar_math" TargetMode="External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Relationship Id="rId4" Type="http://schemas.openxmlformats.org/officeDocument/2006/relationships/hyperlink" Target="https://t.me/Omomar2233" TargetMode="Externa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hyperlink" Target="https://t.me/omomar_math" TargetMode="External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Relationship Id="rId4" Type="http://schemas.openxmlformats.org/officeDocument/2006/relationships/hyperlink" Target="https://t.me/Omomar2233" TargetMode="Externa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مجموعة 2">
            <a:extLst>
              <a:ext uri="{FF2B5EF4-FFF2-40B4-BE49-F238E27FC236}">
                <a16:creationId xmlns:a16="http://schemas.microsoft.com/office/drawing/2014/main" id="{6DF9754A-03C3-0C84-464F-BCC5049B9159}"/>
              </a:ext>
            </a:extLst>
          </p:cNvPr>
          <p:cNvGrpSpPr/>
          <p:nvPr userDrawn="1"/>
        </p:nvGrpSpPr>
        <p:grpSpPr>
          <a:xfrm>
            <a:off x="-235974" y="6380677"/>
            <a:ext cx="2238945" cy="409694"/>
            <a:chOff x="1012065" y="6193557"/>
            <a:chExt cx="1988212" cy="184666"/>
          </a:xfrm>
          <a:noFill/>
        </p:grpSpPr>
        <p:pic>
          <p:nvPicPr>
            <p:cNvPr id="4" name="Picture 2" descr="حذف التلغرام - موضوع">
              <a:extLst>
                <a:ext uri="{FF2B5EF4-FFF2-40B4-BE49-F238E27FC236}">
                  <a16:creationId xmlns:a16="http://schemas.microsoft.com/office/drawing/2014/main" id="{4EEF33ED-35C7-89B1-0759-99766EF6DCBA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95827" y="6193557"/>
              <a:ext cx="475850" cy="184666"/>
            </a:xfrm>
            <a:prstGeom prst="rect">
              <a:avLst/>
            </a:prstGeom>
            <a:grpFill/>
            <a:ln>
              <a:noFill/>
            </a:ln>
          </p:spPr>
        </p:pic>
        <p:sp>
          <p:nvSpPr>
            <p:cNvPr id="5" name="مربع نص 4">
              <a:hlinkClick r:id="rId3"/>
              <a:extLst>
                <a:ext uri="{FF2B5EF4-FFF2-40B4-BE49-F238E27FC236}">
                  <a16:creationId xmlns:a16="http://schemas.microsoft.com/office/drawing/2014/main" id="{60F64D91-0603-67B6-BCC2-980948C7CB6D}"/>
                </a:ext>
              </a:extLst>
            </p:cNvPr>
            <p:cNvSpPr txBox="1"/>
            <p:nvPr userDrawn="1"/>
          </p:nvSpPr>
          <p:spPr>
            <a:xfrm>
              <a:off x="1012065" y="6193557"/>
              <a:ext cx="1988212" cy="166473"/>
            </a:xfrm>
            <a:prstGeom prst="rect">
              <a:avLst/>
            </a:prstGeom>
            <a:grpFill/>
            <a:ln>
              <a:noFill/>
            </a:ln>
          </p:spPr>
          <p:txBody>
            <a:bodyPr wrap="square" rtlCol="1">
              <a:spAutoFit/>
            </a:bodyPr>
            <a:lstStyle/>
            <a:p>
              <a:r>
                <a:rPr lang="en-US" dirty="0"/>
                <a:t> </a:t>
              </a:r>
              <a:r>
                <a:rPr lang="en-US" dirty="0">
                  <a:hlinkClick r:id="rId4"/>
                </a:rPr>
                <a:t>Omomar2233</a:t>
              </a:r>
              <a:endParaRPr lang="ar-SA" dirty="0"/>
            </a:p>
          </p:txBody>
        </p:sp>
      </p:grpSp>
      <p:sp>
        <p:nvSpPr>
          <p:cNvPr id="6" name="مستطيل 5">
            <a:extLst>
              <a:ext uri="{FF2B5EF4-FFF2-40B4-BE49-F238E27FC236}">
                <a16:creationId xmlns:a16="http://schemas.microsoft.com/office/drawing/2014/main" id="{5EE40E64-8D97-5FDA-E418-DA81E907E053}"/>
              </a:ext>
            </a:extLst>
          </p:cNvPr>
          <p:cNvSpPr/>
          <p:nvPr userDrawn="1"/>
        </p:nvSpPr>
        <p:spPr>
          <a:xfrm rot="16200000">
            <a:off x="6940837" y="1646904"/>
            <a:ext cx="221963" cy="987724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9191108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968947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مجموعة 2">
            <a:extLst>
              <a:ext uri="{FF2B5EF4-FFF2-40B4-BE49-F238E27FC236}">
                <a16:creationId xmlns:a16="http://schemas.microsoft.com/office/drawing/2014/main" id="{6DF9754A-03C3-0C84-464F-BCC5049B9159}"/>
              </a:ext>
            </a:extLst>
          </p:cNvPr>
          <p:cNvGrpSpPr/>
          <p:nvPr userDrawn="1"/>
        </p:nvGrpSpPr>
        <p:grpSpPr>
          <a:xfrm>
            <a:off x="-235974" y="6380677"/>
            <a:ext cx="2238945" cy="409694"/>
            <a:chOff x="1012065" y="6193557"/>
            <a:chExt cx="1988212" cy="184666"/>
          </a:xfrm>
          <a:noFill/>
        </p:grpSpPr>
        <p:pic>
          <p:nvPicPr>
            <p:cNvPr id="4" name="Picture 2" descr="حذف التلغرام - موضوع">
              <a:extLst>
                <a:ext uri="{FF2B5EF4-FFF2-40B4-BE49-F238E27FC236}">
                  <a16:creationId xmlns:a16="http://schemas.microsoft.com/office/drawing/2014/main" id="{4EEF33ED-35C7-89B1-0759-99766EF6DCBA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95827" y="6193557"/>
              <a:ext cx="475850" cy="184666"/>
            </a:xfrm>
            <a:prstGeom prst="rect">
              <a:avLst/>
            </a:prstGeom>
            <a:grpFill/>
            <a:ln>
              <a:noFill/>
            </a:ln>
          </p:spPr>
        </p:pic>
        <p:sp>
          <p:nvSpPr>
            <p:cNvPr id="5" name="مربع نص 4">
              <a:hlinkClick r:id="rId3"/>
              <a:extLst>
                <a:ext uri="{FF2B5EF4-FFF2-40B4-BE49-F238E27FC236}">
                  <a16:creationId xmlns:a16="http://schemas.microsoft.com/office/drawing/2014/main" id="{60F64D91-0603-67B6-BCC2-980948C7CB6D}"/>
                </a:ext>
              </a:extLst>
            </p:cNvPr>
            <p:cNvSpPr txBox="1"/>
            <p:nvPr userDrawn="1"/>
          </p:nvSpPr>
          <p:spPr>
            <a:xfrm>
              <a:off x="1012065" y="6193557"/>
              <a:ext cx="1988212" cy="166473"/>
            </a:xfrm>
            <a:prstGeom prst="rect">
              <a:avLst/>
            </a:prstGeom>
            <a:grpFill/>
            <a:ln>
              <a:noFill/>
            </a:ln>
          </p:spPr>
          <p:txBody>
            <a:bodyPr wrap="square" rtlCol="1">
              <a:spAutoFit/>
            </a:bodyPr>
            <a:lstStyle/>
            <a:p>
              <a:r>
                <a:rPr lang="en-US" dirty="0"/>
                <a:t> </a:t>
              </a:r>
              <a:r>
                <a:rPr lang="en-US" dirty="0">
                  <a:hlinkClick r:id="rId4"/>
                </a:rPr>
                <a:t>Omomar2233</a:t>
              </a:r>
              <a:endParaRPr lang="ar-SA" dirty="0"/>
            </a:p>
          </p:txBody>
        </p:sp>
      </p:grpSp>
      <p:sp>
        <p:nvSpPr>
          <p:cNvPr id="6" name="مستطيل 5">
            <a:extLst>
              <a:ext uri="{FF2B5EF4-FFF2-40B4-BE49-F238E27FC236}">
                <a16:creationId xmlns:a16="http://schemas.microsoft.com/office/drawing/2014/main" id="{5EE40E64-8D97-5FDA-E418-DA81E907E053}"/>
              </a:ext>
            </a:extLst>
          </p:cNvPr>
          <p:cNvSpPr/>
          <p:nvPr userDrawn="1"/>
        </p:nvSpPr>
        <p:spPr>
          <a:xfrm rot="16200000">
            <a:off x="6940837" y="1646904"/>
            <a:ext cx="221963" cy="987724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2710307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مجموعة 2">
            <a:extLst>
              <a:ext uri="{FF2B5EF4-FFF2-40B4-BE49-F238E27FC236}">
                <a16:creationId xmlns:a16="http://schemas.microsoft.com/office/drawing/2014/main" id="{6DF9754A-03C3-0C84-464F-BCC5049B9159}"/>
              </a:ext>
            </a:extLst>
          </p:cNvPr>
          <p:cNvGrpSpPr/>
          <p:nvPr userDrawn="1"/>
        </p:nvGrpSpPr>
        <p:grpSpPr>
          <a:xfrm>
            <a:off x="-235974" y="6380677"/>
            <a:ext cx="2238945" cy="409694"/>
            <a:chOff x="1012065" y="6193557"/>
            <a:chExt cx="1988212" cy="184666"/>
          </a:xfrm>
          <a:noFill/>
        </p:grpSpPr>
        <p:pic>
          <p:nvPicPr>
            <p:cNvPr id="4" name="Picture 2" descr="حذف التلغرام - موضوع">
              <a:extLst>
                <a:ext uri="{FF2B5EF4-FFF2-40B4-BE49-F238E27FC236}">
                  <a16:creationId xmlns:a16="http://schemas.microsoft.com/office/drawing/2014/main" id="{4EEF33ED-35C7-89B1-0759-99766EF6DCBA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95827" y="6193557"/>
              <a:ext cx="475850" cy="184666"/>
            </a:xfrm>
            <a:prstGeom prst="rect">
              <a:avLst/>
            </a:prstGeom>
            <a:grpFill/>
            <a:ln>
              <a:noFill/>
            </a:ln>
          </p:spPr>
        </p:pic>
        <p:sp>
          <p:nvSpPr>
            <p:cNvPr id="5" name="مربع نص 4">
              <a:hlinkClick r:id="rId3"/>
              <a:extLst>
                <a:ext uri="{FF2B5EF4-FFF2-40B4-BE49-F238E27FC236}">
                  <a16:creationId xmlns:a16="http://schemas.microsoft.com/office/drawing/2014/main" id="{60F64D91-0603-67B6-BCC2-980948C7CB6D}"/>
                </a:ext>
              </a:extLst>
            </p:cNvPr>
            <p:cNvSpPr txBox="1"/>
            <p:nvPr userDrawn="1"/>
          </p:nvSpPr>
          <p:spPr>
            <a:xfrm>
              <a:off x="1012065" y="6193557"/>
              <a:ext cx="1988212" cy="166473"/>
            </a:xfrm>
            <a:prstGeom prst="rect">
              <a:avLst/>
            </a:prstGeom>
            <a:grpFill/>
            <a:ln>
              <a:noFill/>
            </a:ln>
          </p:spPr>
          <p:txBody>
            <a:bodyPr wrap="square" rtlCol="1">
              <a:spAutoFit/>
            </a:bodyPr>
            <a:lstStyle/>
            <a:p>
              <a:r>
                <a:rPr lang="en-US" dirty="0"/>
                <a:t> </a:t>
              </a:r>
              <a:r>
                <a:rPr lang="en-US" dirty="0">
                  <a:hlinkClick r:id="rId4"/>
                </a:rPr>
                <a:t>Omomar2233</a:t>
              </a:r>
              <a:endParaRPr lang="ar-SA" dirty="0"/>
            </a:p>
          </p:txBody>
        </p:sp>
      </p:grpSp>
      <p:sp>
        <p:nvSpPr>
          <p:cNvPr id="6" name="مستطيل 5">
            <a:extLst>
              <a:ext uri="{FF2B5EF4-FFF2-40B4-BE49-F238E27FC236}">
                <a16:creationId xmlns:a16="http://schemas.microsoft.com/office/drawing/2014/main" id="{5EE40E64-8D97-5FDA-E418-DA81E907E053}"/>
              </a:ext>
            </a:extLst>
          </p:cNvPr>
          <p:cNvSpPr/>
          <p:nvPr userDrawn="1"/>
        </p:nvSpPr>
        <p:spPr>
          <a:xfrm rot="16200000">
            <a:off x="6940837" y="1646904"/>
            <a:ext cx="221963" cy="987724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6341331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مجموعة 2">
            <a:extLst>
              <a:ext uri="{FF2B5EF4-FFF2-40B4-BE49-F238E27FC236}">
                <a16:creationId xmlns:a16="http://schemas.microsoft.com/office/drawing/2014/main" id="{6DF9754A-03C3-0C84-464F-BCC5049B9159}"/>
              </a:ext>
            </a:extLst>
          </p:cNvPr>
          <p:cNvGrpSpPr/>
          <p:nvPr userDrawn="1"/>
        </p:nvGrpSpPr>
        <p:grpSpPr>
          <a:xfrm>
            <a:off x="-235974" y="6380677"/>
            <a:ext cx="2238945" cy="409694"/>
            <a:chOff x="1012065" y="6193557"/>
            <a:chExt cx="1988212" cy="184666"/>
          </a:xfrm>
          <a:noFill/>
        </p:grpSpPr>
        <p:pic>
          <p:nvPicPr>
            <p:cNvPr id="4" name="Picture 2" descr="حذف التلغرام - موضوع">
              <a:extLst>
                <a:ext uri="{FF2B5EF4-FFF2-40B4-BE49-F238E27FC236}">
                  <a16:creationId xmlns:a16="http://schemas.microsoft.com/office/drawing/2014/main" id="{4EEF33ED-35C7-89B1-0759-99766EF6DCBA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95827" y="6193557"/>
              <a:ext cx="475850" cy="184666"/>
            </a:xfrm>
            <a:prstGeom prst="rect">
              <a:avLst/>
            </a:prstGeom>
            <a:grpFill/>
            <a:ln>
              <a:noFill/>
            </a:ln>
          </p:spPr>
        </p:pic>
        <p:sp>
          <p:nvSpPr>
            <p:cNvPr id="5" name="مربع نص 4">
              <a:hlinkClick r:id="rId3"/>
              <a:extLst>
                <a:ext uri="{FF2B5EF4-FFF2-40B4-BE49-F238E27FC236}">
                  <a16:creationId xmlns:a16="http://schemas.microsoft.com/office/drawing/2014/main" id="{60F64D91-0603-67B6-BCC2-980948C7CB6D}"/>
                </a:ext>
              </a:extLst>
            </p:cNvPr>
            <p:cNvSpPr txBox="1"/>
            <p:nvPr userDrawn="1"/>
          </p:nvSpPr>
          <p:spPr>
            <a:xfrm>
              <a:off x="1012065" y="6193557"/>
              <a:ext cx="1988212" cy="166473"/>
            </a:xfrm>
            <a:prstGeom prst="rect">
              <a:avLst/>
            </a:prstGeom>
            <a:grpFill/>
            <a:ln>
              <a:noFill/>
            </a:ln>
          </p:spPr>
          <p:txBody>
            <a:bodyPr wrap="square" rtlCol="1">
              <a:spAutoFit/>
            </a:bodyPr>
            <a:lstStyle/>
            <a:p>
              <a:r>
                <a:rPr lang="en-US" dirty="0"/>
                <a:t> </a:t>
              </a:r>
              <a:r>
                <a:rPr lang="en-US" dirty="0">
                  <a:hlinkClick r:id="rId4"/>
                </a:rPr>
                <a:t>Omomar2233</a:t>
              </a:r>
              <a:endParaRPr lang="ar-SA" dirty="0"/>
            </a:p>
          </p:txBody>
        </p:sp>
      </p:grpSp>
      <p:sp>
        <p:nvSpPr>
          <p:cNvPr id="6" name="مستطيل 5">
            <a:extLst>
              <a:ext uri="{FF2B5EF4-FFF2-40B4-BE49-F238E27FC236}">
                <a16:creationId xmlns:a16="http://schemas.microsoft.com/office/drawing/2014/main" id="{5EE40E64-8D97-5FDA-E418-DA81E907E053}"/>
              </a:ext>
            </a:extLst>
          </p:cNvPr>
          <p:cNvSpPr/>
          <p:nvPr userDrawn="1"/>
        </p:nvSpPr>
        <p:spPr>
          <a:xfrm rot="16200000">
            <a:off x="6940837" y="1646904"/>
            <a:ext cx="221963" cy="987724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3777157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مجموعة 2">
            <a:extLst>
              <a:ext uri="{FF2B5EF4-FFF2-40B4-BE49-F238E27FC236}">
                <a16:creationId xmlns:a16="http://schemas.microsoft.com/office/drawing/2014/main" id="{6DF9754A-03C3-0C84-464F-BCC5049B9159}"/>
              </a:ext>
            </a:extLst>
          </p:cNvPr>
          <p:cNvGrpSpPr/>
          <p:nvPr userDrawn="1"/>
        </p:nvGrpSpPr>
        <p:grpSpPr>
          <a:xfrm>
            <a:off x="-235974" y="6380677"/>
            <a:ext cx="2238945" cy="409694"/>
            <a:chOff x="1012065" y="6193557"/>
            <a:chExt cx="1988212" cy="184666"/>
          </a:xfrm>
          <a:noFill/>
        </p:grpSpPr>
        <p:pic>
          <p:nvPicPr>
            <p:cNvPr id="4" name="Picture 2" descr="حذف التلغرام - موضوع">
              <a:extLst>
                <a:ext uri="{FF2B5EF4-FFF2-40B4-BE49-F238E27FC236}">
                  <a16:creationId xmlns:a16="http://schemas.microsoft.com/office/drawing/2014/main" id="{4EEF33ED-35C7-89B1-0759-99766EF6DCBA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95827" y="6193557"/>
              <a:ext cx="475850" cy="184666"/>
            </a:xfrm>
            <a:prstGeom prst="rect">
              <a:avLst/>
            </a:prstGeom>
            <a:grpFill/>
            <a:ln>
              <a:noFill/>
            </a:ln>
          </p:spPr>
        </p:pic>
        <p:sp>
          <p:nvSpPr>
            <p:cNvPr id="5" name="مربع نص 4">
              <a:hlinkClick r:id="rId3"/>
              <a:extLst>
                <a:ext uri="{FF2B5EF4-FFF2-40B4-BE49-F238E27FC236}">
                  <a16:creationId xmlns:a16="http://schemas.microsoft.com/office/drawing/2014/main" id="{60F64D91-0603-67B6-BCC2-980948C7CB6D}"/>
                </a:ext>
              </a:extLst>
            </p:cNvPr>
            <p:cNvSpPr txBox="1"/>
            <p:nvPr userDrawn="1"/>
          </p:nvSpPr>
          <p:spPr>
            <a:xfrm>
              <a:off x="1012065" y="6193557"/>
              <a:ext cx="1988212" cy="166473"/>
            </a:xfrm>
            <a:prstGeom prst="rect">
              <a:avLst/>
            </a:prstGeom>
            <a:grpFill/>
            <a:ln>
              <a:noFill/>
            </a:ln>
          </p:spPr>
          <p:txBody>
            <a:bodyPr wrap="square" rtlCol="1">
              <a:spAutoFit/>
            </a:bodyPr>
            <a:lstStyle/>
            <a:p>
              <a:r>
                <a:rPr lang="en-US" dirty="0"/>
                <a:t> </a:t>
              </a:r>
              <a:r>
                <a:rPr lang="en-US" dirty="0">
                  <a:hlinkClick r:id="rId4"/>
                </a:rPr>
                <a:t>Omomar2233</a:t>
              </a:r>
              <a:endParaRPr lang="ar-SA" dirty="0"/>
            </a:p>
          </p:txBody>
        </p:sp>
      </p:grpSp>
      <p:sp>
        <p:nvSpPr>
          <p:cNvPr id="6" name="مستطيل 5">
            <a:extLst>
              <a:ext uri="{FF2B5EF4-FFF2-40B4-BE49-F238E27FC236}">
                <a16:creationId xmlns:a16="http://schemas.microsoft.com/office/drawing/2014/main" id="{5EE40E64-8D97-5FDA-E418-DA81E907E053}"/>
              </a:ext>
            </a:extLst>
          </p:cNvPr>
          <p:cNvSpPr/>
          <p:nvPr userDrawn="1"/>
        </p:nvSpPr>
        <p:spPr>
          <a:xfrm rot="16200000">
            <a:off x="6940837" y="1646904"/>
            <a:ext cx="221963" cy="987724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7482826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762456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729163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923023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679270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hyperlink" Target="file:///C:\Users\Hamee\Desktop\&#1603;&#1578;&#1576;%20&#1575;&#1604;&#1605;&#1585;&#1581;&#1604;&#1577;%20&#1575;&#1604;&#1579;&#1575;&#1606;&#1608;&#1610;&#1577;\&#1585;&#1610;&#1575;&#1590;&#1610;&#1575;&#1578;%202.pdf" TargetMode="External"/><Relationship Id="rId18" Type="http://schemas.openxmlformats.org/officeDocument/2006/relationships/hyperlink" Target="https://t.me/Omomar2233" TargetMode="Externa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jpg"/><Relationship Id="rId17" Type="http://schemas.openxmlformats.org/officeDocument/2006/relationships/hyperlink" Target="https://t.me/omomar_math" TargetMode="Externa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jp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2">
            <a:alphaModFix amt="5000"/>
            <a:lum/>
          </a:blip>
          <a:srcRect/>
          <a:stretch>
            <a:fillRect t="-39000" b="-3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جدول 7">
            <a:extLst>
              <a:ext uri="{FF2B5EF4-FFF2-40B4-BE49-F238E27FC236}">
                <a16:creationId xmlns:a16="http://schemas.microsoft.com/office/drawing/2014/main" id="{4E0DBC29-9E06-49D7-ACBC-982446AF905E}"/>
              </a:ext>
            </a:extLst>
          </p:cNvPr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3704711195"/>
              </p:ext>
            </p:extLst>
          </p:nvPr>
        </p:nvGraphicFramePr>
        <p:xfrm>
          <a:off x="256727" y="111285"/>
          <a:ext cx="11733712" cy="792480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1261648">
                  <a:extLst>
                    <a:ext uri="{9D8B030D-6E8A-4147-A177-3AD203B41FA5}">
                      <a16:colId xmlns:a16="http://schemas.microsoft.com/office/drawing/2014/main" val="1629422318"/>
                    </a:ext>
                  </a:extLst>
                </a:gridCol>
                <a:gridCol w="1261648">
                  <a:extLst>
                    <a:ext uri="{9D8B030D-6E8A-4147-A177-3AD203B41FA5}">
                      <a16:colId xmlns:a16="http://schemas.microsoft.com/office/drawing/2014/main" val="2111411381"/>
                    </a:ext>
                  </a:extLst>
                </a:gridCol>
                <a:gridCol w="1231291">
                  <a:extLst>
                    <a:ext uri="{9D8B030D-6E8A-4147-A177-3AD203B41FA5}">
                      <a16:colId xmlns:a16="http://schemas.microsoft.com/office/drawing/2014/main" val="1317462419"/>
                    </a:ext>
                  </a:extLst>
                </a:gridCol>
                <a:gridCol w="1212320">
                  <a:extLst>
                    <a:ext uri="{9D8B030D-6E8A-4147-A177-3AD203B41FA5}">
                      <a16:colId xmlns:a16="http://schemas.microsoft.com/office/drawing/2014/main" val="626054206"/>
                    </a:ext>
                  </a:extLst>
                </a:gridCol>
                <a:gridCol w="1212320">
                  <a:extLst>
                    <a:ext uri="{9D8B030D-6E8A-4147-A177-3AD203B41FA5}">
                      <a16:colId xmlns:a16="http://schemas.microsoft.com/office/drawing/2014/main" val="2067284156"/>
                    </a:ext>
                  </a:extLst>
                </a:gridCol>
                <a:gridCol w="1229394">
                  <a:extLst>
                    <a:ext uri="{9D8B030D-6E8A-4147-A177-3AD203B41FA5}">
                      <a16:colId xmlns:a16="http://schemas.microsoft.com/office/drawing/2014/main" val="2588802626"/>
                    </a:ext>
                  </a:extLst>
                </a:gridCol>
                <a:gridCol w="4325091">
                  <a:extLst>
                    <a:ext uri="{9D8B030D-6E8A-4147-A177-3AD203B41FA5}">
                      <a16:colId xmlns:a16="http://schemas.microsoft.com/office/drawing/2014/main" val="2397707595"/>
                    </a:ext>
                  </a:extLst>
                </a:gridCol>
              </a:tblGrid>
              <a:tr h="370840">
                <a:tc rowSpan="2">
                  <a:txBody>
                    <a:bodyPr/>
                    <a:lstStyle/>
                    <a:p>
                      <a:pPr algn="ctr" rtl="1"/>
                      <a:endParaRPr lang="ar-SA" sz="2000" dirty="0">
                        <a:solidFill>
                          <a:schemeClr val="accent2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000" dirty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التاريخ</a:t>
                      </a:r>
                    </a:p>
                  </a:txBody>
                  <a:tcPr>
                    <a:lnL w="1905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000" dirty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الصف</a:t>
                      </a:r>
                    </a:p>
                  </a:txBody>
                  <a:tcPr>
                    <a:lnL w="1905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000" dirty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الفصل</a:t>
                      </a:r>
                    </a:p>
                  </a:txBody>
                  <a:tcPr>
                    <a:lnL w="1905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000" dirty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الحصة</a:t>
                      </a:r>
                    </a:p>
                  </a:txBody>
                  <a:tcPr>
                    <a:lnL w="1905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000" dirty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المادة</a:t>
                      </a:r>
                    </a:p>
                  </a:txBody>
                  <a:tcPr>
                    <a:lnL w="1905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000" dirty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عنوان الدرس </a:t>
                      </a:r>
                    </a:p>
                  </a:txBody>
                  <a:tcPr>
                    <a:lnL w="1905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04828470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pPr algn="ctr" rtl="1"/>
                      <a:endParaRPr lang="ar-SA" sz="2000" dirty="0">
                        <a:solidFill>
                          <a:schemeClr val="tx1"/>
                        </a:solidFill>
                        <a:cs typeface="Khalid Art bold" pitchFamily="2" charset="-78"/>
                      </a:endParaRP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ar-SA" sz="2000" dirty="0">
                        <a:solidFill>
                          <a:schemeClr val="tx1"/>
                        </a:solidFill>
                        <a:cs typeface="Khalid Art bold" pitchFamily="2" charset="-78"/>
                      </a:endParaRP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000" dirty="0">
                          <a:solidFill>
                            <a:schemeClr val="tx1"/>
                          </a:solidFill>
                          <a:cs typeface="Khalid Art bold" pitchFamily="2" charset="-78"/>
                        </a:rPr>
                        <a:t>2 / ث </a:t>
                      </a: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ar-SA" sz="2000" dirty="0">
                        <a:solidFill>
                          <a:schemeClr val="tx1"/>
                        </a:solidFill>
                        <a:cs typeface="Khalid Art bold" pitchFamily="2" charset="-78"/>
                      </a:endParaRP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ar-SA" sz="2000" dirty="0">
                        <a:solidFill>
                          <a:schemeClr val="tx1"/>
                        </a:solidFill>
                        <a:cs typeface="Khalid Art bold" pitchFamily="2" charset="-78"/>
                      </a:endParaRP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000" dirty="0">
                          <a:solidFill>
                            <a:schemeClr val="tx1"/>
                          </a:solidFill>
                          <a:cs typeface="Khalid Art bold" pitchFamily="2" charset="-78"/>
                        </a:rPr>
                        <a:t>رياضيات</a:t>
                      </a: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ar-SA" sz="2000" dirty="0">
                        <a:cs typeface="Khalid Art bold" pitchFamily="2" charset="-78"/>
                      </a:endParaRP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683663"/>
                  </a:ext>
                </a:extLst>
              </a:tr>
            </a:tbl>
          </a:graphicData>
        </a:graphic>
      </p:graphicFrame>
      <p:pic>
        <p:nvPicPr>
          <p:cNvPr id="10" name="صورة 9">
            <a:hlinkClick r:id="rId13" action="ppaction://hlinkfile"/>
            <a:extLst>
              <a:ext uri="{FF2B5EF4-FFF2-40B4-BE49-F238E27FC236}">
                <a16:creationId xmlns:a16="http://schemas.microsoft.com/office/drawing/2014/main" id="{D2EBAB1C-93CB-44DD-8FCA-7639B85DA80E}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54290">
            <a:off x="10813886" y="316631"/>
            <a:ext cx="1083619" cy="558064"/>
          </a:xfrm>
          <a:prstGeom prst="rect">
            <a:avLst/>
          </a:prstGeom>
        </p:spPr>
      </p:pic>
      <p:pic>
        <p:nvPicPr>
          <p:cNvPr id="21" name="صورة 20">
            <a:extLst>
              <a:ext uri="{FF2B5EF4-FFF2-40B4-BE49-F238E27FC236}">
                <a16:creationId xmlns:a16="http://schemas.microsoft.com/office/drawing/2014/main" id="{D33483BE-43BD-497C-848E-5227D21D9C4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5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791" t="29224" b="28402"/>
          <a:stretch/>
        </p:blipFill>
        <p:spPr>
          <a:xfrm>
            <a:off x="607715" y="5914102"/>
            <a:ext cx="1450370" cy="560439"/>
          </a:xfrm>
          <a:prstGeom prst="rect">
            <a:avLst/>
          </a:prstGeom>
        </p:spPr>
      </p:pic>
      <p:sp>
        <p:nvSpPr>
          <p:cNvPr id="2" name="مربع نص 1">
            <a:extLst>
              <a:ext uri="{FF2B5EF4-FFF2-40B4-BE49-F238E27FC236}">
                <a16:creationId xmlns:a16="http://schemas.microsoft.com/office/drawing/2014/main" id="{E6A6C1C8-35CD-5C2F-1AAA-4182B8961E7D}"/>
              </a:ext>
            </a:extLst>
          </p:cNvPr>
          <p:cNvSpPr txBox="1"/>
          <p:nvPr userDrawn="1"/>
        </p:nvSpPr>
        <p:spPr>
          <a:xfrm>
            <a:off x="-214397" y="511638"/>
            <a:ext cx="4544963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1800" dirty="0">
                <a:cs typeface="Khalid Art bold" pitchFamily="2" charset="-78"/>
              </a:rPr>
              <a:t>  تهيئة + ضرب العبارات النسبية و قسمتها</a:t>
            </a:r>
          </a:p>
        </p:txBody>
      </p:sp>
      <p:sp>
        <p:nvSpPr>
          <p:cNvPr id="4" name="مستطيل 3">
            <a:extLst>
              <a:ext uri="{FF2B5EF4-FFF2-40B4-BE49-F238E27FC236}">
                <a16:creationId xmlns:a16="http://schemas.microsoft.com/office/drawing/2014/main" id="{3A8B2FFA-4590-0CB0-445C-FD0E48EC171D}"/>
              </a:ext>
            </a:extLst>
          </p:cNvPr>
          <p:cNvSpPr/>
          <p:nvPr userDrawn="1"/>
        </p:nvSpPr>
        <p:spPr>
          <a:xfrm rot="16200000">
            <a:off x="6940837" y="1646904"/>
            <a:ext cx="221963" cy="987724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grpSp>
        <p:nvGrpSpPr>
          <p:cNvPr id="5" name="مجموعة 4">
            <a:extLst>
              <a:ext uri="{FF2B5EF4-FFF2-40B4-BE49-F238E27FC236}">
                <a16:creationId xmlns:a16="http://schemas.microsoft.com/office/drawing/2014/main" id="{A3F77EFD-891A-92CE-2A0B-2A1D9F9A227B}"/>
              </a:ext>
            </a:extLst>
          </p:cNvPr>
          <p:cNvGrpSpPr/>
          <p:nvPr userDrawn="1"/>
        </p:nvGrpSpPr>
        <p:grpSpPr>
          <a:xfrm>
            <a:off x="-235974" y="6380677"/>
            <a:ext cx="2238945" cy="409694"/>
            <a:chOff x="1012065" y="6193557"/>
            <a:chExt cx="1988212" cy="184666"/>
          </a:xfrm>
          <a:noFill/>
        </p:grpSpPr>
        <p:pic>
          <p:nvPicPr>
            <p:cNvPr id="6" name="Picture 2" descr="حذف التلغرام - موضوع">
              <a:extLst>
                <a:ext uri="{FF2B5EF4-FFF2-40B4-BE49-F238E27FC236}">
                  <a16:creationId xmlns:a16="http://schemas.microsoft.com/office/drawing/2014/main" id="{121921E6-5FD6-5AD0-4079-5F919FA9DA93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95827" y="6193557"/>
              <a:ext cx="475850" cy="184666"/>
            </a:xfrm>
            <a:prstGeom prst="rect">
              <a:avLst/>
            </a:prstGeom>
            <a:grpFill/>
            <a:ln>
              <a:noFill/>
            </a:ln>
          </p:spPr>
        </p:pic>
        <p:sp>
          <p:nvSpPr>
            <p:cNvPr id="9" name="مربع نص 8">
              <a:hlinkClick r:id="rId17"/>
              <a:extLst>
                <a:ext uri="{FF2B5EF4-FFF2-40B4-BE49-F238E27FC236}">
                  <a16:creationId xmlns:a16="http://schemas.microsoft.com/office/drawing/2014/main" id="{1DF73810-B4A5-EB63-BC08-895B7C415FD1}"/>
                </a:ext>
              </a:extLst>
            </p:cNvPr>
            <p:cNvSpPr txBox="1"/>
            <p:nvPr userDrawn="1"/>
          </p:nvSpPr>
          <p:spPr>
            <a:xfrm>
              <a:off x="1012065" y="6193557"/>
              <a:ext cx="1988212" cy="166473"/>
            </a:xfrm>
            <a:prstGeom prst="rect">
              <a:avLst/>
            </a:prstGeom>
            <a:grpFill/>
            <a:ln>
              <a:noFill/>
            </a:ln>
          </p:spPr>
          <p:txBody>
            <a:bodyPr wrap="square" rtlCol="1">
              <a:spAutoFit/>
            </a:bodyPr>
            <a:lstStyle/>
            <a:p>
              <a:r>
                <a:rPr lang="en-US" dirty="0"/>
                <a:t> </a:t>
              </a:r>
              <a:r>
                <a:rPr lang="en-US" dirty="0">
                  <a:hlinkClick r:id="rId18"/>
                </a:rPr>
                <a:t>Omomar2233</a:t>
              </a:r>
              <a:endParaRPr lang="ar-SA" dirty="0"/>
            </a:p>
          </p:txBody>
        </p:sp>
      </p:grpSp>
    </p:spTree>
    <p:extLst>
      <p:ext uri="{BB962C8B-B14F-4D97-AF65-F5344CB8AC3E}">
        <p14:creationId xmlns:p14="http://schemas.microsoft.com/office/powerpoint/2010/main" val="13132341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</p:sldLayoutIdLst>
  <p:txStyles>
    <p:titleStyle>
      <a:lvl1pPr algn="r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A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0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2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0.xml"/><Relationship Id="rId6" Type="http://schemas.microsoft.com/office/2007/relationships/hdphoto" Target="../media/hdphoto3.wdp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0.xml"/><Relationship Id="rId5" Type="http://schemas.openxmlformats.org/officeDocument/2006/relationships/image" Target="../media/image27.png"/><Relationship Id="rId4" Type="http://schemas.microsoft.com/office/2007/relationships/hdphoto" Target="../media/hdphoto3.wdp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0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7" Type="http://schemas.microsoft.com/office/2007/relationships/hdphoto" Target="../media/hdphoto5.wdp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30.png"/><Relationship Id="rId5" Type="http://schemas.microsoft.com/office/2007/relationships/hdphoto" Target="../media/hdphoto3.wdp"/><Relationship Id="rId4" Type="http://schemas.openxmlformats.org/officeDocument/2006/relationships/image" Target="../media/image2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0.xml"/><Relationship Id="rId6" Type="http://schemas.microsoft.com/office/2007/relationships/hdphoto" Target="../media/hdphoto5.wdp"/><Relationship Id="rId5" Type="http://schemas.openxmlformats.org/officeDocument/2006/relationships/image" Target="../media/image30.png"/><Relationship Id="rId4" Type="http://schemas.microsoft.com/office/2007/relationships/hdphoto" Target="../media/hdphoto3.wdp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0.xml"/><Relationship Id="rId5" Type="http://schemas.openxmlformats.org/officeDocument/2006/relationships/image" Target="../media/image29.png"/><Relationship Id="rId4" Type="http://schemas.microsoft.com/office/2007/relationships/hdphoto" Target="../media/hdphoto3.wdp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0.xml"/><Relationship Id="rId6" Type="http://schemas.microsoft.com/office/2007/relationships/hdphoto" Target="../media/hdphoto3.wdp"/><Relationship Id="rId5" Type="http://schemas.openxmlformats.org/officeDocument/2006/relationships/image" Target="../media/image20.png"/><Relationship Id="rId4" Type="http://schemas.openxmlformats.org/officeDocument/2006/relationships/image" Target="../media/image3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0.xml"/><Relationship Id="rId5" Type="http://schemas.openxmlformats.org/officeDocument/2006/relationships/image" Target="../media/image32.png"/><Relationship Id="rId4" Type="http://schemas.microsoft.com/office/2007/relationships/hdphoto" Target="../media/hdphoto3.wdp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0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0.xml"/><Relationship Id="rId6" Type="http://schemas.microsoft.com/office/2007/relationships/hdphoto" Target="../media/hdphoto2.wdp"/><Relationship Id="rId5" Type="http://schemas.openxmlformats.org/officeDocument/2006/relationships/image" Target="../media/image9.png"/><Relationship Id="rId4" Type="http://schemas.microsoft.com/office/2007/relationships/hdphoto" Target="../media/hdphoto1.wdp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0.xml"/><Relationship Id="rId6" Type="http://schemas.microsoft.com/office/2007/relationships/hdphoto" Target="../media/hdphoto6.wdp"/><Relationship Id="rId5" Type="http://schemas.openxmlformats.org/officeDocument/2006/relationships/image" Target="../media/image34.png"/><Relationship Id="rId4" Type="http://schemas.microsoft.com/office/2007/relationships/hdphoto" Target="../media/hdphoto3.wdp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0.xml"/><Relationship Id="rId5" Type="http://schemas.microsoft.com/office/2007/relationships/hdphoto" Target="../media/hdphoto3.wdp"/><Relationship Id="rId4" Type="http://schemas.openxmlformats.org/officeDocument/2006/relationships/image" Target="../media/image20.png"/></Relationships>
</file>

<file path=ppt/slides/_rels/slide22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37.png"/><Relationship Id="rId5" Type="http://schemas.openxmlformats.org/officeDocument/2006/relationships/image" Target="../media/image36.png"/><Relationship Id="rId4" Type="http://schemas.openxmlformats.org/officeDocument/2006/relationships/image" Target="../media/image19.png"/></Relationships>
</file>

<file path=ppt/slides/_rels/slide23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0.xml"/><Relationship Id="rId5" Type="http://schemas.openxmlformats.org/officeDocument/2006/relationships/image" Target="../media/image38.png"/><Relationship Id="rId4" Type="http://schemas.openxmlformats.org/officeDocument/2006/relationships/image" Target="../media/image19.png"/></Relationships>
</file>

<file path=ppt/slides/_rels/slide24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0.xml"/><Relationship Id="rId5" Type="http://schemas.microsoft.com/office/2007/relationships/hdphoto" Target="../media/hdphoto7.wdp"/><Relationship Id="rId4" Type="http://schemas.openxmlformats.org/officeDocument/2006/relationships/image" Target="../media/image39.png"/></Relationships>
</file>

<file path=ppt/slides/_rels/slide25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0.xml"/><Relationship Id="rId5" Type="http://schemas.microsoft.com/office/2007/relationships/hdphoto" Target="../media/hdphoto8.wdp"/><Relationship Id="rId4" Type="http://schemas.openxmlformats.org/officeDocument/2006/relationships/image" Target="../media/image40.png"/></Relationships>
</file>

<file path=ppt/slides/_rels/slide26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41.png"/></Relationships>
</file>

<file path=ppt/slides/_rels/slide27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0.xml"/><Relationship Id="rId6" Type="http://schemas.microsoft.com/office/2007/relationships/hdphoto" Target="../media/hdphoto9.wdp"/><Relationship Id="rId5" Type="http://schemas.openxmlformats.org/officeDocument/2006/relationships/image" Target="../media/image43.png"/><Relationship Id="rId4" Type="http://schemas.openxmlformats.org/officeDocument/2006/relationships/image" Target="../media/image42.pn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png"/><Relationship Id="rId3" Type="http://schemas.microsoft.com/office/2007/relationships/hdphoto" Target="../media/hdphoto3.wdp"/><Relationship Id="rId7" Type="http://schemas.openxmlformats.org/officeDocument/2006/relationships/image" Target="../media/image46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45.png"/><Relationship Id="rId5" Type="http://schemas.microsoft.com/office/2007/relationships/hdphoto" Target="../media/hdphoto10.wdp"/><Relationship Id="rId4" Type="http://schemas.openxmlformats.org/officeDocument/2006/relationships/image" Target="../media/image44.png"/><Relationship Id="rId9" Type="http://schemas.openxmlformats.org/officeDocument/2006/relationships/image" Target="../media/image48.png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3.png"/><Relationship Id="rId3" Type="http://schemas.microsoft.com/office/2007/relationships/hdphoto" Target="../media/hdphoto3.wdp"/><Relationship Id="rId7" Type="http://schemas.openxmlformats.org/officeDocument/2006/relationships/image" Target="../media/image52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51.png"/><Relationship Id="rId5" Type="http://schemas.openxmlformats.org/officeDocument/2006/relationships/image" Target="../media/image50.png"/><Relationship Id="rId4" Type="http://schemas.openxmlformats.org/officeDocument/2006/relationships/image" Target="../media/image4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sv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1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0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0.xml"/><Relationship Id="rId5" Type="http://schemas.microsoft.com/office/2007/relationships/hdphoto" Target="../media/hdphoto3.wdp"/><Relationship Id="rId4" Type="http://schemas.openxmlformats.org/officeDocument/2006/relationships/image" Target="../media/image2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0.xml"/><Relationship Id="rId5" Type="http://schemas.openxmlformats.org/officeDocument/2006/relationships/image" Target="../media/image18.png"/><Relationship Id="rId4" Type="http://schemas.microsoft.com/office/2007/relationships/hdphoto" Target="../media/hdphoto3.wdp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22.png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2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صورة 4">
            <a:extLst>
              <a:ext uri="{FF2B5EF4-FFF2-40B4-BE49-F238E27FC236}">
                <a16:creationId xmlns:a16="http://schemas.microsoft.com/office/drawing/2014/main" id="{29FB1225-02F2-70AE-745B-84AA4AC31523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096000" y="1128405"/>
            <a:ext cx="5749863" cy="1010111"/>
          </a:xfrm>
          <a:prstGeom prst="rect">
            <a:avLst/>
          </a:prstGeom>
        </p:spPr>
      </p:pic>
      <p:pic>
        <p:nvPicPr>
          <p:cNvPr id="7" name="صورة 6">
            <a:extLst>
              <a:ext uri="{FF2B5EF4-FFF2-40B4-BE49-F238E27FC236}">
                <a16:creationId xmlns:a16="http://schemas.microsoft.com/office/drawing/2014/main" id="{63CF31F7-A42A-ED22-D238-75B38C563224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613787" y="2138516"/>
            <a:ext cx="2232076" cy="10545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742651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مجموعة 3">
            <a:extLst>
              <a:ext uri="{FF2B5EF4-FFF2-40B4-BE49-F238E27FC236}">
                <a16:creationId xmlns:a16="http://schemas.microsoft.com/office/drawing/2014/main" id="{1512C675-7000-CBBF-8C12-4346E7051043}"/>
              </a:ext>
            </a:extLst>
          </p:cNvPr>
          <p:cNvGrpSpPr/>
          <p:nvPr/>
        </p:nvGrpSpPr>
        <p:grpSpPr>
          <a:xfrm>
            <a:off x="9890862" y="981832"/>
            <a:ext cx="2156137" cy="640848"/>
            <a:chOff x="9890862" y="981832"/>
            <a:chExt cx="2156137" cy="640848"/>
          </a:xfrm>
        </p:grpSpPr>
        <p:pic>
          <p:nvPicPr>
            <p:cNvPr id="5" name="Graphic 7">
              <a:extLst>
                <a:ext uri="{FF2B5EF4-FFF2-40B4-BE49-F238E27FC236}">
                  <a16:creationId xmlns:a16="http://schemas.microsoft.com/office/drawing/2014/main" id="{D4B57BC4-A6ED-8322-145C-5A0205587EA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rightnessContrast bright="40000" contrast="-4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10176386" y="981832"/>
              <a:ext cx="1870613" cy="640848"/>
            </a:xfrm>
            <a:custGeom>
              <a:avLst/>
              <a:gdLst>
                <a:gd name="connsiteX0" fmla="*/ -63 w 654869"/>
                <a:gd name="connsiteY0" fmla="*/ -15 h 153854"/>
                <a:gd name="connsiteX1" fmla="*/ 654806 w 654869"/>
                <a:gd name="connsiteY1" fmla="*/ -15 h 153854"/>
                <a:gd name="connsiteX2" fmla="*/ 654806 w 654869"/>
                <a:gd name="connsiteY2" fmla="*/ 153840 h 153854"/>
                <a:gd name="connsiteX3" fmla="*/ -63 w 654869"/>
                <a:gd name="connsiteY3" fmla="*/ 153840 h 1538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54869" h="153854">
                  <a:moveTo>
                    <a:pt x="-63" y="-15"/>
                  </a:moveTo>
                  <a:lnTo>
                    <a:pt x="654806" y="-15"/>
                  </a:lnTo>
                  <a:lnTo>
                    <a:pt x="654806" y="153840"/>
                  </a:lnTo>
                  <a:lnTo>
                    <a:pt x="-63" y="153840"/>
                  </a:lnTo>
                  <a:close/>
                </a:path>
              </a:pathLst>
            </a:custGeom>
          </p:spPr>
        </p:pic>
        <p:sp>
          <p:nvSpPr>
            <p:cNvPr id="6" name="مربع نص 5">
              <a:extLst>
                <a:ext uri="{FF2B5EF4-FFF2-40B4-BE49-F238E27FC236}">
                  <a16:creationId xmlns:a16="http://schemas.microsoft.com/office/drawing/2014/main" id="{74B51C54-9651-C31B-C091-0A33D9149368}"/>
                </a:ext>
              </a:extLst>
            </p:cNvPr>
            <p:cNvSpPr txBox="1"/>
            <p:nvPr/>
          </p:nvSpPr>
          <p:spPr>
            <a:xfrm>
              <a:off x="9890862" y="1037905"/>
              <a:ext cx="2011087" cy="584775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ar-SA" sz="3200" dirty="0">
                  <a:solidFill>
                    <a:schemeClr val="accent1">
                      <a:lumMod val="50000"/>
                    </a:schemeClr>
                  </a:solidFill>
                  <a:cs typeface="DecoType Naskh Swashes" panose="02010400000000000000" pitchFamily="2" charset="-78"/>
                </a:rPr>
                <a:t>تأكد و تدرب </a:t>
              </a:r>
            </a:p>
          </p:txBody>
        </p:sp>
      </p:grpSp>
      <p:pic>
        <p:nvPicPr>
          <p:cNvPr id="3" name="صورة 2">
            <a:extLst>
              <a:ext uri="{FF2B5EF4-FFF2-40B4-BE49-F238E27FC236}">
                <a16:creationId xmlns:a16="http://schemas.microsoft.com/office/drawing/2014/main" id="{4C676F6E-57CA-C103-C70B-78700D7E3DBB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152995" y="1833209"/>
            <a:ext cx="7748954" cy="10873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255599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>
            <a:extLst>
              <a:ext uri="{FF2B5EF4-FFF2-40B4-BE49-F238E27FC236}">
                <a16:creationId xmlns:a16="http://schemas.microsoft.com/office/drawing/2014/main" id="{0D6C0C46-6AE1-D9EC-5FA1-39AFE4B42030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362714" y="1080618"/>
            <a:ext cx="9612923" cy="558743"/>
          </a:xfrm>
          <a:prstGeom prst="rect">
            <a:avLst/>
          </a:prstGeom>
        </p:spPr>
      </p:pic>
      <p:pic>
        <p:nvPicPr>
          <p:cNvPr id="4" name="صورة 3">
            <a:extLst>
              <a:ext uri="{FF2B5EF4-FFF2-40B4-BE49-F238E27FC236}">
                <a16:creationId xmlns:a16="http://schemas.microsoft.com/office/drawing/2014/main" id="{B892E79E-3521-B9A1-0F0D-4A6B1039EAD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41231" y="2755460"/>
            <a:ext cx="1834404" cy="865838"/>
          </a:xfrm>
          <a:prstGeom prst="rect">
            <a:avLst/>
          </a:prstGeom>
        </p:spPr>
      </p:pic>
      <p:pic>
        <p:nvPicPr>
          <p:cNvPr id="5" name="صورة 4">
            <a:extLst>
              <a:ext uri="{FF2B5EF4-FFF2-40B4-BE49-F238E27FC236}">
                <a16:creationId xmlns:a16="http://schemas.microsoft.com/office/drawing/2014/main" id="{4CF29EC8-61B2-0DB1-15C1-02823D3A959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530766" y="2196717"/>
            <a:ext cx="1444869" cy="501281"/>
          </a:xfrm>
          <a:prstGeom prst="rect">
            <a:avLst/>
          </a:prstGeom>
        </p:spPr>
      </p:pic>
      <p:grpSp>
        <p:nvGrpSpPr>
          <p:cNvPr id="6" name="مجموعة 5">
            <a:extLst>
              <a:ext uri="{FF2B5EF4-FFF2-40B4-BE49-F238E27FC236}">
                <a16:creationId xmlns:a16="http://schemas.microsoft.com/office/drawing/2014/main" id="{75276AAC-8FE8-3FFC-E1FC-57090E8B3962}"/>
              </a:ext>
            </a:extLst>
          </p:cNvPr>
          <p:cNvGrpSpPr/>
          <p:nvPr/>
        </p:nvGrpSpPr>
        <p:grpSpPr>
          <a:xfrm>
            <a:off x="9819498" y="1597406"/>
            <a:ext cx="2156137" cy="640848"/>
            <a:chOff x="9890862" y="981832"/>
            <a:chExt cx="2156137" cy="640848"/>
          </a:xfrm>
        </p:grpSpPr>
        <p:pic>
          <p:nvPicPr>
            <p:cNvPr id="7" name="Graphic 7">
              <a:extLst>
                <a:ext uri="{FF2B5EF4-FFF2-40B4-BE49-F238E27FC236}">
                  <a16:creationId xmlns:a16="http://schemas.microsoft.com/office/drawing/2014/main" id="{8629B99F-6279-A419-AF81-B91CBF828477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rightnessContrast bright="40000" contrast="-4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10176386" y="981832"/>
              <a:ext cx="1870613" cy="640848"/>
            </a:xfrm>
            <a:custGeom>
              <a:avLst/>
              <a:gdLst>
                <a:gd name="connsiteX0" fmla="*/ -63 w 654869"/>
                <a:gd name="connsiteY0" fmla="*/ -15 h 153854"/>
                <a:gd name="connsiteX1" fmla="*/ 654806 w 654869"/>
                <a:gd name="connsiteY1" fmla="*/ -15 h 153854"/>
                <a:gd name="connsiteX2" fmla="*/ 654806 w 654869"/>
                <a:gd name="connsiteY2" fmla="*/ 153840 h 153854"/>
                <a:gd name="connsiteX3" fmla="*/ -63 w 654869"/>
                <a:gd name="connsiteY3" fmla="*/ 153840 h 1538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54869" h="153854">
                  <a:moveTo>
                    <a:pt x="-63" y="-15"/>
                  </a:moveTo>
                  <a:lnTo>
                    <a:pt x="654806" y="-15"/>
                  </a:lnTo>
                  <a:lnTo>
                    <a:pt x="654806" y="153840"/>
                  </a:lnTo>
                  <a:lnTo>
                    <a:pt x="-63" y="153840"/>
                  </a:lnTo>
                  <a:close/>
                </a:path>
              </a:pathLst>
            </a:custGeom>
          </p:spPr>
        </p:pic>
        <p:sp>
          <p:nvSpPr>
            <p:cNvPr id="8" name="مربع نص 7">
              <a:extLst>
                <a:ext uri="{FF2B5EF4-FFF2-40B4-BE49-F238E27FC236}">
                  <a16:creationId xmlns:a16="http://schemas.microsoft.com/office/drawing/2014/main" id="{F3B6A0E5-1704-F401-327A-672BD8477F9B}"/>
                </a:ext>
              </a:extLst>
            </p:cNvPr>
            <p:cNvSpPr txBox="1"/>
            <p:nvPr/>
          </p:nvSpPr>
          <p:spPr>
            <a:xfrm>
              <a:off x="9890862" y="1037905"/>
              <a:ext cx="2011087" cy="584775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ar-SA" sz="3200" dirty="0">
                  <a:solidFill>
                    <a:schemeClr val="accent1">
                      <a:lumMod val="50000"/>
                    </a:schemeClr>
                  </a:solidFill>
                  <a:cs typeface="DecoType Naskh Swashes" panose="02010400000000000000" pitchFamily="2" charset="-78"/>
                </a:rPr>
                <a:t>تحقق من فهمك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98408888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صورة 4">
            <a:extLst>
              <a:ext uri="{FF2B5EF4-FFF2-40B4-BE49-F238E27FC236}">
                <a16:creationId xmlns:a16="http://schemas.microsoft.com/office/drawing/2014/main" id="{4CF29EC8-61B2-0DB1-15C1-02823D3A959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30766" y="1763386"/>
            <a:ext cx="1444869" cy="501281"/>
          </a:xfrm>
          <a:prstGeom prst="rect">
            <a:avLst/>
          </a:prstGeom>
        </p:spPr>
      </p:pic>
      <p:grpSp>
        <p:nvGrpSpPr>
          <p:cNvPr id="6" name="مجموعة 5">
            <a:extLst>
              <a:ext uri="{FF2B5EF4-FFF2-40B4-BE49-F238E27FC236}">
                <a16:creationId xmlns:a16="http://schemas.microsoft.com/office/drawing/2014/main" id="{75276AAC-8FE8-3FFC-E1FC-57090E8B3962}"/>
              </a:ext>
            </a:extLst>
          </p:cNvPr>
          <p:cNvGrpSpPr/>
          <p:nvPr/>
        </p:nvGrpSpPr>
        <p:grpSpPr>
          <a:xfrm>
            <a:off x="9819498" y="1066465"/>
            <a:ext cx="2156137" cy="640848"/>
            <a:chOff x="9890862" y="981832"/>
            <a:chExt cx="2156137" cy="640848"/>
          </a:xfrm>
        </p:grpSpPr>
        <p:pic>
          <p:nvPicPr>
            <p:cNvPr id="7" name="Graphic 7">
              <a:extLst>
                <a:ext uri="{FF2B5EF4-FFF2-40B4-BE49-F238E27FC236}">
                  <a16:creationId xmlns:a16="http://schemas.microsoft.com/office/drawing/2014/main" id="{8629B99F-6279-A419-AF81-B91CBF82847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40000" contrast="-4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10176386" y="981832"/>
              <a:ext cx="1870613" cy="640848"/>
            </a:xfrm>
            <a:custGeom>
              <a:avLst/>
              <a:gdLst>
                <a:gd name="connsiteX0" fmla="*/ -63 w 654869"/>
                <a:gd name="connsiteY0" fmla="*/ -15 h 153854"/>
                <a:gd name="connsiteX1" fmla="*/ 654806 w 654869"/>
                <a:gd name="connsiteY1" fmla="*/ -15 h 153854"/>
                <a:gd name="connsiteX2" fmla="*/ 654806 w 654869"/>
                <a:gd name="connsiteY2" fmla="*/ 153840 h 153854"/>
                <a:gd name="connsiteX3" fmla="*/ -63 w 654869"/>
                <a:gd name="connsiteY3" fmla="*/ 153840 h 1538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54869" h="153854">
                  <a:moveTo>
                    <a:pt x="-63" y="-15"/>
                  </a:moveTo>
                  <a:lnTo>
                    <a:pt x="654806" y="-15"/>
                  </a:lnTo>
                  <a:lnTo>
                    <a:pt x="654806" y="153840"/>
                  </a:lnTo>
                  <a:lnTo>
                    <a:pt x="-63" y="153840"/>
                  </a:lnTo>
                  <a:close/>
                </a:path>
              </a:pathLst>
            </a:custGeom>
          </p:spPr>
        </p:pic>
        <p:sp>
          <p:nvSpPr>
            <p:cNvPr id="8" name="مربع نص 7">
              <a:extLst>
                <a:ext uri="{FF2B5EF4-FFF2-40B4-BE49-F238E27FC236}">
                  <a16:creationId xmlns:a16="http://schemas.microsoft.com/office/drawing/2014/main" id="{F3B6A0E5-1704-F401-327A-672BD8477F9B}"/>
                </a:ext>
              </a:extLst>
            </p:cNvPr>
            <p:cNvSpPr txBox="1"/>
            <p:nvPr/>
          </p:nvSpPr>
          <p:spPr>
            <a:xfrm>
              <a:off x="9890862" y="1037905"/>
              <a:ext cx="2011087" cy="584775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ar-SA" sz="3200" dirty="0">
                  <a:solidFill>
                    <a:schemeClr val="accent1">
                      <a:lumMod val="50000"/>
                    </a:schemeClr>
                  </a:solidFill>
                  <a:cs typeface="DecoType Naskh Swashes" panose="02010400000000000000" pitchFamily="2" charset="-78"/>
                </a:rPr>
                <a:t>تحقق من فهمك </a:t>
              </a:r>
            </a:p>
          </p:txBody>
        </p:sp>
      </p:grpSp>
      <p:pic>
        <p:nvPicPr>
          <p:cNvPr id="9" name="صورة 8">
            <a:extLst>
              <a:ext uri="{FF2B5EF4-FFF2-40B4-BE49-F238E27FC236}">
                <a16:creationId xmlns:a16="http://schemas.microsoft.com/office/drawing/2014/main" id="{BC7CBC7C-0149-3FB0-7C63-A1BED7C73B12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462158" y="2264667"/>
            <a:ext cx="2513477" cy="10457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826899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>
            <a:extLst>
              <a:ext uri="{FF2B5EF4-FFF2-40B4-BE49-F238E27FC236}">
                <a16:creationId xmlns:a16="http://schemas.microsoft.com/office/drawing/2014/main" id="{DCEC5EDC-D313-C8F5-F3ED-B9155ADB653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11482" y="1014158"/>
            <a:ext cx="8754492" cy="53866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07931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>
            <a:extLst>
              <a:ext uri="{FF2B5EF4-FFF2-40B4-BE49-F238E27FC236}">
                <a16:creationId xmlns:a16="http://schemas.microsoft.com/office/drawing/2014/main" id="{BB046BF9-5B1B-C357-00EC-FD128D8B3D2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34006" y="1850983"/>
            <a:ext cx="1444869" cy="501281"/>
          </a:xfrm>
          <a:prstGeom prst="rect">
            <a:avLst/>
          </a:prstGeom>
        </p:spPr>
      </p:pic>
      <p:pic>
        <p:nvPicPr>
          <p:cNvPr id="3" name="صورة 2">
            <a:extLst>
              <a:ext uri="{FF2B5EF4-FFF2-40B4-BE49-F238E27FC236}">
                <a16:creationId xmlns:a16="http://schemas.microsoft.com/office/drawing/2014/main" id="{EDCEA879-8661-8418-8804-4594C8ECB27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58740"/>
          <a:stretch/>
        </p:blipFill>
        <p:spPr>
          <a:xfrm>
            <a:off x="9210384" y="2352264"/>
            <a:ext cx="2636227" cy="927549"/>
          </a:xfrm>
          <a:prstGeom prst="rect">
            <a:avLst/>
          </a:prstGeom>
        </p:spPr>
      </p:pic>
      <p:grpSp>
        <p:nvGrpSpPr>
          <p:cNvPr id="4" name="مجموعة 3">
            <a:extLst>
              <a:ext uri="{FF2B5EF4-FFF2-40B4-BE49-F238E27FC236}">
                <a16:creationId xmlns:a16="http://schemas.microsoft.com/office/drawing/2014/main" id="{45359C08-C2EF-5AD4-0E58-866E2440BD06}"/>
              </a:ext>
            </a:extLst>
          </p:cNvPr>
          <p:cNvGrpSpPr/>
          <p:nvPr/>
        </p:nvGrpSpPr>
        <p:grpSpPr>
          <a:xfrm>
            <a:off x="9819498" y="1066465"/>
            <a:ext cx="2156137" cy="640848"/>
            <a:chOff x="9890862" y="981832"/>
            <a:chExt cx="2156137" cy="640848"/>
          </a:xfrm>
        </p:grpSpPr>
        <p:pic>
          <p:nvPicPr>
            <p:cNvPr id="5" name="Graphic 7">
              <a:extLst>
                <a:ext uri="{FF2B5EF4-FFF2-40B4-BE49-F238E27FC236}">
                  <a16:creationId xmlns:a16="http://schemas.microsoft.com/office/drawing/2014/main" id="{D9DF06CB-E75F-85B3-2AB6-E2EC3573019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rightnessContrast bright="40000" contrast="-4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10176386" y="981832"/>
              <a:ext cx="1870613" cy="640848"/>
            </a:xfrm>
            <a:custGeom>
              <a:avLst/>
              <a:gdLst>
                <a:gd name="connsiteX0" fmla="*/ -63 w 654869"/>
                <a:gd name="connsiteY0" fmla="*/ -15 h 153854"/>
                <a:gd name="connsiteX1" fmla="*/ 654806 w 654869"/>
                <a:gd name="connsiteY1" fmla="*/ -15 h 153854"/>
                <a:gd name="connsiteX2" fmla="*/ 654806 w 654869"/>
                <a:gd name="connsiteY2" fmla="*/ 153840 h 153854"/>
                <a:gd name="connsiteX3" fmla="*/ -63 w 654869"/>
                <a:gd name="connsiteY3" fmla="*/ 153840 h 1538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54869" h="153854">
                  <a:moveTo>
                    <a:pt x="-63" y="-15"/>
                  </a:moveTo>
                  <a:lnTo>
                    <a:pt x="654806" y="-15"/>
                  </a:lnTo>
                  <a:lnTo>
                    <a:pt x="654806" y="153840"/>
                  </a:lnTo>
                  <a:lnTo>
                    <a:pt x="-63" y="153840"/>
                  </a:lnTo>
                  <a:close/>
                </a:path>
              </a:pathLst>
            </a:custGeom>
          </p:spPr>
        </p:pic>
        <p:sp>
          <p:nvSpPr>
            <p:cNvPr id="6" name="مربع نص 5">
              <a:extLst>
                <a:ext uri="{FF2B5EF4-FFF2-40B4-BE49-F238E27FC236}">
                  <a16:creationId xmlns:a16="http://schemas.microsoft.com/office/drawing/2014/main" id="{A04B7ECB-F2B6-CE67-3CF4-7B23EA1ADC5E}"/>
                </a:ext>
              </a:extLst>
            </p:cNvPr>
            <p:cNvSpPr txBox="1"/>
            <p:nvPr/>
          </p:nvSpPr>
          <p:spPr>
            <a:xfrm>
              <a:off x="9890862" y="1037905"/>
              <a:ext cx="2011087" cy="584775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ar-SA" sz="3200" dirty="0">
                  <a:solidFill>
                    <a:schemeClr val="accent1">
                      <a:lumMod val="50000"/>
                    </a:schemeClr>
                  </a:solidFill>
                  <a:cs typeface="DecoType Naskh Swashes" panose="02010400000000000000" pitchFamily="2" charset="-78"/>
                </a:rPr>
                <a:t>تحقق من فهمك </a:t>
              </a:r>
            </a:p>
          </p:txBody>
        </p:sp>
      </p:grpSp>
      <p:pic>
        <p:nvPicPr>
          <p:cNvPr id="7" name="صورة 6">
            <a:extLst>
              <a:ext uri="{FF2B5EF4-FFF2-40B4-BE49-F238E27FC236}">
                <a16:creationId xmlns:a16="http://schemas.microsoft.com/office/drawing/2014/main" id="{88397564-4E8B-30C2-7654-5D94D15C3347}"/>
              </a:ext>
            </a:extLst>
          </p:cNvPr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559684" y="2368960"/>
            <a:ext cx="3091783" cy="1060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409456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>
            <a:extLst>
              <a:ext uri="{FF2B5EF4-FFF2-40B4-BE49-F238E27FC236}">
                <a16:creationId xmlns:a16="http://schemas.microsoft.com/office/drawing/2014/main" id="{BB046BF9-5B1B-C357-00EC-FD128D8B3D2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34006" y="1850983"/>
            <a:ext cx="1444869" cy="501281"/>
          </a:xfrm>
          <a:prstGeom prst="rect">
            <a:avLst/>
          </a:prstGeom>
        </p:spPr>
      </p:pic>
      <p:grpSp>
        <p:nvGrpSpPr>
          <p:cNvPr id="4" name="مجموعة 3">
            <a:extLst>
              <a:ext uri="{FF2B5EF4-FFF2-40B4-BE49-F238E27FC236}">
                <a16:creationId xmlns:a16="http://schemas.microsoft.com/office/drawing/2014/main" id="{45359C08-C2EF-5AD4-0E58-866E2440BD06}"/>
              </a:ext>
            </a:extLst>
          </p:cNvPr>
          <p:cNvGrpSpPr/>
          <p:nvPr/>
        </p:nvGrpSpPr>
        <p:grpSpPr>
          <a:xfrm>
            <a:off x="9819498" y="1066465"/>
            <a:ext cx="2156137" cy="640848"/>
            <a:chOff x="9890862" y="981832"/>
            <a:chExt cx="2156137" cy="640848"/>
          </a:xfrm>
        </p:grpSpPr>
        <p:pic>
          <p:nvPicPr>
            <p:cNvPr id="5" name="Graphic 7">
              <a:extLst>
                <a:ext uri="{FF2B5EF4-FFF2-40B4-BE49-F238E27FC236}">
                  <a16:creationId xmlns:a16="http://schemas.microsoft.com/office/drawing/2014/main" id="{D9DF06CB-E75F-85B3-2AB6-E2EC3573019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40000" contrast="-4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10176386" y="981832"/>
              <a:ext cx="1870613" cy="640848"/>
            </a:xfrm>
            <a:custGeom>
              <a:avLst/>
              <a:gdLst>
                <a:gd name="connsiteX0" fmla="*/ -63 w 654869"/>
                <a:gd name="connsiteY0" fmla="*/ -15 h 153854"/>
                <a:gd name="connsiteX1" fmla="*/ 654806 w 654869"/>
                <a:gd name="connsiteY1" fmla="*/ -15 h 153854"/>
                <a:gd name="connsiteX2" fmla="*/ 654806 w 654869"/>
                <a:gd name="connsiteY2" fmla="*/ 153840 h 153854"/>
                <a:gd name="connsiteX3" fmla="*/ -63 w 654869"/>
                <a:gd name="connsiteY3" fmla="*/ 153840 h 1538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54869" h="153854">
                  <a:moveTo>
                    <a:pt x="-63" y="-15"/>
                  </a:moveTo>
                  <a:lnTo>
                    <a:pt x="654806" y="-15"/>
                  </a:lnTo>
                  <a:lnTo>
                    <a:pt x="654806" y="153840"/>
                  </a:lnTo>
                  <a:lnTo>
                    <a:pt x="-63" y="153840"/>
                  </a:lnTo>
                  <a:close/>
                </a:path>
              </a:pathLst>
            </a:custGeom>
          </p:spPr>
        </p:pic>
        <p:sp>
          <p:nvSpPr>
            <p:cNvPr id="6" name="مربع نص 5">
              <a:extLst>
                <a:ext uri="{FF2B5EF4-FFF2-40B4-BE49-F238E27FC236}">
                  <a16:creationId xmlns:a16="http://schemas.microsoft.com/office/drawing/2014/main" id="{A04B7ECB-F2B6-CE67-3CF4-7B23EA1ADC5E}"/>
                </a:ext>
              </a:extLst>
            </p:cNvPr>
            <p:cNvSpPr txBox="1"/>
            <p:nvPr/>
          </p:nvSpPr>
          <p:spPr>
            <a:xfrm>
              <a:off x="9890862" y="1037905"/>
              <a:ext cx="2011087" cy="584775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ar-SA" sz="3200" dirty="0">
                  <a:solidFill>
                    <a:schemeClr val="accent1">
                      <a:lumMod val="50000"/>
                    </a:schemeClr>
                  </a:solidFill>
                  <a:cs typeface="DecoType Naskh Swashes" panose="02010400000000000000" pitchFamily="2" charset="-78"/>
                </a:rPr>
                <a:t>تحقق من فهمك </a:t>
              </a:r>
            </a:p>
          </p:txBody>
        </p:sp>
      </p:grpSp>
      <p:pic>
        <p:nvPicPr>
          <p:cNvPr id="8" name="صورة 7">
            <a:extLst>
              <a:ext uri="{FF2B5EF4-FFF2-40B4-BE49-F238E27FC236}">
                <a16:creationId xmlns:a16="http://schemas.microsoft.com/office/drawing/2014/main" id="{F5D4700C-D8C2-9BAA-355D-5D29EBC0C93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883852" y="2495934"/>
            <a:ext cx="3091783" cy="1060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399696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>
            <a:extLst>
              <a:ext uri="{FF2B5EF4-FFF2-40B4-BE49-F238E27FC236}">
                <a16:creationId xmlns:a16="http://schemas.microsoft.com/office/drawing/2014/main" id="{BB046BF9-5B1B-C357-00EC-FD128D8B3D2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34006" y="1850983"/>
            <a:ext cx="1444869" cy="501281"/>
          </a:xfrm>
          <a:prstGeom prst="rect">
            <a:avLst/>
          </a:prstGeom>
        </p:spPr>
      </p:pic>
      <p:grpSp>
        <p:nvGrpSpPr>
          <p:cNvPr id="4" name="مجموعة 3">
            <a:extLst>
              <a:ext uri="{FF2B5EF4-FFF2-40B4-BE49-F238E27FC236}">
                <a16:creationId xmlns:a16="http://schemas.microsoft.com/office/drawing/2014/main" id="{45359C08-C2EF-5AD4-0E58-866E2440BD06}"/>
              </a:ext>
            </a:extLst>
          </p:cNvPr>
          <p:cNvGrpSpPr/>
          <p:nvPr/>
        </p:nvGrpSpPr>
        <p:grpSpPr>
          <a:xfrm>
            <a:off x="9819498" y="1066465"/>
            <a:ext cx="2156137" cy="640848"/>
            <a:chOff x="9890862" y="981832"/>
            <a:chExt cx="2156137" cy="640848"/>
          </a:xfrm>
        </p:grpSpPr>
        <p:pic>
          <p:nvPicPr>
            <p:cNvPr id="5" name="Graphic 7">
              <a:extLst>
                <a:ext uri="{FF2B5EF4-FFF2-40B4-BE49-F238E27FC236}">
                  <a16:creationId xmlns:a16="http://schemas.microsoft.com/office/drawing/2014/main" id="{D9DF06CB-E75F-85B3-2AB6-E2EC3573019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40000" contrast="-4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10176386" y="981832"/>
              <a:ext cx="1870613" cy="640848"/>
            </a:xfrm>
            <a:custGeom>
              <a:avLst/>
              <a:gdLst>
                <a:gd name="connsiteX0" fmla="*/ -63 w 654869"/>
                <a:gd name="connsiteY0" fmla="*/ -15 h 153854"/>
                <a:gd name="connsiteX1" fmla="*/ 654806 w 654869"/>
                <a:gd name="connsiteY1" fmla="*/ -15 h 153854"/>
                <a:gd name="connsiteX2" fmla="*/ 654806 w 654869"/>
                <a:gd name="connsiteY2" fmla="*/ 153840 h 153854"/>
                <a:gd name="connsiteX3" fmla="*/ -63 w 654869"/>
                <a:gd name="connsiteY3" fmla="*/ 153840 h 1538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54869" h="153854">
                  <a:moveTo>
                    <a:pt x="-63" y="-15"/>
                  </a:moveTo>
                  <a:lnTo>
                    <a:pt x="654806" y="-15"/>
                  </a:lnTo>
                  <a:lnTo>
                    <a:pt x="654806" y="153840"/>
                  </a:lnTo>
                  <a:lnTo>
                    <a:pt x="-63" y="153840"/>
                  </a:lnTo>
                  <a:close/>
                </a:path>
              </a:pathLst>
            </a:custGeom>
          </p:spPr>
        </p:pic>
        <p:sp>
          <p:nvSpPr>
            <p:cNvPr id="6" name="مربع نص 5">
              <a:extLst>
                <a:ext uri="{FF2B5EF4-FFF2-40B4-BE49-F238E27FC236}">
                  <a16:creationId xmlns:a16="http://schemas.microsoft.com/office/drawing/2014/main" id="{A04B7ECB-F2B6-CE67-3CF4-7B23EA1ADC5E}"/>
                </a:ext>
              </a:extLst>
            </p:cNvPr>
            <p:cNvSpPr txBox="1"/>
            <p:nvPr/>
          </p:nvSpPr>
          <p:spPr>
            <a:xfrm>
              <a:off x="9890862" y="1037905"/>
              <a:ext cx="2011087" cy="584775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ar-SA" sz="3200" dirty="0">
                  <a:solidFill>
                    <a:schemeClr val="accent1">
                      <a:lumMod val="50000"/>
                    </a:schemeClr>
                  </a:solidFill>
                  <a:cs typeface="DecoType Naskh Swashes" panose="02010400000000000000" pitchFamily="2" charset="-78"/>
                </a:rPr>
                <a:t>تحقق من فهمك </a:t>
              </a:r>
            </a:p>
          </p:txBody>
        </p:sp>
      </p:grpSp>
      <p:pic>
        <p:nvPicPr>
          <p:cNvPr id="3" name="صورة 2">
            <a:extLst>
              <a:ext uri="{FF2B5EF4-FFF2-40B4-BE49-F238E27FC236}">
                <a16:creationId xmlns:a16="http://schemas.microsoft.com/office/drawing/2014/main" id="{E6103202-D0A7-6070-C59D-15F904048ACF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889" t="54233" r="-889" b="4507"/>
          <a:stretch/>
        </p:blipFill>
        <p:spPr>
          <a:xfrm>
            <a:off x="9238546" y="2352264"/>
            <a:ext cx="2636227" cy="9275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927316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>
            <a:extLst>
              <a:ext uri="{FF2B5EF4-FFF2-40B4-BE49-F238E27FC236}">
                <a16:creationId xmlns:a16="http://schemas.microsoft.com/office/drawing/2014/main" id="{D89ED484-D3B7-E33B-45B0-93C01A322266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288647" y="1037478"/>
            <a:ext cx="9624646" cy="650822"/>
          </a:xfrm>
          <a:prstGeom prst="rect">
            <a:avLst/>
          </a:prstGeom>
        </p:spPr>
      </p:pic>
      <p:pic>
        <p:nvPicPr>
          <p:cNvPr id="4" name="صورة 3">
            <a:extLst>
              <a:ext uri="{FF2B5EF4-FFF2-40B4-BE49-F238E27FC236}">
                <a16:creationId xmlns:a16="http://schemas.microsoft.com/office/drawing/2014/main" id="{8FF4CCBD-D6BC-1729-B8BE-B235303F7F38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468424" y="2356980"/>
            <a:ext cx="1444869" cy="501281"/>
          </a:xfrm>
          <a:prstGeom prst="rect">
            <a:avLst/>
          </a:prstGeom>
        </p:spPr>
      </p:pic>
      <p:pic>
        <p:nvPicPr>
          <p:cNvPr id="5" name="صورة 4">
            <a:extLst>
              <a:ext uri="{FF2B5EF4-FFF2-40B4-BE49-F238E27FC236}">
                <a16:creationId xmlns:a16="http://schemas.microsoft.com/office/drawing/2014/main" id="{634F99CF-A66E-6C5A-AADC-E987FC42649D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57817" t="4901"/>
          <a:stretch/>
        </p:blipFill>
        <p:spPr>
          <a:xfrm>
            <a:off x="8141394" y="2858261"/>
            <a:ext cx="3771899" cy="938959"/>
          </a:xfrm>
          <a:prstGeom prst="rect">
            <a:avLst/>
          </a:prstGeom>
        </p:spPr>
      </p:pic>
      <p:grpSp>
        <p:nvGrpSpPr>
          <p:cNvPr id="6" name="مجموعة 5">
            <a:extLst>
              <a:ext uri="{FF2B5EF4-FFF2-40B4-BE49-F238E27FC236}">
                <a16:creationId xmlns:a16="http://schemas.microsoft.com/office/drawing/2014/main" id="{FC5CD950-2603-29FC-1881-DE663AD5E3C0}"/>
              </a:ext>
            </a:extLst>
          </p:cNvPr>
          <p:cNvGrpSpPr/>
          <p:nvPr/>
        </p:nvGrpSpPr>
        <p:grpSpPr>
          <a:xfrm>
            <a:off x="9757156" y="1605961"/>
            <a:ext cx="2156137" cy="640848"/>
            <a:chOff x="9890862" y="981832"/>
            <a:chExt cx="2156137" cy="640848"/>
          </a:xfrm>
        </p:grpSpPr>
        <p:pic>
          <p:nvPicPr>
            <p:cNvPr id="7" name="Graphic 7">
              <a:extLst>
                <a:ext uri="{FF2B5EF4-FFF2-40B4-BE49-F238E27FC236}">
                  <a16:creationId xmlns:a16="http://schemas.microsoft.com/office/drawing/2014/main" id="{9F7B2C9C-F5AD-7948-7676-D5631CB70CFB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rightnessContrast bright="40000" contrast="-4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10176386" y="981832"/>
              <a:ext cx="1870613" cy="640848"/>
            </a:xfrm>
            <a:custGeom>
              <a:avLst/>
              <a:gdLst>
                <a:gd name="connsiteX0" fmla="*/ -63 w 654869"/>
                <a:gd name="connsiteY0" fmla="*/ -15 h 153854"/>
                <a:gd name="connsiteX1" fmla="*/ 654806 w 654869"/>
                <a:gd name="connsiteY1" fmla="*/ -15 h 153854"/>
                <a:gd name="connsiteX2" fmla="*/ 654806 w 654869"/>
                <a:gd name="connsiteY2" fmla="*/ 153840 h 153854"/>
                <a:gd name="connsiteX3" fmla="*/ -63 w 654869"/>
                <a:gd name="connsiteY3" fmla="*/ 153840 h 1538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54869" h="153854">
                  <a:moveTo>
                    <a:pt x="-63" y="-15"/>
                  </a:moveTo>
                  <a:lnTo>
                    <a:pt x="654806" y="-15"/>
                  </a:lnTo>
                  <a:lnTo>
                    <a:pt x="654806" y="153840"/>
                  </a:lnTo>
                  <a:lnTo>
                    <a:pt x="-63" y="153840"/>
                  </a:lnTo>
                  <a:close/>
                </a:path>
              </a:pathLst>
            </a:custGeom>
          </p:spPr>
        </p:pic>
        <p:sp>
          <p:nvSpPr>
            <p:cNvPr id="8" name="مربع نص 7">
              <a:extLst>
                <a:ext uri="{FF2B5EF4-FFF2-40B4-BE49-F238E27FC236}">
                  <a16:creationId xmlns:a16="http://schemas.microsoft.com/office/drawing/2014/main" id="{EE3BCF94-4BA7-B14D-E110-A76AA6580D4B}"/>
                </a:ext>
              </a:extLst>
            </p:cNvPr>
            <p:cNvSpPr txBox="1"/>
            <p:nvPr/>
          </p:nvSpPr>
          <p:spPr>
            <a:xfrm>
              <a:off x="9890862" y="1037905"/>
              <a:ext cx="2011087" cy="584775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ar-SA" sz="3200" dirty="0">
                  <a:solidFill>
                    <a:schemeClr val="accent1">
                      <a:lumMod val="50000"/>
                    </a:schemeClr>
                  </a:solidFill>
                  <a:cs typeface="DecoType Naskh Swashes" panose="02010400000000000000" pitchFamily="2" charset="-78"/>
                </a:rPr>
                <a:t>تحقق من فهمك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87556924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صورة 3">
            <a:extLst>
              <a:ext uri="{FF2B5EF4-FFF2-40B4-BE49-F238E27FC236}">
                <a16:creationId xmlns:a16="http://schemas.microsoft.com/office/drawing/2014/main" id="{8FF4CCBD-D6BC-1729-B8BE-B235303F7F38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468424" y="1847043"/>
            <a:ext cx="1444869" cy="501281"/>
          </a:xfrm>
          <a:prstGeom prst="rect">
            <a:avLst/>
          </a:prstGeom>
        </p:spPr>
      </p:pic>
      <p:grpSp>
        <p:nvGrpSpPr>
          <p:cNvPr id="6" name="مجموعة 5">
            <a:extLst>
              <a:ext uri="{FF2B5EF4-FFF2-40B4-BE49-F238E27FC236}">
                <a16:creationId xmlns:a16="http://schemas.microsoft.com/office/drawing/2014/main" id="{FC5CD950-2603-29FC-1881-DE663AD5E3C0}"/>
              </a:ext>
            </a:extLst>
          </p:cNvPr>
          <p:cNvGrpSpPr/>
          <p:nvPr/>
        </p:nvGrpSpPr>
        <p:grpSpPr>
          <a:xfrm>
            <a:off x="9757156" y="1150122"/>
            <a:ext cx="2156137" cy="640848"/>
            <a:chOff x="9890862" y="981832"/>
            <a:chExt cx="2156137" cy="640848"/>
          </a:xfrm>
        </p:grpSpPr>
        <p:pic>
          <p:nvPicPr>
            <p:cNvPr id="7" name="Graphic 7">
              <a:extLst>
                <a:ext uri="{FF2B5EF4-FFF2-40B4-BE49-F238E27FC236}">
                  <a16:creationId xmlns:a16="http://schemas.microsoft.com/office/drawing/2014/main" id="{9F7B2C9C-F5AD-7948-7676-D5631CB70CF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40000" contrast="-4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10176386" y="981832"/>
              <a:ext cx="1870613" cy="640848"/>
            </a:xfrm>
            <a:custGeom>
              <a:avLst/>
              <a:gdLst>
                <a:gd name="connsiteX0" fmla="*/ -63 w 654869"/>
                <a:gd name="connsiteY0" fmla="*/ -15 h 153854"/>
                <a:gd name="connsiteX1" fmla="*/ 654806 w 654869"/>
                <a:gd name="connsiteY1" fmla="*/ -15 h 153854"/>
                <a:gd name="connsiteX2" fmla="*/ 654806 w 654869"/>
                <a:gd name="connsiteY2" fmla="*/ 153840 h 153854"/>
                <a:gd name="connsiteX3" fmla="*/ -63 w 654869"/>
                <a:gd name="connsiteY3" fmla="*/ 153840 h 1538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54869" h="153854">
                  <a:moveTo>
                    <a:pt x="-63" y="-15"/>
                  </a:moveTo>
                  <a:lnTo>
                    <a:pt x="654806" y="-15"/>
                  </a:lnTo>
                  <a:lnTo>
                    <a:pt x="654806" y="153840"/>
                  </a:lnTo>
                  <a:lnTo>
                    <a:pt x="-63" y="153840"/>
                  </a:lnTo>
                  <a:close/>
                </a:path>
              </a:pathLst>
            </a:custGeom>
          </p:spPr>
        </p:pic>
        <p:sp>
          <p:nvSpPr>
            <p:cNvPr id="8" name="مربع نص 7">
              <a:extLst>
                <a:ext uri="{FF2B5EF4-FFF2-40B4-BE49-F238E27FC236}">
                  <a16:creationId xmlns:a16="http://schemas.microsoft.com/office/drawing/2014/main" id="{EE3BCF94-4BA7-B14D-E110-A76AA6580D4B}"/>
                </a:ext>
              </a:extLst>
            </p:cNvPr>
            <p:cNvSpPr txBox="1"/>
            <p:nvPr/>
          </p:nvSpPr>
          <p:spPr>
            <a:xfrm>
              <a:off x="9890862" y="1037905"/>
              <a:ext cx="2011087" cy="584775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ar-SA" sz="3200" dirty="0">
                  <a:solidFill>
                    <a:schemeClr val="accent1">
                      <a:lumMod val="50000"/>
                    </a:schemeClr>
                  </a:solidFill>
                  <a:cs typeface="DecoType Naskh Swashes" panose="02010400000000000000" pitchFamily="2" charset="-78"/>
                </a:rPr>
                <a:t>تحقق من فهمك </a:t>
              </a:r>
            </a:p>
          </p:txBody>
        </p:sp>
      </p:grpSp>
      <p:pic>
        <p:nvPicPr>
          <p:cNvPr id="3" name="صورة 2">
            <a:extLst>
              <a:ext uri="{FF2B5EF4-FFF2-40B4-BE49-F238E27FC236}">
                <a16:creationId xmlns:a16="http://schemas.microsoft.com/office/drawing/2014/main" id="{DA7C80BF-C915-1487-A3F7-B56484A46960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918" t="9650" r="56899" b="-4750"/>
          <a:stretch/>
        </p:blipFill>
        <p:spPr>
          <a:xfrm>
            <a:off x="8156730" y="2348324"/>
            <a:ext cx="3771899" cy="9389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134841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>
            <a:extLst>
              <a:ext uri="{FF2B5EF4-FFF2-40B4-BE49-F238E27FC236}">
                <a16:creationId xmlns:a16="http://schemas.microsoft.com/office/drawing/2014/main" id="{2C02FE1D-3CA4-9684-FAC6-02794D182B9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21139" y="1293185"/>
            <a:ext cx="10433539" cy="24917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404430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رابط مستقيم 7">
            <a:extLst>
              <a:ext uri="{FF2B5EF4-FFF2-40B4-BE49-F238E27FC236}">
                <a16:creationId xmlns:a16="http://schemas.microsoft.com/office/drawing/2014/main" id="{29CE481E-8EE2-6648-523A-DF4ED8AECB62}"/>
              </a:ext>
            </a:extLst>
          </p:cNvPr>
          <p:cNvCxnSpPr>
            <a:cxnSpLocks/>
          </p:cNvCxnSpPr>
          <p:nvPr/>
        </p:nvCxnSpPr>
        <p:spPr>
          <a:xfrm>
            <a:off x="6024148" y="1241323"/>
            <a:ext cx="71852" cy="4805516"/>
          </a:xfrm>
          <a:prstGeom prst="line">
            <a:avLst/>
          </a:prstGeom>
          <a:ln w="38100">
            <a:solidFill>
              <a:schemeClr val="accent6">
                <a:lumMod val="75000"/>
              </a:schemeClr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صورة 2">
            <a:extLst>
              <a:ext uri="{FF2B5EF4-FFF2-40B4-BE49-F238E27FC236}">
                <a16:creationId xmlns:a16="http://schemas.microsoft.com/office/drawing/2014/main" id="{52DA33BF-DBF9-E4C1-059A-C53F9DA08405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CFCFC"/>
              </a:clrFrom>
              <a:clrTo>
                <a:srgbClr val="FCFCFC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613571" y="1241323"/>
            <a:ext cx="5142430" cy="439994"/>
          </a:xfrm>
          <a:prstGeom prst="rect">
            <a:avLst/>
          </a:prstGeom>
        </p:spPr>
      </p:pic>
      <p:pic>
        <p:nvPicPr>
          <p:cNvPr id="9" name="صورة 8">
            <a:extLst>
              <a:ext uri="{FF2B5EF4-FFF2-40B4-BE49-F238E27FC236}">
                <a16:creationId xmlns:a16="http://schemas.microsoft.com/office/drawing/2014/main" id="{B24E53E9-7A38-CD5C-1FEC-022E4E3A2985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4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035050" y="1681317"/>
            <a:ext cx="1720951" cy="952015"/>
          </a:xfrm>
          <a:prstGeom prst="rect">
            <a:avLst/>
          </a:prstGeom>
        </p:spPr>
      </p:pic>
      <p:pic>
        <p:nvPicPr>
          <p:cNvPr id="12" name="صورة 11">
            <a:extLst>
              <a:ext uri="{FF2B5EF4-FFF2-40B4-BE49-F238E27FC236}">
                <a16:creationId xmlns:a16="http://schemas.microsoft.com/office/drawing/2014/main" id="{9E14626D-BB68-D523-D093-5B8B5D60598E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41965" y="1241323"/>
            <a:ext cx="5636378" cy="12351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866561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>
            <a:extLst>
              <a:ext uri="{FF2B5EF4-FFF2-40B4-BE49-F238E27FC236}">
                <a16:creationId xmlns:a16="http://schemas.microsoft.com/office/drawing/2014/main" id="{D1A8FCE5-8F09-3BEE-91E2-FDB6F82DC90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00945" y="1957118"/>
            <a:ext cx="1444869" cy="501281"/>
          </a:xfrm>
          <a:prstGeom prst="rect">
            <a:avLst/>
          </a:prstGeom>
        </p:spPr>
      </p:pic>
      <p:grpSp>
        <p:nvGrpSpPr>
          <p:cNvPr id="4" name="مجموعة 3">
            <a:extLst>
              <a:ext uri="{FF2B5EF4-FFF2-40B4-BE49-F238E27FC236}">
                <a16:creationId xmlns:a16="http://schemas.microsoft.com/office/drawing/2014/main" id="{844C1AE2-391E-245E-8BAA-57A6DD2C500A}"/>
              </a:ext>
            </a:extLst>
          </p:cNvPr>
          <p:cNvGrpSpPr/>
          <p:nvPr/>
        </p:nvGrpSpPr>
        <p:grpSpPr>
          <a:xfrm>
            <a:off x="9757156" y="1150122"/>
            <a:ext cx="2156137" cy="640848"/>
            <a:chOff x="9890862" y="981832"/>
            <a:chExt cx="2156137" cy="640848"/>
          </a:xfrm>
        </p:grpSpPr>
        <p:pic>
          <p:nvPicPr>
            <p:cNvPr id="5" name="Graphic 7">
              <a:extLst>
                <a:ext uri="{FF2B5EF4-FFF2-40B4-BE49-F238E27FC236}">
                  <a16:creationId xmlns:a16="http://schemas.microsoft.com/office/drawing/2014/main" id="{2B9C6A69-CAF2-8D33-499D-6156CA028BA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40000" contrast="-4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10176386" y="981832"/>
              <a:ext cx="1870613" cy="640848"/>
            </a:xfrm>
            <a:custGeom>
              <a:avLst/>
              <a:gdLst>
                <a:gd name="connsiteX0" fmla="*/ -63 w 654869"/>
                <a:gd name="connsiteY0" fmla="*/ -15 h 153854"/>
                <a:gd name="connsiteX1" fmla="*/ 654806 w 654869"/>
                <a:gd name="connsiteY1" fmla="*/ -15 h 153854"/>
                <a:gd name="connsiteX2" fmla="*/ 654806 w 654869"/>
                <a:gd name="connsiteY2" fmla="*/ 153840 h 153854"/>
                <a:gd name="connsiteX3" fmla="*/ -63 w 654869"/>
                <a:gd name="connsiteY3" fmla="*/ 153840 h 1538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54869" h="153854">
                  <a:moveTo>
                    <a:pt x="-63" y="-15"/>
                  </a:moveTo>
                  <a:lnTo>
                    <a:pt x="654806" y="-15"/>
                  </a:lnTo>
                  <a:lnTo>
                    <a:pt x="654806" y="153840"/>
                  </a:lnTo>
                  <a:lnTo>
                    <a:pt x="-63" y="153840"/>
                  </a:lnTo>
                  <a:close/>
                </a:path>
              </a:pathLst>
            </a:custGeom>
          </p:spPr>
        </p:pic>
        <p:sp>
          <p:nvSpPr>
            <p:cNvPr id="6" name="مربع نص 5">
              <a:extLst>
                <a:ext uri="{FF2B5EF4-FFF2-40B4-BE49-F238E27FC236}">
                  <a16:creationId xmlns:a16="http://schemas.microsoft.com/office/drawing/2014/main" id="{F701B7EE-74F8-1A0D-339C-DA3BF005D9EB}"/>
                </a:ext>
              </a:extLst>
            </p:cNvPr>
            <p:cNvSpPr txBox="1"/>
            <p:nvPr/>
          </p:nvSpPr>
          <p:spPr>
            <a:xfrm>
              <a:off x="9890862" y="1037905"/>
              <a:ext cx="2011087" cy="584775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ar-SA" sz="3200" dirty="0">
                  <a:solidFill>
                    <a:schemeClr val="accent1">
                      <a:lumMod val="50000"/>
                    </a:schemeClr>
                  </a:solidFill>
                  <a:cs typeface="DecoType Naskh Swashes" panose="02010400000000000000" pitchFamily="2" charset="-78"/>
                </a:rPr>
                <a:t>تحقق من فهمك </a:t>
              </a:r>
            </a:p>
          </p:txBody>
        </p:sp>
      </p:grpSp>
      <p:pic>
        <p:nvPicPr>
          <p:cNvPr id="7" name="صورة 6">
            <a:extLst>
              <a:ext uri="{FF2B5EF4-FFF2-40B4-BE49-F238E27FC236}">
                <a16:creationId xmlns:a16="http://schemas.microsoft.com/office/drawing/2014/main" id="{02A85CB5-8C23-B9A2-8B03-F3E4D0851E38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50000"/>
                    </a14:imgEffect>
                    <a14:imgEffect>
                      <a14:saturation sat="4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707439" y="2624547"/>
            <a:ext cx="2238375" cy="12395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287495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>
            <a:extLst>
              <a:ext uri="{FF2B5EF4-FFF2-40B4-BE49-F238E27FC236}">
                <a16:creationId xmlns:a16="http://schemas.microsoft.com/office/drawing/2014/main" id="{D1A8FCE5-8F09-3BEE-91E2-FDB6F82DC90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00945" y="1957118"/>
            <a:ext cx="1444869" cy="501281"/>
          </a:xfrm>
          <a:prstGeom prst="rect">
            <a:avLst/>
          </a:prstGeom>
        </p:spPr>
      </p:pic>
      <p:pic>
        <p:nvPicPr>
          <p:cNvPr id="3" name="صورة 2">
            <a:extLst>
              <a:ext uri="{FF2B5EF4-FFF2-40B4-BE49-F238E27FC236}">
                <a16:creationId xmlns:a16="http://schemas.microsoft.com/office/drawing/2014/main" id="{24E33918-7C21-7654-7DD3-4B68135E101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6193"/>
          <a:stretch/>
        </p:blipFill>
        <p:spPr>
          <a:xfrm>
            <a:off x="9992454" y="2458399"/>
            <a:ext cx="1953360" cy="1717528"/>
          </a:xfrm>
          <a:prstGeom prst="rect">
            <a:avLst/>
          </a:prstGeom>
        </p:spPr>
      </p:pic>
      <p:grpSp>
        <p:nvGrpSpPr>
          <p:cNvPr id="4" name="مجموعة 3">
            <a:extLst>
              <a:ext uri="{FF2B5EF4-FFF2-40B4-BE49-F238E27FC236}">
                <a16:creationId xmlns:a16="http://schemas.microsoft.com/office/drawing/2014/main" id="{844C1AE2-391E-245E-8BAA-57A6DD2C500A}"/>
              </a:ext>
            </a:extLst>
          </p:cNvPr>
          <p:cNvGrpSpPr/>
          <p:nvPr/>
        </p:nvGrpSpPr>
        <p:grpSpPr>
          <a:xfrm>
            <a:off x="9757156" y="1150122"/>
            <a:ext cx="2156137" cy="640848"/>
            <a:chOff x="9890862" y="981832"/>
            <a:chExt cx="2156137" cy="640848"/>
          </a:xfrm>
        </p:grpSpPr>
        <p:pic>
          <p:nvPicPr>
            <p:cNvPr id="5" name="Graphic 7">
              <a:extLst>
                <a:ext uri="{FF2B5EF4-FFF2-40B4-BE49-F238E27FC236}">
                  <a16:creationId xmlns:a16="http://schemas.microsoft.com/office/drawing/2014/main" id="{2B9C6A69-CAF2-8D33-499D-6156CA028BA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rightnessContrast bright="40000" contrast="-4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10176386" y="981832"/>
              <a:ext cx="1870613" cy="640848"/>
            </a:xfrm>
            <a:custGeom>
              <a:avLst/>
              <a:gdLst>
                <a:gd name="connsiteX0" fmla="*/ -63 w 654869"/>
                <a:gd name="connsiteY0" fmla="*/ -15 h 153854"/>
                <a:gd name="connsiteX1" fmla="*/ 654806 w 654869"/>
                <a:gd name="connsiteY1" fmla="*/ -15 h 153854"/>
                <a:gd name="connsiteX2" fmla="*/ 654806 w 654869"/>
                <a:gd name="connsiteY2" fmla="*/ 153840 h 153854"/>
                <a:gd name="connsiteX3" fmla="*/ -63 w 654869"/>
                <a:gd name="connsiteY3" fmla="*/ 153840 h 1538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54869" h="153854">
                  <a:moveTo>
                    <a:pt x="-63" y="-15"/>
                  </a:moveTo>
                  <a:lnTo>
                    <a:pt x="654806" y="-15"/>
                  </a:lnTo>
                  <a:lnTo>
                    <a:pt x="654806" y="153840"/>
                  </a:lnTo>
                  <a:lnTo>
                    <a:pt x="-63" y="153840"/>
                  </a:lnTo>
                  <a:close/>
                </a:path>
              </a:pathLst>
            </a:custGeom>
          </p:spPr>
        </p:pic>
        <p:sp>
          <p:nvSpPr>
            <p:cNvPr id="6" name="مربع نص 5">
              <a:extLst>
                <a:ext uri="{FF2B5EF4-FFF2-40B4-BE49-F238E27FC236}">
                  <a16:creationId xmlns:a16="http://schemas.microsoft.com/office/drawing/2014/main" id="{F701B7EE-74F8-1A0D-339C-DA3BF005D9EB}"/>
                </a:ext>
              </a:extLst>
            </p:cNvPr>
            <p:cNvSpPr txBox="1"/>
            <p:nvPr/>
          </p:nvSpPr>
          <p:spPr>
            <a:xfrm>
              <a:off x="9890862" y="1037905"/>
              <a:ext cx="2011087" cy="584775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ar-SA" sz="3200" dirty="0">
                  <a:solidFill>
                    <a:schemeClr val="accent1">
                      <a:lumMod val="50000"/>
                    </a:schemeClr>
                  </a:solidFill>
                  <a:cs typeface="DecoType Naskh Swashes" panose="02010400000000000000" pitchFamily="2" charset="-78"/>
                </a:rPr>
                <a:t>تحقق من فهمك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07745829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مجموعة 2">
            <a:extLst>
              <a:ext uri="{FF2B5EF4-FFF2-40B4-BE49-F238E27FC236}">
                <a16:creationId xmlns:a16="http://schemas.microsoft.com/office/drawing/2014/main" id="{18E454D6-BD9D-28D2-1909-53CAB0FF8AEF}"/>
              </a:ext>
            </a:extLst>
          </p:cNvPr>
          <p:cNvGrpSpPr/>
          <p:nvPr/>
        </p:nvGrpSpPr>
        <p:grpSpPr>
          <a:xfrm>
            <a:off x="9890862" y="981832"/>
            <a:ext cx="2156137" cy="640848"/>
            <a:chOff x="9890862" y="981832"/>
            <a:chExt cx="2156137" cy="640848"/>
          </a:xfrm>
        </p:grpSpPr>
        <p:pic>
          <p:nvPicPr>
            <p:cNvPr id="7" name="Graphic 7">
              <a:extLst>
                <a:ext uri="{FF2B5EF4-FFF2-40B4-BE49-F238E27FC236}">
                  <a16:creationId xmlns:a16="http://schemas.microsoft.com/office/drawing/2014/main" id="{1B010A56-28B9-2F44-8141-199DBD5155B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rightnessContrast bright="40000" contrast="-4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10176386" y="981832"/>
              <a:ext cx="1870613" cy="640848"/>
            </a:xfrm>
            <a:custGeom>
              <a:avLst/>
              <a:gdLst>
                <a:gd name="connsiteX0" fmla="*/ -63 w 654869"/>
                <a:gd name="connsiteY0" fmla="*/ -15 h 153854"/>
                <a:gd name="connsiteX1" fmla="*/ 654806 w 654869"/>
                <a:gd name="connsiteY1" fmla="*/ -15 h 153854"/>
                <a:gd name="connsiteX2" fmla="*/ 654806 w 654869"/>
                <a:gd name="connsiteY2" fmla="*/ 153840 h 153854"/>
                <a:gd name="connsiteX3" fmla="*/ -63 w 654869"/>
                <a:gd name="connsiteY3" fmla="*/ 153840 h 1538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54869" h="153854">
                  <a:moveTo>
                    <a:pt x="-63" y="-15"/>
                  </a:moveTo>
                  <a:lnTo>
                    <a:pt x="654806" y="-15"/>
                  </a:lnTo>
                  <a:lnTo>
                    <a:pt x="654806" y="153840"/>
                  </a:lnTo>
                  <a:lnTo>
                    <a:pt x="-63" y="153840"/>
                  </a:lnTo>
                  <a:close/>
                </a:path>
              </a:pathLst>
            </a:custGeom>
          </p:spPr>
        </p:pic>
        <p:sp>
          <p:nvSpPr>
            <p:cNvPr id="9" name="مربع نص 8">
              <a:extLst>
                <a:ext uri="{FF2B5EF4-FFF2-40B4-BE49-F238E27FC236}">
                  <a16:creationId xmlns:a16="http://schemas.microsoft.com/office/drawing/2014/main" id="{B1B6C11B-0C22-30B6-C23C-A86976341405}"/>
                </a:ext>
              </a:extLst>
            </p:cNvPr>
            <p:cNvSpPr txBox="1"/>
            <p:nvPr/>
          </p:nvSpPr>
          <p:spPr>
            <a:xfrm>
              <a:off x="9890862" y="1037905"/>
              <a:ext cx="2011087" cy="584775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ar-SA" sz="3200" dirty="0">
                  <a:solidFill>
                    <a:schemeClr val="accent1">
                      <a:lumMod val="50000"/>
                    </a:schemeClr>
                  </a:solidFill>
                  <a:cs typeface="DecoType Naskh Swashes" panose="02010400000000000000" pitchFamily="2" charset="-78"/>
                </a:rPr>
                <a:t>تأكد و تدرب </a:t>
              </a:r>
            </a:p>
          </p:txBody>
        </p:sp>
      </p:grpSp>
      <p:pic>
        <p:nvPicPr>
          <p:cNvPr id="10" name="صورة 9">
            <a:extLst>
              <a:ext uri="{FF2B5EF4-FFF2-40B4-BE49-F238E27FC236}">
                <a16:creationId xmlns:a16="http://schemas.microsoft.com/office/drawing/2014/main" id="{4D92EE24-A591-A3D1-91F7-490ECDADF87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457080" y="1678753"/>
            <a:ext cx="1444869" cy="501281"/>
          </a:xfrm>
          <a:prstGeom prst="rect">
            <a:avLst/>
          </a:prstGeom>
        </p:spPr>
      </p:pic>
      <p:pic>
        <p:nvPicPr>
          <p:cNvPr id="11" name="صورة 10">
            <a:extLst>
              <a:ext uri="{FF2B5EF4-FFF2-40B4-BE49-F238E27FC236}">
                <a16:creationId xmlns:a16="http://schemas.microsoft.com/office/drawing/2014/main" id="{3456D172-89CE-D93B-0C98-68AAADDFC23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228230" y="2180034"/>
            <a:ext cx="3638550" cy="899261"/>
          </a:xfrm>
          <a:prstGeom prst="rect">
            <a:avLst/>
          </a:prstGeom>
        </p:spPr>
      </p:pic>
      <p:pic>
        <p:nvPicPr>
          <p:cNvPr id="12" name="صورة 11">
            <a:extLst>
              <a:ext uri="{FF2B5EF4-FFF2-40B4-BE49-F238E27FC236}">
                <a16:creationId xmlns:a16="http://schemas.microsoft.com/office/drawing/2014/main" id="{4BFE42E9-D691-1526-D78D-C7B31402487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778046" y="2181619"/>
            <a:ext cx="3269272" cy="878526"/>
          </a:xfrm>
          <a:prstGeom prst="rect">
            <a:avLst/>
          </a:prstGeom>
        </p:spPr>
      </p:pic>
      <p:cxnSp>
        <p:nvCxnSpPr>
          <p:cNvPr id="13" name="رابط مستقيم 12">
            <a:extLst>
              <a:ext uri="{FF2B5EF4-FFF2-40B4-BE49-F238E27FC236}">
                <a16:creationId xmlns:a16="http://schemas.microsoft.com/office/drawing/2014/main" id="{4622458C-3A21-DC05-AC1B-CC2B821D00C4}"/>
              </a:ext>
            </a:extLst>
          </p:cNvPr>
          <p:cNvCxnSpPr>
            <a:cxnSpLocks/>
          </p:cNvCxnSpPr>
          <p:nvPr/>
        </p:nvCxnSpPr>
        <p:spPr>
          <a:xfrm>
            <a:off x="6868345" y="2346298"/>
            <a:ext cx="0" cy="3789031"/>
          </a:xfrm>
          <a:prstGeom prst="line">
            <a:avLst/>
          </a:prstGeom>
          <a:ln w="38100">
            <a:solidFill>
              <a:schemeClr val="accent6">
                <a:lumMod val="75000"/>
              </a:schemeClr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2518260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مجموعة 2">
            <a:extLst>
              <a:ext uri="{FF2B5EF4-FFF2-40B4-BE49-F238E27FC236}">
                <a16:creationId xmlns:a16="http://schemas.microsoft.com/office/drawing/2014/main" id="{18E454D6-BD9D-28D2-1909-53CAB0FF8AEF}"/>
              </a:ext>
            </a:extLst>
          </p:cNvPr>
          <p:cNvGrpSpPr/>
          <p:nvPr/>
        </p:nvGrpSpPr>
        <p:grpSpPr>
          <a:xfrm>
            <a:off x="9890862" y="981832"/>
            <a:ext cx="2156137" cy="640848"/>
            <a:chOff x="9890862" y="981832"/>
            <a:chExt cx="2156137" cy="640848"/>
          </a:xfrm>
        </p:grpSpPr>
        <p:pic>
          <p:nvPicPr>
            <p:cNvPr id="7" name="Graphic 7">
              <a:extLst>
                <a:ext uri="{FF2B5EF4-FFF2-40B4-BE49-F238E27FC236}">
                  <a16:creationId xmlns:a16="http://schemas.microsoft.com/office/drawing/2014/main" id="{1B010A56-28B9-2F44-8141-199DBD5155B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rightnessContrast bright="40000" contrast="-4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10176386" y="981832"/>
              <a:ext cx="1870613" cy="640848"/>
            </a:xfrm>
            <a:custGeom>
              <a:avLst/>
              <a:gdLst>
                <a:gd name="connsiteX0" fmla="*/ -63 w 654869"/>
                <a:gd name="connsiteY0" fmla="*/ -15 h 153854"/>
                <a:gd name="connsiteX1" fmla="*/ 654806 w 654869"/>
                <a:gd name="connsiteY1" fmla="*/ -15 h 153854"/>
                <a:gd name="connsiteX2" fmla="*/ 654806 w 654869"/>
                <a:gd name="connsiteY2" fmla="*/ 153840 h 153854"/>
                <a:gd name="connsiteX3" fmla="*/ -63 w 654869"/>
                <a:gd name="connsiteY3" fmla="*/ 153840 h 1538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54869" h="153854">
                  <a:moveTo>
                    <a:pt x="-63" y="-15"/>
                  </a:moveTo>
                  <a:lnTo>
                    <a:pt x="654806" y="-15"/>
                  </a:lnTo>
                  <a:lnTo>
                    <a:pt x="654806" y="153840"/>
                  </a:lnTo>
                  <a:lnTo>
                    <a:pt x="-63" y="153840"/>
                  </a:lnTo>
                  <a:close/>
                </a:path>
              </a:pathLst>
            </a:custGeom>
          </p:spPr>
        </p:pic>
        <p:sp>
          <p:nvSpPr>
            <p:cNvPr id="9" name="مربع نص 8">
              <a:extLst>
                <a:ext uri="{FF2B5EF4-FFF2-40B4-BE49-F238E27FC236}">
                  <a16:creationId xmlns:a16="http://schemas.microsoft.com/office/drawing/2014/main" id="{B1B6C11B-0C22-30B6-C23C-A86976341405}"/>
                </a:ext>
              </a:extLst>
            </p:cNvPr>
            <p:cNvSpPr txBox="1"/>
            <p:nvPr/>
          </p:nvSpPr>
          <p:spPr>
            <a:xfrm>
              <a:off x="9890862" y="1037905"/>
              <a:ext cx="2011087" cy="584775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ar-SA" sz="3200" dirty="0">
                  <a:solidFill>
                    <a:schemeClr val="accent1">
                      <a:lumMod val="50000"/>
                    </a:schemeClr>
                  </a:solidFill>
                  <a:cs typeface="DecoType Naskh Swashes" panose="02010400000000000000" pitchFamily="2" charset="-78"/>
                </a:rPr>
                <a:t>تأكد و تدرب </a:t>
              </a:r>
            </a:p>
          </p:txBody>
        </p:sp>
      </p:grpSp>
      <p:pic>
        <p:nvPicPr>
          <p:cNvPr id="10" name="صورة 9">
            <a:extLst>
              <a:ext uri="{FF2B5EF4-FFF2-40B4-BE49-F238E27FC236}">
                <a16:creationId xmlns:a16="http://schemas.microsoft.com/office/drawing/2014/main" id="{4D92EE24-A591-A3D1-91F7-490ECDADF87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457080" y="1678753"/>
            <a:ext cx="1444869" cy="501281"/>
          </a:xfrm>
          <a:prstGeom prst="rect">
            <a:avLst/>
          </a:prstGeom>
        </p:spPr>
      </p:pic>
      <p:pic>
        <p:nvPicPr>
          <p:cNvPr id="2" name="صورة 1">
            <a:extLst>
              <a:ext uri="{FF2B5EF4-FFF2-40B4-BE49-F238E27FC236}">
                <a16:creationId xmlns:a16="http://schemas.microsoft.com/office/drawing/2014/main" id="{C954C72B-E44A-3CF4-D7B1-3961833C07F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593968" y="2236107"/>
            <a:ext cx="2307981" cy="14725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880936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مجموعة 2">
            <a:extLst>
              <a:ext uri="{FF2B5EF4-FFF2-40B4-BE49-F238E27FC236}">
                <a16:creationId xmlns:a16="http://schemas.microsoft.com/office/drawing/2014/main" id="{18E454D6-BD9D-28D2-1909-53CAB0FF8AEF}"/>
              </a:ext>
            </a:extLst>
          </p:cNvPr>
          <p:cNvGrpSpPr/>
          <p:nvPr/>
        </p:nvGrpSpPr>
        <p:grpSpPr>
          <a:xfrm>
            <a:off x="9890862" y="981832"/>
            <a:ext cx="2156137" cy="640848"/>
            <a:chOff x="9890862" y="981832"/>
            <a:chExt cx="2156137" cy="640848"/>
          </a:xfrm>
        </p:grpSpPr>
        <p:pic>
          <p:nvPicPr>
            <p:cNvPr id="7" name="Graphic 7">
              <a:extLst>
                <a:ext uri="{FF2B5EF4-FFF2-40B4-BE49-F238E27FC236}">
                  <a16:creationId xmlns:a16="http://schemas.microsoft.com/office/drawing/2014/main" id="{1B010A56-28B9-2F44-8141-199DBD5155B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rightnessContrast bright="40000" contrast="-4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10176386" y="981832"/>
              <a:ext cx="1870613" cy="640848"/>
            </a:xfrm>
            <a:custGeom>
              <a:avLst/>
              <a:gdLst>
                <a:gd name="connsiteX0" fmla="*/ -63 w 654869"/>
                <a:gd name="connsiteY0" fmla="*/ -15 h 153854"/>
                <a:gd name="connsiteX1" fmla="*/ 654806 w 654869"/>
                <a:gd name="connsiteY1" fmla="*/ -15 h 153854"/>
                <a:gd name="connsiteX2" fmla="*/ 654806 w 654869"/>
                <a:gd name="connsiteY2" fmla="*/ 153840 h 153854"/>
                <a:gd name="connsiteX3" fmla="*/ -63 w 654869"/>
                <a:gd name="connsiteY3" fmla="*/ 153840 h 1538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54869" h="153854">
                  <a:moveTo>
                    <a:pt x="-63" y="-15"/>
                  </a:moveTo>
                  <a:lnTo>
                    <a:pt x="654806" y="-15"/>
                  </a:lnTo>
                  <a:lnTo>
                    <a:pt x="654806" y="153840"/>
                  </a:lnTo>
                  <a:lnTo>
                    <a:pt x="-63" y="153840"/>
                  </a:lnTo>
                  <a:close/>
                </a:path>
              </a:pathLst>
            </a:custGeom>
          </p:spPr>
        </p:pic>
        <p:sp>
          <p:nvSpPr>
            <p:cNvPr id="9" name="مربع نص 8">
              <a:extLst>
                <a:ext uri="{FF2B5EF4-FFF2-40B4-BE49-F238E27FC236}">
                  <a16:creationId xmlns:a16="http://schemas.microsoft.com/office/drawing/2014/main" id="{B1B6C11B-0C22-30B6-C23C-A86976341405}"/>
                </a:ext>
              </a:extLst>
            </p:cNvPr>
            <p:cNvSpPr txBox="1"/>
            <p:nvPr/>
          </p:nvSpPr>
          <p:spPr>
            <a:xfrm>
              <a:off x="9890862" y="1037905"/>
              <a:ext cx="2011087" cy="584775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ar-SA" sz="3200" dirty="0">
                  <a:solidFill>
                    <a:schemeClr val="accent1">
                      <a:lumMod val="50000"/>
                    </a:schemeClr>
                  </a:solidFill>
                  <a:cs typeface="DecoType Naskh Swashes" panose="02010400000000000000" pitchFamily="2" charset="-78"/>
                </a:rPr>
                <a:t>تأكد و تدرب </a:t>
              </a:r>
            </a:p>
          </p:txBody>
        </p:sp>
      </p:grpSp>
      <p:pic>
        <p:nvPicPr>
          <p:cNvPr id="4" name="صورة 3">
            <a:extLst>
              <a:ext uri="{FF2B5EF4-FFF2-40B4-BE49-F238E27FC236}">
                <a16:creationId xmlns:a16="http://schemas.microsoft.com/office/drawing/2014/main" id="{F391E6BC-0493-CE3B-519E-4525E5FFC67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563631" y="1875196"/>
            <a:ext cx="9178389" cy="32129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600826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مجموعة 2">
            <a:extLst>
              <a:ext uri="{FF2B5EF4-FFF2-40B4-BE49-F238E27FC236}">
                <a16:creationId xmlns:a16="http://schemas.microsoft.com/office/drawing/2014/main" id="{18E454D6-BD9D-28D2-1909-53CAB0FF8AEF}"/>
              </a:ext>
            </a:extLst>
          </p:cNvPr>
          <p:cNvGrpSpPr/>
          <p:nvPr/>
        </p:nvGrpSpPr>
        <p:grpSpPr>
          <a:xfrm>
            <a:off x="9890862" y="981832"/>
            <a:ext cx="2156137" cy="640848"/>
            <a:chOff x="9890862" y="981832"/>
            <a:chExt cx="2156137" cy="640848"/>
          </a:xfrm>
        </p:grpSpPr>
        <p:pic>
          <p:nvPicPr>
            <p:cNvPr id="7" name="Graphic 7">
              <a:extLst>
                <a:ext uri="{FF2B5EF4-FFF2-40B4-BE49-F238E27FC236}">
                  <a16:creationId xmlns:a16="http://schemas.microsoft.com/office/drawing/2014/main" id="{1B010A56-28B9-2F44-8141-199DBD5155B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rightnessContrast bright="40000" contrast="-4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10176386" y="981832"/>
              <a:ext cx="1870613" cy="640848"/>
            </a:xfrm>
            <a:custGeom>
              <a:avLst/>
              <a:gdLst>
                <a:gd name="connsiteX0" fmla="*/ -63 w 654869"/>
                <a:gd name="connsiteY0" fmla="*/ -15 h 153854"/>
                <a:gd name="connsiteX1" fmla="*/ 654806 w 654869"/>
                <a:gd name="connsiteY1" fmla="*/ -15 h 153854"/>
                <a:gd name="connsiteX2" fmla="*/ 654806 w 654869"/>
                <a:gd name="connsiteY2" fmla="*/ 153840 h 153854"/>
                <a:gd name="connsiteX3" fmla="*/ -63 w 654869"/>
                <a:gd name="connsiteY3" fmla="*/ 153840 h 1538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54869" h="153854">
                  <a:moveTo>
                    <a:pt x="-63" y="-15"/>
                  </a:moveTo>
                  <a:lnTo>
                    <a:pt x="654806" y="-15"/>
                  </a:lnTo>
                  <a:lnTo>
                    <a:pt x="654806" y="153840"/>
                  </a:lnTo>
                  <a:lnTo>
                    <a:pt x="-63" y="153840"/>
                  </a:lnTo>
                  <a:close/>
                </a:path>
              </a:pathLst>
            </a:custGeom>
          </p:spPr>
        </p:pic>
        <p:sp>
          <p:nvSpPr>
            <p:cNvPr id="9" name="مربع نص 8">
              <a:extLst>
                <a:ext uri="{FF2B5EF4-FFF2-40B4-BE49-F238E27FC236}">
                  <a16:creationId xmlns:a16="http://schemas.microsoft.com/office/drawing/2014/main" id="{B1B6C11B-0C22-30B6-C23C-A86976341405}"/>
                </a:ext>
              </a:extLst>
            </p:cNvPr>
            <p:cNvSpPr txBox="1"/>
            <p:nvPr/>
          </p:nvSpPr>
          <p:spPr>
            <a:xfrm>
              <a:off x="9890862" y="1037905"/>
              <a:ext cx="2011087" cy="584775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ar-SA" sz="3200" dirty="0">
                  <a:solidFill>
                    <a:schemeClr val="accent1">
                      <a:lumMod val="50000"/>
                    </a:schemeClr>
                  </a:solidFill>
                  <a:cs typeface="DecoType Naskh Swashes" panose="02010400000000000000" pitchFamily="2" charset="-78"/>
                </a:rPr>
                <a:t>تأكد و تدرب </a:t>
              </a:r>
            </a:p>
          </p:txBody>
        </p:sp>
      </p:grpSp>
      <p:pic>
        <p:nvPicPr>
          <p:cNvPr id="5" name="صورة 4">
            <a:extLst>
              <a:ext uri="{FF2B5EF4-FFF2-40B4-BE49-F238E27FC236}">
                <a16:creationId xmlns:a16="http://schemas.microsoft.com/office/drawing/2014/main" id="{D3AED7A5-CE99-A3F8-D4BA-DB050FC690B0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75966" y="1943406"/>
            <a:ext cx="11125983" cy="7850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574839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مجموعة 2">
            <a:extLst>
              <a:ext uri="{FF2B5EF4-FFF2-40B4-BE49-F238E27FC236}">
                <a16:creationId xmlns:a16="http://schemas.microsoft.com/office/drawing/2014/main" id="{18E454D6-BD9D-28D2-1909-53CAB0FF8AEF}"/>
              </a:ext>
            </a:extLst>
          </p:cNvPr>
          <p:cNvGrpSpPr/>
          <p:nvPr/>
        </p:nvGrpSpPr>
        <p:grpSpPr>
          <a:xfrm>
            <a:off x="9890862" y="981832"/>
            <a:ext cx="2156137" cy="640848"/>
            <a:chOff x="9890862" y="981832"/>
            <a:chExt cx="2156137" cy="640848"/>
          </a:xfrm>
        </p:grpSpPr>
        <p:pic>
          <p:nvPicPr>
            <p:cNvPr id="7" name="Graphic 7">
              <a:extLst>
                <a:ext uri="{FF2B5EF4-FFF2-40B4-BE49-F238E27FC236}">
                  <a16:creationId xmlns:a16="http://schemas.microsoft.com/office/drawing/2014/main" id="{1B010A56-28B9-2F44-8141-199DBD5155B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rightnessContrast bright="40000" contrast="-4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10176386" y="981832"/>
              <a:ext cx="1870613" cy="640848"/>
            </a:xfrm>
            <a:custGeom>
              <a:avLst/>
              <a:gdLst>
                <a:gd name="connsiteX0" fmla="*/ -63 w 654869"/>
                <a:gd name="connsiteY0" fmla="*/ -15 h 153854"/>
                <a:gd name="connsiteX1" fmla="*/ 654806 w 654869"/>
                <a:gd name="connsiteY1" fmla="*/ -15 h 153854"/>
                <a:gd name="connsiteX2" fmla="*/ 654806 w 654869"/>
                <a:gd name="connsiteY2" fmla="*/ 153840 h 153854"/>
                <a:gd name="connsiteX3" fmla="*/ -63 w 654869"/>
                <a:gd name="connsiteY3" fmla="*/ 153840 h 1538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54869" h="153854">
                  <a:moveTo>
                    <a:pt x="-63" y="-15"/>
                  </a:moveTo>
                  <a:lnTo>
                    <a:pt x="654806" y="-15"/>
                  </a:lnTo>
                  <a:lnTo>
                    <a:pt x="654806" y="153840"/>
                  </a:lnTo>
                  <a:lnTo>
                    <a:pt x="-63" y="153840"/>
                  </a:lnTo>
                  <a:close/>
                </a:path>
              </a:pathLst>
            </a:custGeom>
          </p:spPr>
        </p:pic>
        <p:sp>
          <p:nvSpPr>
            <p:cNvPr id="9" name="مربع نص 8">
              <a:extLst>
                <a:ext uri="{FF2B5EF4-FFF2-40B4-BE49-F238E27FC236}">
                  <a16:creationId xmlns:a16="http://schemas.microsoft.com/office/drawing/2014/main" id="{B1B6C11B-0C22-30B6-C23C-A86976341405}"/>
                </a:ext>
              </a:extLst>
            </p:cNvPr>
            <p:cNvSpPr txBox="1"/>
            <p:nvPr/>
          </p:nvSpPr>
          <p:spPr>
            <a:xfrm>
              <a:off x="9890862" y="1037905"/>
              <a:ext cx="2011087" cy="584775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ar-SA" sz="3200" dirty="0">
                  <a:solidFill>
                    <a:schemeClr val="accent1">
                      <a:lumMod val="50000"/>
                    </a:schemeClr>
                  </a:solidFill>
                  <a:cs typeface="DecoType Naskh Swashes" panose="02010400000000000000" pitchFamily="2" charset="-78"/>
                </a:rPr>
                <a:t>تأكد و تدرب </a:t>
              </a:r>
            </a:p>
          </p:txBody>
        </p:sp>
      </p:grpSp>
      <p:pic>
        <p:nvPicPr>
          <p:cNvPr id="5" name="صورة 4">
            <a:extLst>
              <a:ext uri="{FF2B5EF4-FFF2-40B4-BE49-F238E27FC236}">
                <a16:creationId xmlns:a16="http://schemas.microsoft.com/office/drawing/2014/main" id="{DD4788EB-E946-4261-606C-507A31D6FD7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75988" y="1685925"/>
            <a:ext cx="5071012" cy="23258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286586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مجموعة 4">
            <a:extLst>
              <a:ext uri="{FF2B5EF4-FFF2-40B4-BE49-F238E27FC236}">
                <a16:creationId xmlns:a16="http://schemas.microsoft.com/office/drawing/2014/main" id="{2DFAA722-8E22-E370-45CF-F37A33181E41}"/>
              </a:ext>
            </a:extLst>
          </p:cNvPr>
          <p:cNvGrpSpPr/>
          <p:nvPr/>
        </p:nvGrpSpPr>
        <p:grpSpPr>
          <a:xfrm>
            <a:off x="9757156" y="1150122"/>
            <a:ext cx="2156137" cy="640848"/>
            <a:chOff x="9890862" y="981832"/>
            <a:chExt cx="2156137" cy="640848"/>
          </a:xfrm>
        </p:grpSpPr>
        <p:pic>
          <p:nvPicPr>
            <p:cNvPr id="6" name="Graphic 7">
              <a:extLst>
                <a:ext uri="{FF2B5EF4-FFF2-40B4-BE49-F238E27FC236}">
                  <a16:creationId xmlns:a16="http://schemas.microsoft.com/office/drawing/2014/main" id="{6A8B2488-FE8F-53DC-8B6D-FE61F689A77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rightnessContrast bright="40000" contrast="-4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10176386" y="981832"/>
              <a:ext cx="1870613" cy="640848"/>
            </a:xfrm>
            <a:custGeom>
              <a:avLst/>
              <a:gdLst>
                <a:gd name="connsiteX0" fmla="*/ -63 w 654869"/>
                <a:gd name="connsiteY0" fmla="*/ -15 h 153854"/>
                <a:gd name="connsiteX1" fmla="*/ 654806 w 654869"/>
                <a:gd name="connsiteY1" fmla="*/ -15 h 153854"/>
                <a:gd name="connsiteX2" fmla="*/ 654806 w 654869"/>
                <a:gd name="connsiteY2" fmla="*/ 153840 h 153854"/>
                <a:gd name="connsiteX3" fmla="*/ -63 w 654869"/>
                <a:gd name="connsiteY3" fmla="*/ 153840 h 1538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54869" h="153854">
                  <a:moveTo>
                    <a:pt x="-63" y="-15"/>
                  </a:moveTo>
                  <a:lnTo>
                    <a:pt x="654806" y="-15"/>
                  </a:lnTo>
                  <a:lnTo>
                    <a:pt x="654806" y="153840"/>
                  </a:lnTo>
                  <a:lnTo>
                    <a:pt x="-63" y="153840"/>
                  </a:lnTo>
                  <a:close/>
                </a:path>
              </a:pathLst>
            </a:custGeom>
          </p:spPr>
        </p:pic>
        <p:sp>
          <p:nvSpPr>
            <p:cNvPr id="7" name="مربع نص 6">
              <a:extLst>
                <a:ext uri="{FF2B5EF4-FFF2-40B4-BE49-F238E27FC236}">
                  <a16:creationId xmlns:a16="http://schemas.microsoft.com/office/drawing/2014/main" id="{15EEE8FD-99AE-9134-42FC-28D9D0251E39}"/>
                </a:ext>
              </a:extLst>
            </p:cNvPr>
            <p:cNvSpPr txBox="1"/>
            <p:nvPr/>
          </p:nvSpPr>
          <p:spPr>
            <a:xfrm>
              <a:off x="9890862" y="1037905"/>
              <a:ext cx="2011087" cy="584775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ar-SA" sz="3200" dirty="0">
                  <a:solidFill>
                    <a:schemeClr val="accent1">
                      <a:lumMod val="50000"/>
                    </a:schemeClr>
                  </a:solidFill>
                  <a:cs typeface="DecoType Naskh Swashes" panose="02010400000000000000" pitchFamily="2" charset="-78"/>
                </a:rPr>
                <a:t>تحصيلي </a:t>
              </a:r>
            </a:p>
          </p:txBody>
        </p:sp>
      </p:grpSp>
      <p:sp>
        <p:nvSpPr>
          <p:cNvPr id="11" name="مستطيل: زوايا مستديرة 10">
            <a:extLst>
              <a:ext uri="{FF2B5EF4-FFF2-40B4-BE49-F238E27FC236}">
                <a16:creationId xmlns:a16="http://schemas.microsoft.com/office/drawing/2014/main" id="{C17775FD-9C1D-AAA0-4333-289ABBD159E0}"/>
              </a:ext>
            </a:extLst>
          </p:cNvPr>
          <p:cNvSpPr/>
          <p:nvPr/>
        </p:nvSpPr>
        <p:spPr>
          <a:xfrm>
            <a:off x="7461250" y="3520013"/>
            <a:ext cx="3624864" cy="620043"/>
          </a:xfrm>
          <a:prstGeom prst="roundRect">
            <a:avLst/>
          </a:prstGeom>
          <a:noFill/>
          <a:ln w="25400" cap="flat" cmpd="sng" algn="ctr">
            <a:solidFill>
              <a:schemeClr val="accent6">
                <a:lumMod val="75000"/>
              </a:schemeClr>
            </a:solidFill>
            <a:prstDash val="solid"/>
          </a:ln>
          <a:effectLst/>
        </p:spPr>
        <p:txBody>
          <a:bodyPr rtlCol="1" anchor="ctr"/>
          <a:lstStyle/>
          <a:p>
            <a:pPr lvl="0" algn="ctr">
              <a:defRPr/>
            </a:pPr>
            <a:r>
              <a:rPr lang="en-US" sz="2400" b="1" kern="0" dirty="0">
                <a:solidFill>
                  <a:srgbClr val="E3DED1">
                    <a:lumMod val="10000"/>
                  </a:srgbClr>
                </a:solidFill>
              </a:rPr>
              <a:t>-2 , 1</a:t>
            </a:r>
            <a:endParaRPr lang="ar-SA" sz="2400" b="1" kern="0" dirty="0">
              <a:solidFill>
                <a:srgbClr val="E3DED1">
                  <a:lumMod val="10000"/>
                </a:srgbClr>
              </a:solidFill>
            </a:endParaRPr>
          </a:p>
        </p:txBody>
      </p:sp>
      <p:sp>
        <p:nvSpPr>
          <p:cNvPr id="13" name="مستطيل: زوايا مستديرة 12">
            <a:extLst>
              <a:ext uri="{FF2B5EF4-FFF2-40B4-BE49-F238E27FC236}">
                <a16:creationId xmlns:a16="http://schemas.microsoft.com/office/drawing/2014/main" id="{B34FAA9B-FA8E-B735-D870-380DAEDB0F63}"/>
              </a:ext>
            </a:extLst>
          </p:cNvPr>
          <p:cNvSpPr/>
          <p:nvPr/>
        </p:nvSpPr>
        <p:spPr>
          <a:xfrm>
            <a:off x="7470569" y="2741731"/>
            <a:ext cx="3624864" cy="608939"/>
          </a:xfrm>
          <a:prstGeom prst="roundRect">
            <a:avLst/>
          </a:prstGeom>
          <a:noFill/>
          <a:ln w="25400" cap="flat" cmpd="sng" algn="ctr">
            <a:solidFill>
              <a:schemeClr val="accent6">
                <a:lumMod val="75000"/>
              </a:schemeClr>
            </a:solidFill>
            <a:prstDash val="solid"/>
          </a:ln>
          <a:effectLst/>
        </p:spPr>
        <p:txBody>
          <a:bodyPr rtlCol="1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b="1" kern="0" dirty="0">
                <a:solidFill>
                  <a:srgbClr val="E3DED1">
                    <a:lumMod val="10000"/>
                  </a:srgbClr>
                </a:solidFill>
                <a:latin typeface="Calibri" panose="020F0502020204030204"/>
                <a:cs typeface="Arial" panose="020B0604020202020204" pitchFamily="34" charset="0"/>
              </a:rPr>
              <a:t>2 , 1</a:t>
            </a:r>
            <a:endParaRPr kumimoji="0" lang="en-US" sz="2400" b="1" i="0" u="none" strike="noStrike" kern="0" cap="none" spc="0" normalizeH="0" baseline="0" noProof="0" dirty="0">
              <a:ln>
                <a:noFill/>
              </a:ln>
              <a:solidFill>
                <a:srgbClr val="E3DED1">
                  <a:lumMod val="10000"/>
                </a:srgbClr>
              </a:solidFill>
              <a:effectLst/>
              <a:uLnTx/>
              <a:uFillTx/>
              <a:latin typeface="Calibri" panose="020F0502020204030204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مستطيل: زوايا مستديرة 14">
                <a:extLst>
                  <a:ext uri="{FF2B5EF4-FFF2-40B4-BE49-F238E27FC236}">
                    <a16:creationId xmlns:a16="http://schemas.microsoft.com/office/drawing/2014/main" id="{5D4A84D0-6F26-77A6-8D61-A35BAD09A475}"/>
                  </a:ext>
                </a:extLst>
              </p:cNvPr>
              <p:cNvSpPr/>
              <p:nvPr/>
            </p:nvSpPr>
            <p:spPr>
              <a:xfrm>
                <a:off x="7441509" y="5087836"/>
                <a:ext cx="3624864" cy="620042"/>
              </a:xfrm>
              <a:prstGeom prst="roundRect">
                <a:avLst/>
              </a:prstGeom>
              <a:noFill/>
              <a:ln w="25400" cap="flat" cmpd="sng" algn="ctr">
                <a:solidFill>
                  <a:schemeClr val="accent6">
                    <a:lumMod val="75000"/>
                  </a:schemeClr>
                </a:solidFill>
                <a:prstDash val="solid"/>
              </a:ln>
              <a:effectLst/>
            </p:spPr>
            <p:txBody>
              <a:bodyPr rtlCol="1" anchor="ctr"/>
              <a:lstStyle/>
              <a:p>
                <a:pPr lvl="0" algn="ctr">
                  <a:defRPr/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sz="2400" b="1" i="1" kern="0" smtClean="0">
                          <a:solidFill>
                            <a:srgbClr val="E3DED1">
                              <a:lumMod val="10000"/>
                            </a:srgbClr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𝟐</m:t>
                      </m:r>
                      <m:r>
                        <a:rPr lang="en-US" sz="2400" b="1" i="1" kern="0" smtClean="0">
                          <a:solidFill>
                            <a:srgbClr val="E3DED1">
                              <a:lumMod val="10000"/>
                            </a:srgbClr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 , −</m:t>
                      </m:r>
                      <m:r>
                        <a:rPr lang="en-US" sz="2400" b="1" i="1" kern="0" smtClean="0">
                          <a:solidFill>
                            <a:srgbClr val="E3DED1">
                              <a:lumMod val="10000"/>
                            </a:srgbClr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𝟏</m:t>
                      </m:r>
                      <m:r>
                        <a:rPr lang="en-US" sz="2400" b="1" i="1" kern="0" smtClean="0">
                          <a:solidFill>
                            <a:srgbClr val="E3DED1">
                              <a:lumMod val="10000"/>
                            </a:srgbClr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  </m:t>
                      </m:r>
                    </m:oMath>
                  </m:oMathPara>
                </a14:m>
                <a:endParaRPr lang="ar-SA" sz="2400" b="1" kern="0" dirty="0">
                  <a:solidFill>
                    <a:srgbClr val="E3DED1">
                      <a:lumMod val="10000"/>
                    </a:srgbClr>
                  </a:solidFill>
                </a:endParaRPr>
              </a:p>
            </p:txBody>
          </p:sp>
        </mc:Choice>
        <mc:Fallback xmlns="">
          <p:sp>
            <p:nvSpPr>
              <p:cNvPr id="15" name="مستطيل: زوايا مستديرة 14">
                <a:extLst>
                  <a:ext uri="{FF2B5EF4-FFF2-40B4-BE49-F238E27FC236}">
                    <a16:creationId xmlns:a16="http://schemas.microsoft.com/office/drawing/2014/main" id="{5D4A84D0-6F26-77A6-8D61-A35BAD09A47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41509" y="5087836"/>
                <a:ext cx="3624864" cy="620042"/>
              </a:xfrm>
              <a:prstGeom prst="roundRect">
                <a:avLst/>
              </a:prstGeom>
              <a:blipFill>
                <a:blip r:embed="rId4"/>
                <a:stretch>
                  <a:fillRect/>
                </a:stretch>
              </a:blipFill>
              <a:ln w="25400" cap="flat" cmpd="sng" algn="ctr">
                <a:solidFill>
                  <a:schemeClr val="accent6">
                    <a:lumMod val="75000"/>
                  </a:schemeClr>
                </a:solidFill>
                <a:prstDash val="solid"/>
              </a:ln>
              <a:effectLst/>
            </p:spPr>
            <p:txBody>
              <a:bodyPr/>
              <a:lstStyle/>
              <a:p>
                <a:r>
                  <a:rPr lang="ar-S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مستطيل: زوايا مستديرة 15">
            <a:extLst>
              <a:ext uri="{FF2B5EF4-FFF2-40B4-BE49-F238E27FC236}">
                <a16:creationId xmlns:a16="http://schemas.microsoft.com/office/drawing/2014/main" id="{8CD84BF5-BACB-C402-49A0-CB1A52CEA0C9}"/>
              </a:ext>
            </a:extLst>
          </p:cNvPr>
          <p:cNvSpPr/>
          <p:nvPr/>
        </p:nvSpPr>
        <p:spPr>
          <a:xfrm>
            <a:off x="11123377" y="5071976"/>
            <a:ext cx="581780" cy="620042"/>
          </a:xfrm>
          <a:prstGeom prst="roundRect">
            <a:avLst/>
          </a:prstGeom>
          <a:noFill/>
          <a:ln w="25400" cap="flat" cmpd="sng" algn="ctr">
            <a:solidFill>
              <a:schemeClr val="accent6">
                <a:lumMod val="75000"/>
              </a:schemeClr>
            </a:solidFill>
            <a:prstDash val="solid"/>
          </a:ln>
          <a:effectLst/>
        </p:spPr>
        <p:txBody>
          <a:bodyPr rtlCol="1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SA" sz="3200" b="1" i="0" u="none" strike="noStrike" kern="0" cap="none" spc="0" normalizeH="0" baseline="0" noProof="0">
              <a:ln>
                <a:noFill/>
              </a:ln>
              <a:solidFill>
                <a:srgbClr val="E3DED1">
                  <a:lumMod val="10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7" name="مربع نص 16">
            <a:extLst>
              <a:ext uri="{FF2B5EF4-FFF2-40B4-BE49-F238E27FC236}">
                <a16:creationId xmlns:a16="http://schemas.microsoft.com/office/drawing/2014/main" id="{41226246-CF18-FB9F-5A7D-2DAF6C9ED37B}"/>
              </a:ext>
            </a:extLst>
          </p:cNvPr>
          <p:cNvSpPr txBox="1"/>
          <p:nvPr/>
        </p:nvSpPr>
        <p:spPr>
          <a:xfrm>
            <a:off x="11149341" y="5105470"/>
            <a:ext cx="453108" cy="584775"/>
          </a:xfrm>
          <a:prstGeom prst="rect">
            <a:avLst/>
          </a:prstGeom>
          <a:noFill/>
          <a:ln>
            <a:noFill/>
          </a:ln>
        </p:spPr>
        <p:txBody>
          <a:bodyPr wrap="square" rtlCol="1">
            <a:spAutoFit/>
          </a:bodyPr>
          <a:lstStyle/>
          <a:p>
            <a:r>
              <a:rPr lang="ar-SA" sz="3200" b="1" dirty="0">
                <a:solidFill>
                  <a:srgbClr val="E3DED1">
                    <a:lumMod val="10000"/>
                  </a:srgbClr>
                </a:solidFill>
                <a:cs typeface="PT Bold Heading" panose="02010400000000000000" pitchFamily="2" charset="-78"/>
              </a:rPr>
              <a:t>د</a:t>
            </a:r>
          </a:p>
        </p:txBody>
      </p:sp>
      <p:sp>
        <p:nvSpPr>
          <p:cNvPr id="18" name="مستطيل: زوايا مستديرة 17">
            <a:extLst>
              <a:ext uri="{FF2B5EF4-FFF2-40B4-BE49-F238E27FC236}">
                <a16:creationId xmlns:a16="http://schemas.microsoft.com/office/drawing/2014/main" id="{68F3D157-885E-638D-74A8-CCA074B3C10E}"/>
              </a:ext>
            </a:extLst>
          </p:cNvPr>
          <p:cNvSpPr/>
          <p:nvPr/>
        </p:nvSpPr>
        <p:spPr>
          <a:xfrm>
            <a:off x="7421769" y="4282591"/>
            <a:ext cx="3664345" cy="620042"/>
          </a:xfrm>
          <a:prstGeom prst="roundRect">
            <a:avLst/>
          </a:prstGeom>
          <a:noFill/>
          <a:ln w="25400" cap="flat" cmpd="sng" algn="ctr">
            <a:solidFill>
              <a:schemeClr val="accent6">
                <a:lumMod val="75000"/>
              </a:schemeClr>
            </a:solidFill>
            <a:prstDash val="solid"/>
          </a:ln>
          <a:effectLst/>
        </p:spPr>
        <p:txBody>
          <a:bodyPr rtlCol="1" anchor="ctr"/>
          <a:lstStyle/>
          <a:p>
            <a:pPr lvl="0" algn="ctr">
              <a:defRPr/>
            </a:pPr>
            <a:r>
              <a:rPr lang="en-US" sz="2400" b="1" kern="0" dirty="0">
                <a:solidFill>
                  <a:srgbClr val="E3DED1">
                    <a:lumMod val="10000"/>
                  </a:srgbClr>
                </a:solidFill>
              </a:rPr>
              <a:t>5, 2 , -1</a:t>
            </a:r>
            <a:endParaRPr lang="ar-SA" sz="2400" b="1" kern="0" dirty="0">
              <a:solidFill>
                <a:srgbClr val="E3DED1">
                  <a:lumMod val="10000"/>
                </a:srgbClr>
              </a:solidFill>
            </a:endParaRPr>
          </a:p>
        </p:txBody>
      </p:sp>
      <p:sp>
        <p:nvSpPr>
          <p:cNvPr id="19" name="مربع نص 18">
            <a:extLst>
              <a:ext uri="{FF2B5EF4-FFF2-40B4-BE49-F238E27FC236}">
                <a16:creationId xmlns:a16="http://schemas.microsoft.com/office/drawing/2014/main" id="{8FFAEFBA-47E8-844C-BB89-F225FDF173E5}"/>
              </a:ext>
            </a:extLst>
          </p:cNvPr>
          <p:cNvSpPr txBox="1"/>
          <p:nvPr/>
        </p:nvSpPr>
        <p:spPr>
          <a:xfrm>
            <a:off x="11186463" y="4248168"/>
            <a:ext cx="453108" cy="584775"/>
          </a:xfrm>
          <a:prstGeom prst="rect">
            <a:avLst/>
          </a:prstGeom>
          <a:noFill/>
          <a:ln>
            <a:noFill/>
          </a:ln>
        </p:spPr>
        <p:txBody>
          <a:bodyPr wrap="square" rtlCol="1">
            <a:spAutoFit/>
          </a:bodyPr>
          <a:lstStyle/>
          <a:p>
            <a:r>
              <a:rPr lang="ar-SA" sz="3200" b="1" dirty="0">
                <a:solidFill>
                  <a:srgbClr val="E3DED1">
                    <a:lumMod val="10000"/>
                  </a:srgbClr>
                </a:solidFill>
                <a:cs typeface="PT Bold Heading" panose="02010400000000000000" pitchFamily="2" charset="-78"/>
              </a:rPr>
              <a:t>ج</a:t>
            </a:r>
          </a:p>
        </p:txBody>
      </p:sp>
      <p:sp>
        <p:nvSpPr>
          <p:cNvPr id="21" name="مستطيل: زوايا مستديرة 20">
            <a:extLst>
              <a:ext uri="{FF2B5EF4-FFF2-40B4-BE49-F238E27FC236}">
                <a16:creationId xmlns:a16="http://schemas.microsoft.com/office/drawing/2014/main" id="{CF9B621E-8486-6532-D2F5-C53E5FF1B131}"/>
              </a:ext>
            </a:extLst>
          </p:cNvPr>
          <p:cNvSpPr/>
          <p:nvPr/>
        </p:nvSpPr>
        <p:spPr>
          <a:xfrm>
            <a:off x="11186463" y="4263780"/>
            <a:ext cx="581780" cy="620042"/>
          </a:xfrm>
          <a:prstGeom prst="roundRect">
            <a:avLst/>
          </a:prstGeom>
          <a:noFill/>
          <a:ln w="25400" cap="flat" cmpd="sng" algn="ctr">
            <a:solidFill>
              <a:schemeClr val="accent6">
                <a:lumMod val="75000"/>
              </a:schemeClr>
            </a:solidFill>
            <a:prstDash val="solid"/>
          </a:ln>
          <a:effectLst/>
        </p:spPr>
        <p:txBody>
          <a:bodyPr rtlCol="1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SA" sz="3200" b="1" i="0" u="none" strike="noStrike" kern="0" cap="none" spc="0" normalizeH="0" baseline="0" noProof="0">
              <a:ln>
                <a:noFill/>
              </a:ln>
              <a:solidFill>
                <a:srgbClr val="E3DED1">
                  <a:lumMod val="10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22" name="مستطيل: زوايا مستديرة 21">
            <a:extLst>
              <a:ext uri="{FF2B5EF4-FFF2-40B4-BE49-F238E27FC236}">
                <a16:creationId xmlns:a16="http://schemas.microsoft.com/office/drawing/2014/main" id="{C7B7FB98-526A-2B48-7B1F-F7414E375433}"/>
              </a:ext>
            </a:extLst>
          </p:cNvPr>
          <p:cNvSpPr/>
          <p:nvPr/>
        </p:nvSpPr>
        <p:spPr>
          <a:xfrm>
            <a:off x="11175717" y="3510266"/>
            <a:ext cx="581780" cy="620042"/>
          </a:xfrm>
          <a:prstGeom prst="roundRect">
            <a:avLst/>
          </a:prstGeom>
          <a:noFill/>
          <a:ln w="25400" cap="flat" cmpd="sng" algn="ctr">
            <a:solidFill>
              <a:schemeClr val="accent6">
                <a:lumMod val="75000"/>
              </a:schemeClr>
            </a:solidFill>
            <a:prstDash val="solid"/>
          </a:ln>
          <a:effectLst/>
        </p:spPr>
        <p:txBody>
          <a:bodyPr rtlCol="1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SA" sz="3200" b="1" i="0" u="none" strike="noStrike" kern="0" cap="none" spc="0" normalizeH="0" baseline="0" noProof="0">
              <a:ln>
                <a:noFill/>
              </a:ln>
              <a:solidFill>
                <a:srgbClr val="E3DED1">
                  <a:lumMod val="10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23" name="مستطيل: زوايا مستديرة 22">
            <a:extLst>
              <a:ext uri="{FF2B5EF4-FFF2-40B4-BE49-F238E27FC236}">
                <a16:creationId xmlns:a16="http://schemas.microsoft.com/office/drawing/2014/main" id="{D7B0231C-6161-4EF8-D2E4-FA6F64FBC50D}"/>
              </a:ext>
            </a:extLst>
          </p:cNvPr>
          <p:cNvSpPr/>
          <p:nvPr/>
        </p:nvSpPr>
        <p:spPr>
          <a:xfrm>
            <a:off x="11186463" y="2747045"/>
            <a:ext cx="581780" cy="620042"/>
          </a:xfrm>
          <a:prstGeom prst="roundRect">
            <a:avLst/>
          </a:prstGeom>
          <a:noFill/>
          <a:ln w="25400" cap="flat" cmpd="sng" algn="ctr">
            <a:solidFill>
              <a:schemeClr val="accent6">
                <a:lumMod val="75000"/>
              </a:schemeClr>
            </a:solidFill>
            <a:prstDash val="solid"/>
          </a:ln>
          <a:effectLst/>
        </p:spPr>
        <p:txBody>
          <a:bodyPr rtlCol="1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SA" sz="3200" b="1" i="0" u="none" strike="noStrike" kern="0" cap="none" spc="0" normalizeH="0" baseline="0" noProof="0">
              <a:ln>
                <a:noFill/>
              </a:ln>
              <a:solidFill>
                <a:srgbClr val="E3DED1">
                  <a:lumMod val="10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4" name="مربع نص 13">
            <a:extLst>
              <a:ext uri="{FF2B5EF4-FFF2-40B4-BE49-F238E27FC236}">
                <a16:creationId xmlns:a16="http://schemas.microsoft.com/office/drawing/2014/main" id="{7000B6B2-01E7-3162-16CE-2316D1566811}"/>
              </a:ext>
            </a:extLst>
          </p:cNvPr>
          <p:cNvSpPr txBox="1"/>
          <p:nvPr/>
        </p:nvSpPr>
        <p:spPr>
          <a:xfrm>
            <a:off x="11125776" y="2806051"/>
            <a:ext cx="453108" cy="584775"/>
          </a:xfrm>
          <a:prstGeom prst="rect">
            <a:avLst/>
          </a:prstGeom>
          <a:noFill/>
          <a:ln>
            <a:noFill/>
          </a:ln>
        </p:spPr>
        <p:txBody>
          <a:bodyPr wrap="square" rtlCol="1">
            <a:spAutoFit/>
          </a:bodyPr>
          <a:lstStyle/>
          <a:p>
            <a:r>
              <a:rPr lang="ar-SA" sz="3200" b="1" dirty="0">
                <a:solidFill>
                  <a:srgbClr val="E3DED1">
                    <a:lumMod val="10000"/>
                  </a:srgbClr>
                </a:solidFill>
                <a:cs typeface="PT Bold Heading" panose="02010400000000000000" pitchFamily="2" charset="-78"/>
              </a:rPr>
              <a:t>أ</a:t>
            </a:r>
          </a:p>
        </p:txBody>
      </p:sp>
      <p:pic>
        <p:nvPicPr>
          <p:cNvPr id="28" name="صورة 27">
            <a:extLst>
              <a:ext uri="{FF2B5EF4-FFF2-40B4-BE49-F238E27FC236}">
                <a16:creationId xmlns:a16="http://schemas.microsoft.com/office/drawing/2014/main" id="{3967524C-3B09-061F-D623-B8E336AD1624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50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r="13086" b="59874"/>
          <a:stretch/>
        </p:blipFill>
        <p:spPr>
          <a:xfrm>
            <a:off x="5345035" y="1806102"/>
            <a:ext cx="6423208" cy="761484"/>
          </a:xfrm>
          <a:prstGeom prst="rect">
            <a:avLst/>
          </a:prstGeom>
        </p:spPr>
      </p:pic>
      <p:sp>
        <p:nvSpPr>
          <p:cNvPr id="12" name="مربع نص 11">
            <a:extLst>
              <a:ext uri="{FF2B5EF4-FFF2-40B4-BE49-F238E27FC236}">
                <a16:creationId xmlns:a16="http://schemas.microsoft.com/office/drawing/2014/main" id="{9CD29515-F96A-6AE8-322D-75B4B2A8FF5C}"/>
              </a:ext>
            </a:extLst>
          </p:cNvPr>
          <p:cNvSpPr txBox="1"/>
          <p:nvPr/>
        </p:nvSpPr>
        <p:spPr>
          <a:xfrm>
            <a:off x="11186463" y="3500559"/>
            <a:ext cx="516712" cy="584775"/>
          </a:xfrm>
          <a:prstGeom prst="rect">
            <a:avLst/>
          </a:prstGeom>
          <a:noFill/>
          <a:ln>
            <a:noFill/>
          </a:ln>
        </p:spPr>
        <p:txBody>
          <a:bodyPr wrap="square" rtlCol="1">
            <a:spAutoFit/>
          </a:bodyPr>
          <a:lstStyle/>
          <a:p>
            <a:r>
              <a:rPr lang="ar-SA" sz="3200" b="1" dirty="0">
                <a:solidFill>
                  <a:srgbClr val="E3DED1">
                    <a:lumMod val="10000"/>
                  </a:srgbClr>
                </a:solidFill>
                <a:cs typeface="PT Bold Heading" panose="02010400000000000000" pitchFamily="2" charset="-78"/>
              </a:rPr>
              <a:t>ب</a:t>
            </a:r>
          </a:p>
        </p:txBody>
      </p:sp>
    </p:spTree>
    <p:extLst>
      <p:ext uri="{BB962C8B-B14F-4D97-AF65-F5344CB8AC3E}">
        <p14:creationId xmlns:p14="http://schemas.microsoft.com/office/powerpoint/2010/main" val="42148921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A8D08D"/>
                                      </p:to>
                                    </p:animClr>
                                    <p:set>
                                      <p:cBhvr>
                                        <p:cTn id="7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A8D08D"/>
                                      </p:to>
                                    </p:animClr>
                                    <p:set>
                                      <p:cBhvr>
                                        <p:cTn id="11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22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مجموعة 4">
            <a:extLst>
              <a:ext uri="{FF2B5EF4-FFF2-40B4-BE49-F238E27FC236}">
                <a16:creationId xmlns:a16="http://schemas.microsoft.com/office/drawing/2014/main" id="{2DFAA722-8E22-E370-45CF-F37A33181E41}"/>
              </a:ext>
            </a:extLst>
          </p:cNvPr>
          <p:cNvGrpSpPr/>
          <p:nvPr/>
        </p:nvGrpSpPr>
        <p:grpSpPr>
          <a:xfrm>
            <a:off x="9757156" y="1150122"/>
            <a:ext cx="2156137" cy="640848"/>
            <a:chOff x="9890862" y="981832"/>
            <a:chExt cx="2156137" cy="640848"/>
          </a:xfrm>
        </p:grpSpPr>
        <p:pic>
          <p:nvPicPr>
            <p:cNvPr id="6" name="Graphic 7">
              <a:extLst>
                <a:ext uri="{FF2B5EF4-FFF2-40B4-BE49-F238E27FC236}">
                  <a16:creationId xmlns:a16="http://schemas.microsoft.com/office/drawing/2014/main" id="{6A8B2488-FE8F-53DC-8B6D-FE61F689A77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rightnessContrast bright="40000" contrast="-4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10176386" y="981832"/>
              <a:ext cx="1870613" cy="640848"/>
            </a:xfrm>
            <a:custGeom>
              <a:avLst/>
              <a:gdLst>
                <a:gd name="connsiteX0" fmla="*/ -63 w 654869"/>
                <a:gd name="connsiteY0" fmla="*/ -15 h 153854"/>
                <a:gd name="connsiteX1" fmla="*/ 654806 w 654869"/>
                <a:gd name="connsiteY1" fmla="*/ -15 h 153854"/>
                <a:gd name="connsiteX2" fmla="*/ 654806 w 654869"/>
                <a:gd name="connsiteY2" fmla="*/ 153840 h 153854"/>
                <a:gd name="connsiteX3" fmla="*/ -63 w 654869"/>
                <a:gd name="connsiteY3" fmla="*/ 153840 h 1538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54869" h="153854">
                  <a:moveTo>
                    <a:pt x="-63" y="-15"/>
                  </a:moveTo>
                  <a:lnTo>
                    <a:pt x="654806" y="-15"/>
                  </a:lnTo>
                  <a:lnTo>
                    <a:pt x="654806" y="153840"/>
                  </a:lnTo>
                  <a:lnTo>
                    <a:pt x="-63" y="153840"/>
                  </a:lnTo>
                  <a:close/>
                </a:path>
              </a:pathLst>
            </a:custGeom>
          </p:spPr>
        </p:pic>
        <p:sp>
          <p:nvSpPr>
            <p:cNvPr id="7" name="مربع نص 6">
              <a:extLst>
                <a:ext uri="{FF2B5EF4-FFF2-40B4-BE49-F238E27FC236}">
                  <a16:creationId xmlns:a16="http://schemas.microsoft.com/office/drawing/2014/main" id="{15EEE8FD-99AE-9134-42FC-28D9D0251E39}"/>
                </a:ext>
              </a:extLst>
            </p:cNvPr>
            <p:cNvSpPr txBox="1"/>
            <p:nvPr/>
          </p:nvSpPr>
          <p:spPr>
            <a:xfrm>
              <a:off x="9890862" y="1037905"/>
              <a:ext cx="2011087" cy="584775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ar-SA" sz="3200" dirty="0">
                  <a:solidFill>
                    <a:schemeClr val="accent1">
                      <a:lumMod val="50000"/>
                    </a:schemeClr>
                  </a:solidFill>
                  <a:cs typeface="DecoType Naskh Swashes" panose="02010400000000000000" pitchFamily="2" charset="-78"/>
                </a:rPr>
                <a:t>تحصيلي </a:t>
              </a:r>
            </a:p>
          </p:txBody>
        </p:sp>
      </p:grpSp>
      <p:pic>
        <p:nvPicPr>
          <p:cNvPr id="9" name="صورة 8">
            <a:extLst>
              <a:ext uri="{FF2B5EF4-FFF2-40B4-BE49-F238E27FC236}">
                <a16:creationId xmlns:a16="http://schemas.microsoft.com/office/drawing/2014/main" id="{166D05A8-928A-8EA1-E66F-DF463FA6D30C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  <a14:imgEffect>
                      <a14:saturation sat="400000"/>
                    </a14:imgEffect>
                  </a14:imgLayer>
                </a14:imgProps>
              </a:ext>
            </a:extLst>
          </a:blip>
          <a:srcRect r="14385" b="62519"/>
          <a:stretch/>
        </p:blipFill>
        <p:spPr>
          <a:xfrm>
            <a:off x="6203355" y="1918365"/>
            <a:ext cx="5709938" cy="732995"/>
          </a:xfrm>
          <a:prstGeom prst="rect">
            <a:avLst/>
          </a:prstGeom>
        </p:spPr>
      </p:pic>
      <p:sp>
        <p:nvSpPr>
          <p:cNvPr id="11" name="مستطيل: زوايا مستديرة 10">
            <a:extLst>
              <a:ext uri="{FF2B5EF4-FFF2-40B4-BE49-F238E27FC236}">
                <a16:creationId xmlns:a16="http://schemas.microsoft.com/office/drawing/2014/main" id="{C17775FD-9C1D-AAA0-4333-289ABBD159E0}"/>
              </a:ext>
            </a:extLst>
          </p:cNvPr>
          <p:cNvSpPr/>
          <p:nvPr/>
        </p:nvSpPr>
        <p:spPr>
          <a:xfrm>
            <a:off x="7461250" y="3520013"/>
            <a:ext cx="3624864" cy="620043"/>
          </a:xfrm>
          <a:prstGeom prst="roundRect">
            <a:avLst/>
          </a:prstGeom>
          <a:noFill/>
          <a:ln w="25400" cap="flat" cmpd="sng" algn="ctr">
            <a:solidFill>
              <a:schemeClr val="accent6">
                <a:lumMod val="75000"/>
              </a:schemeClr>
            </a:solidFill>
            <a:prstDash val="solid"/>
          </a:ln>
          <a:effectLst/>
        </p:spPr>
        <p:txBody>
          <a:bodyPr rtlCol="1" anchor="ctr"/>
          <a:lstStyle/>
          <a:p>
            <a:pPr lvl="0" algn="ctr">
              <a:defRPr/>
            </a:pPr>
            <a:endParaRPr lang="ar-SA" sz="3200" b="1" kern="0" dirty="0">
              <a:solidFill>
                <a:srgbClr val="E3DED1">
                  <a:lumMod val="10000"/>
                </a:srgbClr>
              </a:solidFill>
            </a:endParaRPr>
          </a:p>
        </p:txBody>
      </p:sp>
      <p:sp>
        <p:nvSpPr>
          <p:cNvPr id="12" name="مربع نص 11">
            <a:extLst>
              <a:ext uri="{FF2B5EF4-FFF2-40B4-BE49-F238E27FC236}">
                <a16:creationId xmlns:a16="http://schemas.microsoft.com/office/drawing/2014/main" id="{9CD29515-F96A-6AE8-322D-75B4B2A8FF5C}"/>
              </a:ext>
            </a:extLst>
          </p:cNvPr>
          <p:cNvSpPr txBox="1"/>
          <p:nvPr/>
        </p:nvSpPr>
        <p:spPr>
          <a:xfrm>
            <a:off x="11186463" y="3500559"/>
            <a:ext cx="516712" cy="584775"/>
          </a:xfrm>
          <a:prstGeom prst="rect">
            <a:avLst/>
          </a:prstGeom>
          <a:noFill/>
          <a:ln>
            <a:noFill/>
          </a:ln>
        </p:spPr>
        <p:txBody>
          <a:bodyPr wrap="square" rtlCol="1">
            <a:spAutoFit/>
          </a:bodyPr>
          <a:lstStyle/>
          <a:p>
            <a:r>
              <a:rPr lang="ar-SA" sz="3200" b="1" dirty="0">
                <a:solidFill>
                  <a:srgbClr val="E3DED1">
                    <a:lumMod val="10000"/>
                  </a:srgbClr>
                </a:solidFill>
                <a:cs typeface="PT Bold Heading" panose="02010400000000000000" pitchFamily="2" charset="-78"/>
              </a:rPr>
              <a:t>ب</a:t>
            </a:r>
          </a:p>
        </p:txBody>
      </p:sp>
      <p:sp>
        <p:nvSpPr>
          <p:cNvPr id="13" name="مستطيل: زوايا مستديرة 12">
            <a:extLst>
              <a:ext uri="{FF2B5EF4-FFF2-40B4-BE49-F238E27FC236}">
                <a16:creationId xmlns:a16="http://schemas.microsoft.com/office/drawing/2014/main" id="{B34FAA9B-FA8E-B735-D870-380DAEDB0F63}"/>
              </a:ext>
            </a:extLst>
          </p:cNvPr>
          <p:cNvSpPr/>
          <p:nvPr/>
        </p:nvSpPr>
        <p:spPr>
          <a:xfrm>
            <a:off x="7470569" y="2741731"/>
            <a:ext cx="3624864" cy="608939"/>
          </a:xfrm>
          <a:prstGeom prst="roundRect">
            <a:avLst/>
          </a:prstGeom>
          <a:noFill/>
          <a:ln w="25400" cap="flat" cmpd="sng" algn="ctr">
            <a:solidFill>
              <a:schemeClr val="accent6">
                <a:lumMod val="75000"/>
              </a:schemeClr>
            </a:solidFill>
            <a:prstDash val="solid"/>
          </a:ln>
          <a:effectLst/>
        </p:spPr>
        <p:txBody>
          <a:bodyPr rtlCol="1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1" i="0" u="none" strike="noStrike" kern="0" cap="none" spc="0" normalizeH="0" baseline="0" noProof="0" dirty="0">
              <a:ln>
                <a:noFill/>
              </a:ln>
              <a:solidFill>
                <a:srgbClr val="E3DED1">
                  <a:lumMod val="10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SA" sz="3200" b="1" i="0" u="none" strike="noStrike" kern="0" cap="none" spc="0" normalizeH="0" baseline="0" noProof="0" dirty="0">
              <a:ln>
                <a:noFill/>
              </a:ln>
              <a:solidFill>
                <a:srgbClr val="E3DED1">
                  <a:lumMod val="10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مستطيل: زوايا مستديرة 14">
                <a:extLst>
                  <a:ext uri="{FF2B5EF4-FFF2-40B4-BE49-F238E27FC236}">
                    <a16:creationId xmlns:a16="http://schemas.microsoft.com/office/drawing/2014/main" id="{5D4A84D0-6F26-77A6-8D61-A35BAD09A475}"/>
                  </a:ext>
                </a:extLst>
              </p:cNvPr>
              <p:cNvSpPr/>
              <p:nvPr/>
            </p:nvSpPr>
            <p:spPr>
              <a:xfrm>
                <a:off x="7421769" y="5087836"/>
                <a:ext cx="3624864" cy="620042"/>
              </a:xfrm>
              <a:prstGeom prst="roundRect">
                <a:avLst/>
              </a:prstGeom>
              <a:noFill/>
              <a:ln w="25400" cap="flat" cmpd="sng" algn="ctr">
                <a:solidFill>
                  <a:schemeClr val="accent6">
                    <a:lumMod val="75000"/>
                  </a:schemeClr>
                </a:solidFill>
                <a:prstDash val="solid"/>
              </a:ln>
              <a:effectLst/>
            </p:spPr>
            <p:txBody>
              <a:bodyPr rtlCol="1" anchor="ctr"/>
              <a:lstStyle/>
              <a:p>
                <a:pPr lvl="0" algn="ctr">
                  <a:defRPr/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000" b="1" i="1" kern="0" smtClean="0">
                              <a:solidFill>
                                <a:srgbClr val="E3DED1">
                                  <a:lumMod val="10000"/>
                                </a:srgbClr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en-US" sz="2000" b="1" i="1" kern="0" smtClean="0">
                              <a:solidFill>
                                <a:srgbClr val="E3DED1">
                                  <a:lumMod val="10000"/>
                                </a:srgbClr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𝒙</m:t>
                          </m:r>
                          <m:r>
                            <a:rPr lang="en-US" sz="2000" b="1" i="1" kern="0" smtClean="0">
                              <a:solidFill>
                                <a:srgbClr val="E3DED1">
                                  <a:lumMod val="10000"/>
                                </a:srgbClr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+</m:t>
                          </m:r>
                          <m:r>
                            <a:rPr lang="en-US" sz="2000" b="1" i="1" kern="0" smtClean="0">
                              <a:solidFill>
                                <a:srgbClr val="E3DED1">
                                  <a:lumMod val="10000"/>
                                </a:srgbClr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𝟑</m:t>
                          </m:r>
                        </m:num>
                        <m:den>
                          <m:r>
                            <a:rPr lang="en-US" sz="2000" b="1" i="1" kern="0" smtClean="0">
                              <a:solidFill>
                                <a:srgbClr val="E3DED1">
                                  <a:lumMod val="10000"/>
                                </a:srgbClr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𝒙</m:t>
                          </m:r>
                          <m:r>
                            <a:rPr lang="en-US" sz="2000" b="1" i="1" kern="0" smtClean="0">
                              <a:solidFill>
                                <a:srgbClr val="E3DED1">
                                  <a:lumMod val="10000"/>
                                </a:srgbClr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+</m:t>
                          </m:r>
                          <m:r>
                            <a:rPr lang="en-US" sz="2000" b="1" i="1" kern="0" smtClean="0">
                              <a:solidFill>
                                <a:srgbClr val="E3DED1">
                                  <a:lumMod val="10000"/>
                                </a:srgbClr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𝟒</m:t>
                          </m:r>
                        </m:den>
                      </m:f>
                    </m:oMath>
                  </m:oMathPara>
                </a14:m>
                <a:endParaRPr lang="ar-SA" sz="3200" b="1" kern="0" dirty="0">
                  <a:solidFill>
                    <a:srgbClr val="E3DED1">
                      <a:lumMod val="10000"/>
                    </a:srgbClr>
                  </a:solidFill>
                </a:endParaRPr>
              </a:p>
            </p:txBody>
          </p:sp>
        </mc:Choice>
        <mc:Fallback xmlns="">
          <p:sp>
            <p:nvSpPr>
              <p:cNvPr id="15" name="مستطيل: زوايا مستديرة 14">
                <a:extLst>
                  <a:ext uri="{FF2B5EF4-FFF2-40B4-BE49-F238E27FC236}">
                    <a16:creationId xmlns:a16="http://schemas.microsoft.com/office/drawing/2014/main" id="{5D4A84D0-6F26-77A6-8D61-A35BAD09A47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21769" y="5087836"/>
                <a:ext cx="3624864" cy="620042"/>
              </a:xfrm>
              <a:prstGeom prst="roundRect">
                <a:avLst/>
              </a:prstGeom>
              <a:blipFill>
                <a:blip r:embed="rId6"/>
                <a:stretch>
                  <a:fillRect/>
                </a:stretch>
              </a:blipFill>
              <a:ln w="25400" cap="flat" cmpd="sng" algn="ctr">
                <a:solidFill>
                  <a:schemeClr val="accent6">
                    <a:lumMod val="75000"/>
                  </a:schemeClr>
                </a:solidFill>
                <a:prstDash val="solid"/>
              </a:ln>
              <a:effectLst/>
            </p:spPr>
            <p:txBody>
              <a:bodyPr/>
              <a:lstStyle/>
              <a:p>
                <a:r>
                  <a:rPr lang="ar-S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مستطيل: زوايا مستديرة 15">
            <a:extLst>
              <a:ext uri="{FF2B5EF4-FFF2-40B4-BE49-F238E27FC236}">
                <a16:creationId xmlns:a16="http://schemas.microsoft.com/office/drawing/2014/main" id="{8CD84BF5-BACB-C402-49A0-CB1A52CEA0C9}"/>
              </a:ext>
            </a:extLst>
          </p:cNvPr>
          <p:cNvSpPr/>
          <p:nvPr/>
        </p:nvSpPr>
        <p:spPr>
          <a:xfrm>
            <a:off x="11123377" y="5071976"/>
            <a:ext cx="581780" cy="620042"/>
          </a:xfrm>
          <a:prstGeom prst="roundRect">
            <a:avLst/>
          </a:prstGeom>
          <a:noFill/>
          <a:ln w="25400" cap="flat" cmpd="sng" algn="ctr">
            <a:solidFill>
              <a:schemeClr val="accent6">
                <a:lumMod val="75000"/>
              </a:schemeClr>
            </a:solidFill>
            <a:prstDash val="solid"/>
          </a:ln>
          <a:effectLst/>
        </p:spPr>
        <p:txBody>
          <a:bodyPr rtlCol="1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SA" sz="3200" b="1" i="0" u="none" strike="noStrike" kern="0" cap="none" spc="0" normalizeH="0" baseline="0" noProof="0">
              <a:ln>
                <a:noFill/>
              </a:ln>
              <a:solidFill>
                <a:srgbClr val="E3DED1">
                  <a:lumMod val="10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7" name="مربع نص 16">
            <a:extLst>
              <a:ext uri="{FF2B5EF4-FFF2-40B4-BE49-F238E27FC236}">
                <a16:creationId xmlns:a16="http://schemas.microsoft.com/office/drawing/2014/main" id="{41226246-CF18-FB9F-5A7D-2DAF6C9ED37B}"/>
              </a:ext>
            </a:extLst>
          </p:cNvPr>
          <p:cNvSpPr txBox="1"/>
          <p:nvPr/>
        </p:nvSpPr>
        <p:spPr>
          <a:xfrm>
            <a:off x="11149341" y="5105470"/>
            <a:ext cx="453108" cy="584775"/>
          </a:xfrm>
          <a:prstGeom prst="rect">
            <a:avLst/>
          </a:prstGeom>
          <a:noFill/>
          <a:ln>
            <a:noFill/>
          </a:ln>
        </p:spPr>
        <p:txBody>
          <a:bodyPr wrap="square" rtlCol="1">
            <a:spAutoFit/>
          </a:bodyPr>
          <a:lstStyle/>
          <a:p>
            <a:r>
              <a:rPr lang="ar-SA" sz="3200" b="1" dirty="0">
                <a:solidFill>
                  <a:srgbClr val="E3DED1">
                    <a:lumMod val="10000"/>
                  </a:srgbClr>
                </a:solidFill>
                <a:cs typeface="PT Bold Heading" panose="02010400000000000000" pitchFamily="2" charset="-78"/>
              </a:rPr>
              <a:t>د</a:t>
            </a:r>
          </a:p>
        </p:txBody>
      </p:sp>
      <p:sp>
        <p:nvSpPr>
          <p:cNvPr id="18" name="مستطيل: زوايا مستديرة 17">
            <a:extLst>
              <a:ext uri="{FF2B5EF4-FFF2-40B4-BE49-F238E27FC236}">
                <a16:creationId xmlns:a16="http://schemas.microsoft.com/office/drawing/2014/main" id="{68F3D157-885E-638D-74A8-CCA074B3C10E}"/>
              </a:ext>
            </a:extLst>
          </p:cNvPr>
          <p:cNvSpPr/>
          <p:nvPr/>
        </p:nvSpPr>
        <p:spPr>
          <a:xfrm>
            <a:off x="7421769" y="4282591"/>
            <a:ext cx="3664345" cy="620042"/>
          </a:xfrm>
          <a:prstGeom prst="roundRect">
            <a:avLst/>
          </a:prstGeom>
          <a:noFill/>
          <a:ln w="25400" cap="flat" cmpd="sng" algn="ctr">
            <a:solidFill>
              <a:schemeClr val="accent6">
                <a:lumMod val="75000"/>
              </a:schemeClr>
            </a:solidFill>
            <a:prstDash val="solid"/>
          </a:ln>
          <a:effectLst/>
        </p:spPr>
        <p:txBody>
          <a:bodyPr rtlCol="1" anchor="ctr"/>
          <a:lstStyle/>
          <a:p>
            <a:pPr lvl="0" algn="ctr">
              <a:defRPr/>
            </a:pPr>
            <a:endParaRPr lang="ar-SA" sz="3200" b="1" kern="0" dirty="0">
              <a:solidFill>
                <a:srgbClr val="E3DED1">
                  <a:lumMod val="10000"/>
                </a:srgbClr>
              </a:solidFill>
            </a:endParaRPr>
          </a:p>
        </p:txBody>
      </p:sp>
      <p:sp>
        <p:nvSpPr>
          <p:cNvPr id="19" name="مربع نص 18">
            <a:extLst>
              <a:ext uri="{FF2B5EF4-FFF2-40B4-BE49-F238E27FC236}">
                <a16:creationId xmlns:a16="http://schemas.microsoft.com/office/drawing/2014/main" id="{8FFAEFBA-47E8-844C-BB89-F225FDF173E5}"/>
              </a:ext>
            </a:extLst>
          </p:cNvPr>
          <p:cNvSpPr txBox="1"/>
          <p:nvPr/>
        </p:nvSpPr>
        <p:spPr>
          <a:xfrm>
            <a:off x="11186463" y="4248168"/>
            <a:ext cx="453108" cy="584775"/>
          </a:xfrm>
          <a:prstGeom prst="rect">
            <a:avLst/>
          </a:prstGeom>
          <a:noFill/>
          <a:ln>
            <a:noFill/>
          </a:ln>
        </p:spPr>
        <p:txBody>
          <a:bodyPr wrap="square" rtlCol="1">
            <a:spAutoFit/>
          </a:bodyPr>
          <a:lstStyle/>
          <a:p>
            <a:r>
              <a:rPr lang="ar-SA" sz="3200" b="1" dirty="0">
                <a:solidFill>
                  <a:srgbClr val="E3DED1">
                    <a:lumMod val="10000"/>
                  </a:srgbClr>
                </a:solidFill>
                <a:cs typeface="PT Bold Heading" panose="02010400000000000000" pitchFamily="2" charset="-78"/>
              </a:rPr>
              <a:t>ج</a:t>
            </a:r>
          </a:p>
        </p:txBody>
      </p:sp>
      <p:sp>
        <p:nvSpPr>
          <p:cNvPr id="21" name="مستطيل: زوايا مستديرة 20">
            <a:extLst>
              <a:ext uri="{FF2B5EF4-FFF2-40B4-BE49-F238E27FC236}">
                <a16:creationId xmlns:a16="http://schemas.microsoft.com/office/drawing/2014/main" id="{CF9B621E-8486-6532-D2F5-C53E5FF1B131}"/>
              </a:ext>
            </a:extLst>
          </p:cNvPr>
          <p:cNvSpPr/>
          <p:nvPr/>
        </p:nvSpPr>
        <p:spPr>
          <a:xfrm>
            <a:off x="11186463" y="4263780"/>
            <a:ext cx="581780" cy="620042"/>
          </a:xfrm>
          <a:prstGeom prst="roundRect">
            <a:avLst/>
          </a:prstGeom>
          <a:noFill/>
          <a:ln w="25400" cap="flat" cmpd="sng" algn="ctr">
            <a:solidFill>
              <a:schemeClr val="accent6">
                <a:lumMod val="75000"/>
              </a:schemeClr>
            </a:solidFill>
            <a:prstDash val="solid"/>
          </a:ln>
          <a:effectLst/>
        </p:spPr>
        <p:txBody>
          <a:bodyPr rtlCol="1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SA" sz="3200" b="1" i="0" u="none" strike="noStrike" kern="0" cap="none" spc="0" normalizeH="0" baseline="0" noProof="0">
              <a:ln>
                <a:noFill/>
              </a:ln>
              <a:solidFill>
                <a:srgbClr val="E3DED1">
                  <a:lumMod val="10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22" name="مستطيل: زوايا مستديرة 21">
            <a:extLst>
              <a:ext uri="{FF2B5EF4-FFF2-40B4-BE49-F238E27FC236}">
                <a16:creationId xmlns:a16="http://schemas.microsoft.com/office/drawing/2014/main" id="{C7B7FB98-526A-2B48-7B1F-F7414E375433}"/>
              </a:ext>
            </a:extLst>
          </p:cNvPr>
          <p:cNvSpPr/>
          <p:nvPr/>
        </p:nvSpPr>
        <p:spPr>
          <a:xfrm>
            <a:off x="11175717" y="3510266"/>
            <a:ext cx="581780" cy="620042"/>
          </a:xfrm>
          <a:prstGeom prst="roundRect">
            <a:avLst/>
          </a:prstGeom>
          <a:noFill/>
          <a:ln w="25400" cap="flat" cmpd="sng" algn="ctr">
            <a:solidFill>
              <a:schemeClr val="accent6">
                <a:lumMod val="75000"/>
              </a:schemeClr>
            </a:solidFill>
            <a:prstDash val="solid"/>
          </a:ln>
          <a:effectLst/>
        </p:spPr>
        <p:txBody>
          <a:bodyPr rtlCol="1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SA" sz="3200" b="1" i="0" u="none" strike="noStrike" kern="0" cap="none" spc="0" normalizeH="0" baseline="0" noProof="0">
              <a:ln>
                <a:noFill/>
              </a:ln>
              <a:solidFill>
                <a:srgbClr val="E3DED1">
                  <a:lumMod val="10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23" name="مستطيل: زوايا مستديرة 22">
            <a:extLst>
              <a:ext uri="{FF2B5EF4-FFF2-40B4-BE49-F238E27FC236}">
                <a16:creationId xmlns:a16="http://schemas.microsoft.com/office/drawing/2014/main" id="{D7B0231C-6161-4EF8-D2E4-FA6F64FBC50D}"/>
              </a:ext>
            </a:extLst>
          </p:cNvPr>
          <p:cNvSpPr/>
          <p:nvPr/>
        </p:nvSpPr>
        <p:spPr>
          <a:xfrm>
            <a:off x="11186463" y="2747045"/>
            <a:ext cx="581780" cy="620042"/>
          </a:xfrm>
          <a:prstGeom prst="roundRect">
            <a:avLst/>
          </a:prstGeom>
          <a:noFill/>
          <a:ln w="25400" cap="flat" cmpd="sng" algn="ctr">
            <a:solidFill>
              <a:schemeClr val="accent6">
                <a:lumMod val="75000"/>
              </a:schemeClr>
            </a:solidFill>
            <a:prstDash val="solid"/>
          </a:ln>
          <a:effectLst/>
        </p:spPr>
        <p:txBody>
          <a:bodyPr rtlCol="1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SA" sz="3200" b="1" i="0" u="none" strike="noStrike" kern="0" cap="none" spc="0" normalizeH="0" baseline="0" noProof="0">
              <a:ln>
                <a:noFill/>
              </a:ln>
              <a:solidFill>
                <a:srgbClr val="E3DED1">
                  <a:lumMod val="10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مربع نص 25">
                <a:extLst>
                  <a:ext uri="{FF2B5EF4-FFF2-40B4-BE49-F238E27FC236}">
                    <a16:creationId xmlns:a16="http://schemas.microsoft.com/office/drawing/2014/main" id="{7C7BAB42-ED6E-14A0-0930-4EF208E08E30}"/>
                  </a:ext>
                </a:extLst>
              </p:cNvPr>
              <p:cNvSpPr txBox="1"/>
              <p:nvPr/>
            </p:nvSpPr>
            <p:spPr>
              <a:xfrm>
                <a:off x="7720932" y="3481197"/>
                <a:ext cx="3624864" cy="67569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kumimoji="0" lang="en-US" sz="2000" b="1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E3DED1">
                                  <a:lumMod val="10000"/>
                                </a:srgbClr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kumimoji="0" lang="en-US" sz="2000" b="1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E3DED1">
                                  <a:lumMod val="10000"/>
                                </a:srgbClr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Arial" panose="020B0604020202020204" pitchFamily="34" charset="0"/>
                            </a:rPr>
                            <m:t>𝒙</m:t>
                          </m:r>
                          <m:r>
                            <a:rPr kumimoji="0" lang="en-US" sz="2000" b="1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E3DED1">
                                  <a:lumMod val="10000"/>
                                </a:srgbClr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Arial" panose="020B0604020202020204" pitchFamily="34" charset="0"/>
                            </a:rPr>
                            <m:t>−</m:t>
                          </m:r>
                          <m:r>
                            <a:rPr kumimoji="0" lang="en-US" sz="2000" b="1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E3DED1">
                                  <a:lumMod val="10000"/>
                                </a:srgbClr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Arial" panose="020B0604020202020204" pitchFamily="34" charset="0"/>
                            </a:rPr>
                            <m:t>𝟑</m:t>
                          </m:r>
                        </m:num>
                        <m:den>
                          <m:r>
                            <a:rPr kumimoji="0" lang="en-US" sz="2000" b="1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E3DED1">
                                  <a:lumMod val="10000"/>
                                </a:srgbClr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Arial" panose="020B0604020202020204" pitchFamily="34" charset="0"/>
                            </a:rPr>
                            <m:t>𝒙</m:t>
                          </m:r>
                          <m:r>
                            <a:rPr kumimoji="0" lang="en-US" sz="2000" b="1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E3DED1">
                                  <a:lumMod val="10000"/>
                                </a:srgbClr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Arial" panose="020B0604020202020204" pitchFamily="34" charset="0"/>
                            </a:rPr>
                            <m:t>+</m:t>
                          </m:r>
                          <m:r>
                            <a:rPr kumimoji="0" lang="en-US" sz="2000" b="1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E3DED1">
                                  <a:lumMod val="10000"/>
                                </a:srgbClr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Arial" panose="020B0604020202020204" pitchFamily="34" charset="0"/>
                            </a:rPr>
                            <m:t>𝟒</m:t>
                          </m:r>
                        </m:den>
                      </m:f>
                    </m:oMath>
                  </m:oMathPara>
                </a14:m>
                <a:endParaRPr lang="ar-SA" sz="2000" dirty="0"/>
              </a:p>
            </p:txBody>
          </p:sp>
        </mc:Choice>
        <mc:Fallback xmlns="">
          <p:sp>
            <p:nvSpPr>
              <p:cNvPr id="26" name="مربع نص 25">
                <a:extLst>
                  <a:ext uri="{FF2B5EF4-FFF2-40B4-BE49-F238E27FC236}">
                    <a16:creationId xmlns:a16="http://schemas.microsoft.com/office/drawing/2014/main" id="{7C7BAB42-ED6E-14A0-0930-4EF208E08E3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20932" y="3481197"/>
                <a:ext cx="3624864" cy="675698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ar-S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مربع نص 26">
                <a:extLst>
                  <a:ext uri="{FF2B5EF4-FFF2-40B4-BE49-F238E27FC236}">
                    <a16:creationId xmlns:a16="http://schemas.microsoft.com/office/drawing/2014/main" id="{69CC1D72-D384-BC84-F08B-9637620657D0}"/>
                  </a:ext>
                </a:extLst>
              </p:cNvPr>
              <p:cNvSpPr txBox="1"/>
              <p:nvPr/>
            </p:nvSpPr>
            <p:spPr>
              <a:xfrm>
                <a:off x="7581891" y="4228513"/>
                <a:ext cx="3860611" cy="67050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kumimoji="0" lang="en-US" sz="2000" b="1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E3DED1">
                                  <a:lumMod val="10000"/>
                                </a:srgbClr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kumimoji="0" lang="en-US" sz="2000" b="1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E3DED1">
                                  <a:lumMod val="10000"/>
                                </a:srgbClr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Arial" panose="020B0604020202020204" pitchFamily="34" charset="0"/>
                            </a:rPr>
                            <m:t>𝒙</m:t>
                          </m:r>
                          <m:r>
                            <a:rPr kumimoji="0" lang="en-US" sz="2000" b="1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E3DED1">
                                  <a:lumMod val="10000"/>
                                </a:srgbClr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Arial" panose="020B0604020202020204" pitchFamily="34" charset="0"/>
                            </a:rPr>
                            <m:t>+</m:t>
                          </m:r>
                          <m:r>
                            <a:rPr kumimoji="0" lang="en-US" sz="2000" b="1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E3DED1">
                                  <a:lumMod val="10000"/>
                                </a:srgbClr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Arial" panose="020B0604020202020204" pitchFamily="34" charset="0"/>
                            </a:rPr>
                            <m:t>𝟑</m:t>
                          </m:r>
                        </m:num>
                        <m:den>
                          <m:r>
                            <a:rPr kumimoji="0" lang="en-US" sz="2000" b="1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E3DED1">
                                  <a:lumMod val="10000"/>
                                </a:srgbClr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Arial" panose="020B0604020202020204" pitchFamily="34" charset="0"/>
                            </a:rPr>
                            <m:t>𝒙</m:t>
                          </m:r>
                          <m:r>
                            <a:rPr kumimoji="0" lang="en-US" sz="2000" b="1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E3DED1">
                                  <a:lumMod val="10000"/>
                                </a:srgbClr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Arial" panose="020B0604020202020204" pitchFamily="34" charset="0"/>
                            </a:rPr>
                            <m:t>−</m:t>
                          </m:r>
                          <m:r>
                            <a:rPr kumimoji="0" lang="en-US" sz="2000" b="1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E3DED1">
                                  <a:lumMod val="10000"/>
                                </a:srgbClr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Arial" panose="020B0604020202020204" pitchFamily="34" charset="0"/>
                            </a:rPr>
                            <m:t>𝟒</m:t>
                          </m:r>
                        </m:den>
                      </m:f>
                    </m:oMath>
                  </m:oMathPara>
                </a14:m>
                <a:endParaRPr lang="ar-SA" dirty="0"/>
              </a:p>
            </p:txBody>
          </p:sp>
        </mc:Choice>
        <mc:Fallback xmlns="">
          <p:sp>
            <p:nvSpPr>
              <p:cNvPr id="27" name="مربع نص 26">
                <a:extLst>
                  <a:ext uri="{FF2B5EF4-FFF2-40B4-BE49-F238E27FC236}">
                    <a16:creationId xmlns:a16="http://schemas.microsoft.com/office/drawing/2014/main" id="{69CC1D72-D384-BC84-F08B-9637620657D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81891" y="4228513"/>
                <a:ext cx="3860611" cy="670505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ar-S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مربع نص 13">
            <a:extLst>
              <a:ext uri="{FF2B5EF4-FFF2-40B4-BE49-F238E27FC236}">
                <a16:creationId xmlns:a16="http://schemas.microsoft.com/office/drawing/2014/main" id="{7000B6B2-01E7-3162-16CE-2316D1566811}"/>
              </a:ext>
            </a:extLst>
          </p:cNvPr>
          <p:cNvSpPr txBox="1"/>
          <p:nvPr/>
        </p:nvSpPr>
        <p:spPr>
          <a:xfrm>
            <a:off x="11125776" y="2806051"/>
            <a:ext cx="453108" cy="584775"/>
          </a:xfrm>
          <a:prstGeom prst="rect">
            <a:avLst/>
          </a:prstGeom>
          <a:noFill/>
          <a:ln>
            <a:noFill/>
          </a:ln>
        </p:spPr>
        <p:txBody>
          <a:bodyPr wrap="square" rtlCol="1">
            <a:spAutoFit/>
          </a:bodyPr>
          <a:lstStyle/>
          <a:p>
            <a:r>
              <a:rPr lang="ar-SA" sz="3200" b="1" dirty="0">
                <a:solidFill>
                  <a:srgbClr val="E3DED1">
                    <a:lumMod val="10000"/>
                  </a:srgbClr>
                </a:solidFill>
                <a:cs typeface="PT Bold Heading" panose="02010400000000000000" pitchFamily="2" charset="-78"/>
              </a:rPr>
              <a:t>أ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مربع نص 24">
                <a:extLst>
                  <a:ext uri="{FF2B5EF4-FFF2-40B4-BE49-F238E27FC236}">
                    <a16:creationId xmlns:a16="http://schemas.microsoft.com/office/drawing/2014/main" id="{B7DAAD65-4C95-579F-A007-2502A130E28D}"/>
                  </a:ext>
                </a:extLst>
              </p:cNvPr>
              <p:cNvSpPr txBox="1"/>
              <p:nvPr/>
            </p:nvSpPr>
            <p:spPr>
              <a:xfrm>
                <a:off x="7796146" y="2696582"/>
                <a:ext cx="3474436" cy="67050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kumimoji="0" lang="en-US" sz="2000" b="1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E3DED1">
                                  <a:lumMod val="10000"/>
                                </a:srgbClr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kumimoji="0" lang="en-US" sz="2000" b="1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E3DED1">
                                  <a:lumMod val="10000"/>
                                </a:srgbClr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Arial" panose="020B0604020202020204" pitchFamily="34" charset="0"/>
                            </a:rPr>
                            <m:t>𝒙</m:t>
                          </m:r>
                          <m:r>
                            <a:rPr kumimoji="0" lang="en-US" sz="2000" b="1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E3DED1">
                                  <a:lumMod val="10000"/>
                                </a:srgbClr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Arial" panose="020B0604020202020204" pitchFamily="34" charset="0"/>
                            </a:rPr>
                            <m:t>−</m:t>
                          </m:r>
                          <m:r>
                            <a:rPr kumimoji="0" lang="en-US" sz="2000" b="1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E3DED1">
                                  <a:lumMod val="10000"/>
                                </a:srgbClr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Arial" panose="020B0604020202020204" pitchFamily="34" charset="0"/>
                            </a:rPr>
                            <m:t>𝟑</m:t>
                          </m:r>
                        </m:num>
                        <m:den>
                          <m:r>
                            <a:rPr kumimoji="0" lang="en-US" sz="2000" b="1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E3DED1">
                                  <a:lumMod val="10000"/>
                                </a:srgbClr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Arial" panose="020B0604020202020204" pitchFamily="34" charset="0"/>
                            </a:rPr>
                            <m:t>𝒙</m:t>
                          </m:r>
                          <m:r>
                            <a:rPr kumimoji="0" lang="en-US" sz="2000" b="1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E3DED1">
                                  <a:lumMod val="10000"/>
                                </a:srgbClr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Arial" panose="020B0604020202020204" pitchFamily="34" charset="0"/>
                            </a:rPr>
                            <m:t>−</m:t>
                          </m:r>
                          <m:r>
                            <a:rPr kumimoji="0" lang="en-US" sz="2000" b="1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E3DED1">
                                  <a:lumMod val="10000"/>
                                </a:srgbClr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Arial" panose="020B0604020202020204" pitchFamily="34" charset="0"/>
                            </a:rPr>
                            <m:t>𝟒</m:t>
                          </m:r>
                        </m:den>
                      </m:f>
                    </m:oMath>
                  </m:oMathPara>
                </a14:m>
                <a:endParaRPr lang="ar-SA" sz="2000" dirty="0"/>
              </a:p>
            </p:txBody>
          </p:sp>
        </mc:Choice>
        <mc:Fallback xmlns="">
          <p:sp>
            <p:nvSpPr>
              <p:cNvPr id="25" name="مربع نص 24">
                <a:extLst>
                  <a:ext uri="{FF2B5EF4-FFF2-40B4-BE49-F238E27FC236}">
                    <a16:creationId xmlns:a16="http://schemas.microsoft.com/office/drawing/2014/main" id="{B7DAAD65-4C95-579F-A007-2502A130E28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96146" y="2696582"/>
                <a:ext cx="3474436" cy="670505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ar-SA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564192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A8D08D"/>
                                      </p:to>
                                    </p:animClr>
                                    <p:set>
                                      <p:cBhvr>
                                        <p:cTn id="7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A8D08D"/>
                                      </p:to>
                                    </p:animClr>
                                    <p:set>
                                      <p:cBhvr>
                                        <p:cTn id="11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مجموعة 4">
            <a:extLst>
              <a:ext uri="{FF2B5EF4-FFF2-40B4-BE49-F238E27FC236}">
                <a16:creationId xmlns:a16="http://schemas.microsoft.com/office/drawing/2014/main" id="{2DFAA722-8E22-E370-45CF-F37A33181E41}"/>
              </a:ext>
            </a:extLst>
          </p:cNvPr>
          <p:cNvGrpSpPr/>
          <p:nvPr/>
        </p:nvGrpSpPr>
        <p:grpSpPr>
          <a:xfrm>
            <a:off x="9757156" y="1150122"/>
            <a:ext cx="2156137" cy="640848"/>
            <a:chOff x="9890862" y="981832"/>
            <a:chExt cx="2156137" cy="640848"/>
          </a:xfrm>
        </p:grpSpPr>
        <p:pic>
          <p:nvPicPr>
            <p:cNvPr id="6" name="Graphic 7">
              <a:extLst>
                <a:ext uri="{FF2B5EF4-FFF2-40B4-BE49-F238E27FC236}">
                  <a16:creationId xmlns:a16="http://schemas.microsoft.com/office/drawing/2014/main" id="{6A8B2488-FE8F-53DC-8B6D-FE61F689A77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rightnessContrast bright="40000" contrast="-4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10176386" y="981832"/>
              <a:ext cx="1870613" cy="640848"/>
            </a:xfrm>
            <a:custGeom>
              <a:avLst/>
              <a:gdLst>
                <a:gd name="connsiteX0" fmla="*/ -63 w 654869"/>
                <a:gd name="connsiteY0" fmla="*/ -15 h 153854"/>
                <a:gd name="connsiteX1" fmla="*/ 654806 w 654869"/>
                <a:gd name="connsiteY1" fmla="*/ -15 h 153854"/>
                <a:gd name="connsiteX2" fmla="*/ 654806 w 654869"/>
                <a:gd name="connsiteY2" fmla="*/ 153840 h 153854"/>
                <a:gd name="connsiteX3" fmla="*/ -63 w 654869"/>
                <a:gd name="connsiteY3" fmla="*/ 153840 h 1538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54869" h="153854">
                  <a:moveTo>
                    <a:pt x="-63" y="-15"/>
                  </a:moveTo>
                  <a:lnTo>
                    <a:pt x="654806" y="-15"/>
                  </a:lnTo>
                  <a:lnTo>
                    <a:pt x="654806" y="153840"/>
                  </a:lnTo>
                  <a:lnTo>
                    <a:pt x="-63" y="153840"/>
                  </a:lnTo>
                  <a:close/>
                </a:path>
              </a:pathLst>
            </a:custGeom>
          </p:spPr>
        </p:pic>
        <p:sp>
          <p:nvSpPr>
            <p:cNvPr id="7" name="مربع نص 6">
              <a:extLst>
                <a:ext uri="{FF2B5EF4-FFF2-40B4-BE49-F238E27FC236}">
                  <a16:creationId xmlns:a16="http://schemas.microsoft.com/office/drawing/2014/main" id="{15EEE8FD-99AE-9134-42FC-28D9D0251E39}"/>
                </a:ext>
              </a:extLst>
            </p:cNvPr>
            <p:cNvSpPr txBox="1"/>
            <p:nvPr/>
          </p:nvSpPr>
          <p:spPr>
            <a:xfrm>
              <a:off x="9890862" y="1037905"/>
              <a:ext cx="2011087" cy="584775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ar-SA" sz="3200" dirty="0">
                  <a:solidFill>
                    <a:schemeClr val="accent1">
                      <a:lumMod val="50000"/>
                    </a:schemeClr>
                  </a:solidFill>
                  <a:cs typeface="DecoType Naskh Swashes" panose="02010400000000000000" pitchFamily="2" charset="-78"/>
                </a:rPr>
                <a:t>تحصيلي 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مستطيل: زوايا مستديرة 10">
                <a:extLst>
                  <a:ext uri="{FF2B5EF4-FFF2-40B4-BE49-F238E27FC236}">
                    <a16:creationId xmlns:a16="http://schemas.microsoft.com/office/drawing/2014/main" id="{C17775FD-9C1D-AAA0-4333-289ABBD159E0}"/>
                  </a:ext>
                </a:extLst>
              </p:cNvPr>
              <p:cNvSpPr/>
              <p:nvPr/>
            </p:nvSpPr>
            <p:spPr>
              <a:xfrm>
                <a:off x="7606300" y="3789821"/>
                <a:ext cx="3624864" cy="620043"/>
              </a:xfrm>
              <a:prstGeom prst="roundRect">
                <a:avLst/>
              </a:prstGeom>
              <a:noFill/>
              <a:ln w="25400" cap="flat" cmpd="sng" algn="ctr">
                <a:solidFill>
                  <a:schemeClr val="accent6">
                    <a:lumMod val="75000"/>
                  </a:schemeClr>
                </a:solidFill>
                <a:prstDash val="solid"/>
              </a:ln>
              <a:effectLst/>
            </p:spPr>
            <p:txBody>
              <a:bodyPr rtlCol="1" anchor="ctr"/>
              <a:lstStyle/>
              <a:p>
                <a:pPr lvl="0" algn="ctr"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3200" b="1" i="1" u="none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srgbClr val="E3DED1">
                              <a:lumMod val="10000"/>
                            </a:srgbClr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𝒙</m:t>
                      </m:r>
                    </m:oMath>
                  </m:oMathPara>
                </a14:m>
                <a:endParaRPr lang="ar-SA" sz="3200" b="1" kern="0" dirty="0">
                  <a:solidFill>
                    <a:srgbClr val="E3DED1">
                      <a:lumMod val="10000"/>
                    </a:srgbClr>
                  </a:solidFill>
                </a:endParaRPr>
              </a:p>
            </p:txBody>
          </p:sp>
        </mc:Choice>
        <mc:Fallback xmlns="">
          <p:sp>
            <p:nvSpPr>
              <p:cNvPr id="11" name="مستطيل: زوايا مستديرة 10">
                <a:extLst>
                  <a:ext uri="{FF2B5EF4-FFF2-40B4-BE49-F238E27FC236}">
                    <a16:creationId xmlns:a16="http://schemas.microsoft.com/office/drawing/2014/main" id="{C17775FD-9C1D-AAA0-4333-289ABBD159E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06300" y="3789821"/>
                <a:ext cx="3624864" cy="620043"/>
              </a:xfrm>
              <a:prstGeom prst="roundRect">
                <a:avLst/>
              </a:prstGeom>
              <a:blipFill>
                <a:blip r:embed="rId4"/>
                <a:stretch>
                  <a:fillRect/>
                </a:stretch>
              </a:blipFill>
              <a:ln w="25400" cap="flat" cmpd="sng" algn="ctr">
                <a:solidFill>
                  <a:schemeClr val="accent6">
                    <a:lumMod val="75000"/>
                  </a:schemeClr>
                </a:solidFill>
                <a:prstDash val="solid"/>
              </a:ln>
              <a:effectLst/>
            </p:spPr>
            <p:txBody>
              <a:bodyPr/>
              <a:lstStyle/>
              <a:p>
                <a:r>
                  <a:rPr lang="ar-S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مربع نص 11">
            <a:extLst>
              <a:ext uri="{FF2B5EF4-FFF2-40B4-BE49-F238E27FC236}">
                <a16:creationId xmlns:a16="http://schemas.microsoft.com/office/drawing/2014/main" id="{9CD29515-F96A-6AE8-322D-75B4B2A8FF5C}"/>
              </a:ext>
            </a:extLst>
          </p:cNvPr>
          <p:cNvSpPr txBox="1"/>
          <p:nvPr/>
        </p:nvSpPr>
        <p:spPr>
          <a:xfrm>
            <a:off x="11331513" y="3770367"/>
            <a:ext cx="516712" cy="584775"/>
          </a:xfrm>
          <a:prstGeom prst="rect">
            <a:avLst/>
          </a:prstGeom>
          <a:noFill/>
          <a:ln>
            <a:noFill/>
          </a:ln>
        </p:spPr>
        <p:txBody>
          <a:bodyPr wrap="square" rtlCol="1">
            <a:spAutoFit/>
          </a:bodyPr>
          <a:lstStyle/>
          <a:p>
            <a:r>
              <a:rPr lang="ar-SA" sz="3200" b="1" dirty="0">
                <a:solidFill>
                  <a:srgbClr val="E3DED1">
                    <a:lumMod val="10000"/>
                  </a:srgbClr>
                </a:solidFill>
                <a:cs typeface="PT Bold Heading" panose="02010400000000000000" pitchFamily="2" charset="-78"/>
              </a:rPr>
              <a:t>ب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مستطيل: زوايا مستديرة 12">
                <a:extLst>
                  <a:ext uri="{FF2B5EF4-FFF2-40B4-BE49-F238E27FC236}">
                    <a16:creationId xmlns:a16="http://schemas.microsoft.com/office/drawing/2014/main" id="{B34FAA9B-FA8E-B735-D870-380DAEDB0F63}"/>
                  </a:ext>
                </a:extLst>
              </p:cNvPr>
              <p:cNvSpPr/>
              <p:nvPr/>
            </p:nvSpPr>
            <p:spPr>
              <a:xfrm>
                <a:off x="7615619" y="3011539"/>
                <a:ext cx="3624864" cy="608939"/>
              </a:xfrm>
              <a:prstGeom prst="roundRect">
                <a:avLst/>
              </a:prstGeom>
              <a:noFill/>
              <a:ln w="25400" cap="flat" cmpd="sng" algn="ctr">
                <a:solidFill>
                  <a:schemeClr val="accent6">
                    <a:lumMod val="75000"/>
                  </a:schemeClr>
                </a:solidFill>
                <a:prstDash val="solid"/>
              </a:ln>
              <a:effectLst/>
            </p:spPr>
            <p:txBody>
              <a:bodyPr rtlCol="1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3200" b="1" i="1" u="none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srgbClr val="E3DED1">
                              <a:lumMod val="10000"/>
                            </a:srgbClr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Arial" panose="020B0604020202020204" pitchFamily="34" charset="0"/>
                        </a:rPr>
                        <m:t>𝟖</m:t>
                      </m:r>
                    </m:oMath>
                  </m:oMathPara>
                </a14:m>
                <a:endParaRPr kumimoji="0" lang="ar-SA" sz="3200" b="1" i="0" u="none" strike="noStrike" kern="0" cap="none" spc="0" normalizeH="0" baseline="0" noProof="0" dirty="0">
                  <a:ln>
                    <a:noFill/>
                  </a:ln>
                  <a:solidFill>
                    <a:srgbClr val="E3DED1">
                      <a:lumMod val="10000"/>
                    </a:srgb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3" name="مستطيل: زوايا مستديرة 12">
                <a:extLst>
                  <a:ext uri="{FF2B5EF4-FFF2-40B4-BE49-F238E27FC236}">
                    <a16:creationId xmlns:a16="http://schemas.microsoft.com/office/drawing/2014/main" id="{B34FAA9B-FA8E-B735-D870-380DAEDB0F6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15619" y="3011539"/>
                <a:ext cx="3624864" cy="608939"/>
              </a:xfrm>
              <a:prstGeom prst="roundRect">
                <a:avLst/>
              </a:prstGeom>
              <a:blipFill>
                <a:blip r:embed="rId5"/>
                <a:stretch>
                  <a:fillRect/>
                </a:stretch>
              </a:blipFill>
              <a:ln w="25400" cap="flat" cmpd="sng" algn="ctr">
                <a:solidFill>
                  <a:schemeClr val="accent6">
                    <a:lumMod val="75000"/>
                  </a:schemeClr>
                </a:solidFill>
                <a:prstDash val="solid"/>
              </a:ln>
              <a:effectLst/>
            </p:spPr>
            <p:txBody>
              <a:bodyPr/>
              <a:lstStyle/>
              <a:p>
                <a:r>
                  <a:rPr lang="ar-S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مستطيل: زوايا مستديرة 14">
                <a:extLst>
                  <a:ext uri="{FF2B5EF4-FFF2-40B4-BE49-F238E27FC236}">
                    <a16:creationId xmlns:a16="http://schemas.microsoft.com/office/drawing/2014/main" id="{5D4A84D0-6F26-77A6-8D61-A35BAD09A475}"/>
                  </a:ext>
                </a:extLst>
              </p:cNvPr>
              <p:cNvSpPr/>
              <p:nvPr/>
            </p:nvSpPr>
            <p:spPr>
              <a:xfrm>
                <a:off x="7567732" y="5341784"/>
                <a:ext cx="3624864" cy="620042"/>
              </a:xfrm>
              <a:prstGeom prst="roundRect">
                <a:avLst/>
              </a:prstGeom>
              <a:noFill/>
              <a:ln w="25400" cap="flat" cmpd="sng" algn="ctr">
                <a:solidFill>
                  <a:schemeClr val="accent6">
                    <a:lumMod val="75000"/>
                  </a:schemeClr>
                </a:solidFill>
                <a:prstDash val="solid"/>
              </a:ln>
              <a:effectLst/>
            </p:spPr>
            <p:txBody>
              <a:bodyPr rtlCol="1" anchor="ctr"/>
              <a:lstStyle/>
              <a:p>
                <a:pPr lvl="0" algn="ctr"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000" b="1" i="1" kern="0" smtClean="0">
                              <a:solidFill>
                                <a:srgbClr val="E3DED1">
                                  <a:lumMod val="10000"/>
                                </a:srgbClr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en-US" sz="2000" b="1" i="1" kern="0" smtClean="0">
                              <a:solidFill>
                                <a:srgbClr val="E3DED1">
                                  <a:lumMod val="10000"/>
                                </a:srgbClr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𝟏</m:t>
                          </m:r>
                        </m:num>
                        <m:den>
                          <m:r>
                            <a:rPr lang="en-US" sz="2000" b="1" i="1" kern="0" smtClean="0">
                              <a:solidFill>
                                <a:srgbClr val="E3DED1">
                                  <a:lumMod val="10000"/>
                                </a:srgbClr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𝟐</m:t>
                          </m:r>
                        </m:den>
                      </m:f>
                    </m:oMath>
                  </m:oMathPara>
                </a14:m>
                <a:endParaRPr lang="ar-SA" sz="3200" b="1" kern="0" dirty="0">
                  <a:solidFill>
                    <a:srgbClr val="E3DED1">
                      <a:lumMod val="10000"/>
                    </a:srgbClr>
                  </a:solidFill>
                </a:endParaRPr>
              </a:p>
            </p:txBody>
          </p:sp>
        </mc:Choice>
        <mc:Fallback xmlns="">
          <p:sp>
            <p:nvSpPr>
              <p:cNvPr id="15" name="مستطيل: زوايا مستديرة 14">
                <a:extLst>
                  <a:ext uri="{FF2B5EF4-FFF2-40B4-BE49-F238E27FC236}">
                    <a16:creationId xmlns:a16="http://schemas.microsoft.com/office/drawing/2014/main" id="{5D4A84D0-6F26-77A6-8D61-A35BAD09A47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67732" y="5341784"/>
                <a:ext cx="3624864" cy="620042"/>
              </a:xfrm>
              <a:prstGeom prst="roundRect">
                <a:avLst/>
              </a:prstGeom>
              <a:blipFill>
                <a:blip r:embed="rId6"/>
                <a:stretch>
                  <a:fillRect/>
                </a:stretch>
              </a:blipFill>
              <a:ln w="25400" cap="flat" cmpd="sng" algn="ctr">
                <a:solidFill>
                  <a:schemeClr val="accent6">
                    <a:lumMod val="75000"/>
                  </a:schemeClr>
                </a:solidFill>
                <a:prstDash val="solid"/>
              </a:ln>
              <a:effectLst/>
            </p:spPr>
            <p:txBody>
              <a:bodyPr/>
              <a:lstStyle/>
              <a:p>
                <a:r>
                  <a:rPr lang="ar-S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مستطيل: زوايا مستديرة 15">
            <a:extLst>
              <a:ext uri="{FF2B5EF4-FFF2-40B4-BE49-F238E27FC236}">
                <a16:creationId xmlns:a16="http://schemas.microsoft.com/office/drawing/2014/main" id="{8CD84BF5-BACB-C402-49A0-CB1A52CEA0C9}"/>
              </a:ext>
            </a:extLst>
          </p:cNvPr>
          <p:cNvSpPr/>
          <p:nvPr/>
        </p:nvSpPr>
        <p:spPr>
          <a:xfrm>
            <a:off x="11268427" y="5341784"/>
            <a:ext cx="581780" cy="620042"/>
          </a:xfrm>
          <a:prstGeom prst="roundRect">
            <a:avLst/>
          </a:prstGeom>
          <a:noFill/>
          <a:ln w="25400" cap="flat" cmpd="sng" algn="ctr">
            <a:solidFill>
              <a:schemeClr val="accent6">
                <a:lumMod val="75000"/>
              </a:schemeClr>
            </a:solidFill>
            <a:prstDash val="solid"/>
          </a:ln>
          <a:effectLst/>
        </p:spPr>
        <p:txBody>
          <a:bodyPr rtlCol="1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SA" sz="3200" b="1" i="0" u="none" strike="noStrike" kern="0" cap="none" spc="0" normalizeH="0" baseline="0" noProof="0">
              <a:ln>
                <a:noFill/>
              </a:ln>
              <a:solidFill>
                <a:srgbClr val="E3DED1">
                  <a:lumMod val="10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7" name="مربع نص 16">
            <a:extLst>
              <a:ext uri="{FF2B5EF4-FFF2-40B4-BE49-F238E27FC236}">
                <a16:creationId xmlns:a16="http://schemas.microsoft.com/office/drawing/2014/main" id="{41226246-CF18-FB9F-5A7D-2DAF6C9ED37B}"/>
              </a:ext>
            </a:extLst>
          </p:cNvPr>
          <p:cNvSpPr txBox="1"/>
          <p:nvPr/>
        </p:nvSpPr>
        <p:spPr>
          <a:xfrm>
            <a:off x="11294391" y="5375278"/>
            <a:ext cx="453108" cy="584775"/>
          </a:xfrm>
          <a:prstGeom prst="rect">
            <a:avLst/>
          </a:prstGeom>
          <a:noFill/>
          <a:ln>
            <a:noFill/>
          </a:ln>
        </p:spPr>
        <p:txBody>
          <a:bodyPr wrap="square" rtlCol="1">
            <a:spAutoFit/>
          </a:bodyPr>
          <a:lstStyle/>
          <a:p>
            <a:r>
              <a:rPr lang="ar-SA" sz="3200" b="1" dirty="0">
                <a:solidFill>
                  <a:srgbClr val="E3DED1">
                    <a:lumMod val="10000"/>
                  </a:srgbClr>
                </a:solidFill>
                <a:cs typeface="PT Bold Heading" panose="02010400000000000000" pitchFamily="2" charset="-78"/>
              </a:rPr>
              <a:t>د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مستطيل: زوايا مستديرة 17">
                <a:extLst>
                  <a:ext uri="{FF2B5EF4-FFF2-40B4-BE49-F238E27FC236}">
                    <a16:creationId xmlns:a16="http://schemas.microsoft.com/office/drawing/2014/main" id="{68F3D157-885E-638D-74A8-CCA074B3C10E}"/>
                  </a:ext>
                </a:extLst>
              </p:cNvPr>
              <p:cNvSpPr/>
              <p:nvPr/>
            </p:nvSpPr>
            <p:spPr>
              <a:xfrm>
                <a:off x="7606300" y="4552399"/>
                <a:ext cx="3624864" cy="620042"/>
              </a:xfrm>
              <a:prstGeom prst="roundRect">
                <a:avLst/>
              </a:prstGeom>
              <a:noFill/>
              <a:ln w="25400" cap="flat" cmpd="sng" algn="ctr">
                <a:solidFill>
                  <a:schemeClr val="accent6">
                    <a:lumMod val="75000"/>
                  </a:schemeClr>
                </a:solidFill>
                <a:prstDash val="solid"/>
              </a:ln>
              <a:effectLst/>
            </p:spPr>
            <p:txBody>
              <a:bodyPr rtlCol="1" anchor="ctr"/>
              <a:lstStyle/>
              <a:p>
                <a:pPr lvl="0" algn="ctr"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3200" b="1" i="1" u="none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srgbClr val="E3DED1">
                              <a:lumMod val="10000"/>
                            </a:srgbClr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𝒃</m:t>
                      </m:r>
                    </m:oMath>
                  </m:oMathPara>
                </a14:m>
                <a:endParaRPr lang="ar-SA" sz="3200" b="1" kern="0" dirty="0">
                  <a:solidFill>
                    <a:srgbClr val="E3DED1">
                      <a:lumMod val="10000"/>
                    </a:srgbClr>
                  </a:solidFill>
                </a:endParaRPr>
              </a:p>
            </p:txBody>
          </p:sp>
        </mc:Choice>
        <mc:Fallback xmlns="">
          <p:sp>
            <p:nvSpPr>
              <p:cNvPr id="18" name="مستطيل: زوايا مستديرة 17">
                <a:extLst>
                  <a:ext uri="{FF2B5EF4-FFF2-40B4-BE49-F238E27FC236}">
                    <a16:creationId xmlns:a16="http://schemas.microsoft.com/office/drawing/2014/main" id="{68F3D157-885E-638D-74A8-CCA074B3C10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06300" y="4552399"/>
                <a:ext cx="3624864" cy="620042"/>
              </a:xfrm>
              <a:prstGeom prst="roundRect">
                <a:avLst/>
              </a:prstGeom>
              <a:blipFill>
                <a:blip r:embed="rId7"/>
                <a:stretch>
                  <a:fillRect/>
                </a:stretch>
              </a:blipFill>
              <a:ln w="25400" cap="flat" cmpd="sng" algn="ctr">
                <a:solidFill>
                  <a:schemeClr val="accent6">
                    <a:lumMod val="75000"/>
                  </a:schemeClr>
                </a:solidFill>
                <a:prstDash val="solid"/>
              </a:ln>
              <a:effectLst/>
            </p:spPr>
            <p:txBody>
              <a:bodyPr/>
              <a:lstStyle/>
              <a:p>
                <a:r>
                  <a:rPr lang="ar-S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مربع نص 18">
            <a:extLst>
              <a:ext uri="{FF2B5EF4-FFF2-40B4-BE49-F238E27FC236}">
                <a16:creationId xmlns:a16="http://schemas.microsoft.com/office/drawing/2014/main" id="{8FFAEFBA-47E8-844C-BB89-F225FDF173E5}"/>
              </a:ext>
            </a:extLst>
          </p:cNvPr>
          <p:cNvSpPr txBox="1"/>
          <p:nvPr/>
        </p:nvSpPr>
        <p:spPr>
          <a:xfrm>
            <a:off x="11331513" y="4517976"/>
            <a:ext cx="453108" cy="584775"/>
          </a:xfrm>
          <a:prstGeom prst="rect">
            <a:avLst/>
          </a:prstGeom>
          <a:noFill/>
          <a:ln>
            <a:noFill/>
          </a:ln>
        </p:spPr>
        <p:txBody>
          <a:bodyPr wrap="square" rtlCol="1">
            <a:spAutoFit/>
          </a:bodyPr>
          <a:lstStyle/>
          <a:p>
            <a:r>
              <a:rPr lang="ar-SA" sz="3200" b="1" dirty="0">
                <a:solidFill>
                  <a:srgbClr val="E3DED1">
                    <a:lumMod val="10000"/>
                  </a:srgbClr>
                </a:solidFill>
                <a:cs typeface="PT Bold Heading" panose="02010400000000000000" pitchFamily="2" charset="-78"/>
              </a:rPr>
              <a:t>ج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مربع نص 19">
                <a:extLst>
                  <a:ext uri="{FF2B5EF4-FFF2-40B4-BE49-F238E27FC236}">
                    <a16:creationId xmlns:a16="http://schemas.microsoft.com/office/drawing/2014/main" id="{255D51C1-F76D-BEDB-8456-727D65C90859}"/>
                  </a:ext>
                </a:extLst>
              </p:cNvPr>
              <p:cNvSpPr txBox="1"/>
              <p:nvPr/>
            </p:nvSpPr>
            <p:spPr>
              <a:xfrm>
                <a:off x="5416509" y="1973374"/>
                <a:ext cx="6205894" cy="803618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r>
                  <a:rPr lang="ar-SA" sz="3200" b="1" dirty="0">
                    <a:solidFill>
                      <a:schemeClr val="accent5">
                        <a:lumMod val="50000"/>
                      </a:schemeClr>
                    </a:solidFill>
                  </a:rPr>
                  <a:t>ناتج القسمة :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ar-SA" sz="3200" b="1" i="1">
                            <a:solidFill>
                              <a:schemeClr val="accent5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ar-SA" sz="3200" b="1" i="1">
                            <a:solidFill>
                              <a:schemeClr val="accent5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  <m:r>
                          <a:rPr lang="en-US" sz="3200" b="1" i="1">
                            <a:solidFill>
                              <a:schemeClr val="accent5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</m:num>
                      <m:den>
                        <m:r>
                          <a:rPr lang="en-US" sz="3200" b="1" i="1">
                            <a:solidFill>
                              <a:schemeClr val="accent5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𝒃</m:t>
                        </m:r>
                      </m:den>
                    </m:f>
                    <m:r>
                      <a:rPr lang="ar-SA" sz="3200" b="1" i="1">
                        <a:solidFill>
                          <a:schemeClr val="accent5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÷</m:t>
                    </m:r>
                    <m:f>
                      <m:fPr>
                        <m:ctrlPr>
                          <a:rPr lang="ar-SA" sz="3200" b="1" i="1">
                            <a:solidFill>
                              <a:schemeClr val="accent5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b="1" i="1">
                            <a:solidFill>
                              <a:schemeClr val="accent5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𝒙</m:t>
                        </m:r>
                      </m:num>
                      <m:den>
                        <m:r>
                          <a:rPr lang="ar-SA" sz="3200" b="1" i="1">
                            <a:solidFill>
                              <a:schemeClr val="accent5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𝟒</m:t>
                        </m:r>
                        <m:r>
                          <a:rPr lang="en-US" sz="3200" b="1" i="1">
                            <a:solidFill>
                              <a:schemeClr val="accent5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𝒃</m:t>
                        </m:r>
                      </m:den>
                    </m:f>
                    <m:r>
                      <a:rPr lang="ar-SA" sz="3200" b="1" i="0" smtClean="0">
                        <a:solidFill>
                          <a:schemeClr val="accent5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        </m:t>
                    </m:r>
                  </m:oMath>
                </a14:m>
                <a:endParaRPr lang="ar-SA" sz="3200" b="1" dirty="0">
                  <a:solidFill>
                    <a:schemeClr val="accent5">
                      <a:lumMod val="5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20" name="مربع نص 19">
                <a:extLst>
                  <a:ext uri="{FF2B5EF4-FFF2-40B4-BE49-F238E27FC236}">
                    <a16:creationId xmlns:a16="http://schemas.microsoft.com/office/drawing/2014/main" id="{255D51C1-F76D-BEDB-8456-727D65C9085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16509" y="1973374"/>
                <a:ext cx="6205894" cy="803618"/>
              </a:xfrm>
              <a:prstGeom prst="rect">
                <a:avLst/>
              </a:prstGeom>
              <a:blipFill>
                <a:blip r:embed="rId8"/>
                <a:stretch>
                  <a:fillRect r="-2456" b="-9848"/>
                </a:stretch>
              </a:blipFill>
            </p:spPr>
            <p:txBody>
              <a:bodyPr/>
              <a:lstStyle/>
              <a:p>
                <a:r>
                  <a:rPr lang="ar-S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" name="مستطيل: زوايا مستديرة 20">
            <a:extLst>
              <a:ext uri="{FF2B5EF4-FFF2-40B4-BE49-F238E27FC236}">
                <a16:creationId xmlns:a16="http://schemas.microsoft.com/office/drawing/2014/main" id="{CF9B621E-8486-6532-D2F5-C53E5FF1B131}"/>
              </a:ext>
            </a:extLst>
          </p:cNvPr>
          <p:cNvSpPr/>
          <p:nvPr/>
        </p:nvSpPr>
        <p:spPr>
          <a:xfrm>
            <a:off x="11331513" y="4533588"/>
            <a:ext cx="581780" cy="620042"/>
          </a:xfrm>
          <a:prstGeom prst="roundRect">
            <a:avLst/>
          </a:prstGeom>
          <a:noFill/>
          <a:ln w="25400" cap="flat" cmpd="sng" algn="ctr">
            <a:solidFill>
              <a:schemeClr val="accent6">
                <a:lumMod val="75000"/>
              </a:schemeClr>
            </a:solidFill>
            <a:prstDash val="solid"/>
          </a:ln>
          <a:effectLst/>
        </p:spPr>
        <p:txBody>
          <a:bodyPr rtlCol="1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SA" sz="3200" b="1" i="0" u="none" strike="noStrike" kern="0" cap="none" spc="0" normalizeH="0" baseline="0" noProof="0">
              <a:ln>
                <a:noFill/>
              </a:ln>
              <a:solidFill>
                <a:srgbClr val="E3DED1">
                  <a:lumMod val="10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22" name="مستطيل: زوايا مستديرة 21">
            <a:extLst>
              <a:ext uri="{FF2B5EF4-FFF2-40B4-BE49-F238E27FC236}">
                <a16:creationId xmlns:a16="http://schemas.microsoft.com/office/drawing/2014/main" id="{C7B7FB98-526A-2B48-7B1F-F7414E375433}"/>
              </a:ext>
            </a:extLst>
          </p:cNvPr>
          <p:cNvSpPr/>
          <p:nvPr/>
        </p:nvSpPr>
        <p:spPr>
          <a:xfrm>
            <a:off x="11320767" y="3780074"/>
            <a:ext cx="581780" cy="620042"/>
          </a:xfrm>
          <a:prstGeom prst="roundRect">
            <a:avLst/>
          </a:prstGeom>
          <a:noFill/>
          <a:ln w="25400" cap="flat" cmpd="sng" algn="ctr">
            <a:solidFill>
              <a:schemeClr val="accent6">
                <a:lumMod val="75000"/>
              </a:schemeClr>
            </a:solidFill>
            <a:prstDash val="solid"/>
          </a:ln>
          <a:effectLst/>
        </p:spPr>
        <p:txBody>
          <a:bodyPr rtlCol="1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SA" sz="3200" b="1" i="0" u="none" strike="noStrike" kern="0" cap="none" spc="0" normalizeH="0" baseline="0" noProof="0">
              <a:ln>
                <a:noFill/>
              </a:ln>
              <a:solidFill>
                <a:srgbClr val="E3DED1">
                  <a:lumMod val="10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23" name="مستطيل: زوايا مستديرة 22">
            <a:extLst>
              <a:ext uri="{FF2B5EF4-FFF2-40B4-BE49-F238E27FC236}">
                <a16:creationId xmlns:a16="http://schemas.microsoft.com/office/drawing/2014/main" id="{D7B0231C-6161-4EF8-D2E4-FA6F64FBC50D}"/>
              </a:ext>
            </a:extLst>
          </p:cNvPr>
          <p:cNvSpPr/>
          <p:nvPr/>
        </p:nvSpPr>
        <p:spPr>
          <a:xfrm>
            <a:off x="11331513" y="3016853"/>
            <a:ext cx="581780" cy="620042"/>
          </a:xfrm>
          <a:prstGeom prst="roundRect">
            <a:avLst/>
          </a:prstGeom>
          <a:noFill/>
          <a:ln w="25400" cap="flat" cmpd="sng" algn="ctr">
            <a:solidFill>
              <a:schemeClr val="accent6">
                <a:lumMod val="75000"/>
              </a:schemeClr>
            </a:solidFill>
            <a:prstDash val="solid"/>
          </a:ln>
          <a:effectLst/>
        </p:spPr>
        <p:txBody>
          <a:bodyPr rtlCol="1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SA" sz="3200" b="1" i="0" u="none" strike="noStrike" kern="0" cap="none" spc="0" normalizeH="0" baseline="0" noProof="0">
              <a:ln>
                <a:noFill/>
              </a:ln>
              <a:solidFill>
                <a:srgbClr val="E3DED1">
                  <a:lumMod val="10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4" name="مربع نص 13">
            <a:extLst>
              <a:ext uri="{FF2B5EF4-FFF2-40B4-BE49-F238E27FC236}">
                <a16:creationId xmlns:a16="http://schemas.microsoft.com/office/drawing/2014/main" id="{7000B6B2-01E7-3162-16CE-2316D1566811}"/>
              </a:ext>
            </a:extLst>
          </p:cNvPr>
          <p:cNvSpPr txBox="1"/>
          <p:nvPr/>
        </p:nvSpPr>
        <p:spPr>
          <a:xfrm>
            <a:off x="11270826" y="3075859"/>
            <a:ext cx="453108" cy="584775"/>
          </a:xfrm>
          <a:prstGeom prst="rect">
            <a:avLst/>
          </a:prstGeom>
          <a:noFill/>
          <a:ln>
            <a:noFill/>
          </a:ln>
        </p:spPr>
        <p:txBody>
          <a:bodyPr wrap="square" rtlCol="1">
            <a:spAutoFit/>
          </a:bodyPr>
          <a:lstStyle/>
          <a:p>
            <a:r>
              <a:rPr lang="ar-SA" sz="3200" b="1" dirty="0">
                <a:solidFill>
                  <a:srgbClr val="E3DED1">
                    <a:lumMod val="10000"/>
                  </a:srgbClr>
                </a:solidFill>
                <a:cs typeface="PT Bold Heading" panose="02010400000000000000" pitchFamily="2" charset="-78"/>
              </a:rPr>
              <a:t>أ</a:t>
            </a:r>
          </a:p>
        </p:txBody>
      </p:sp>
    </p:spTree>
    <p:extLst>
      <p:ext uri="{BB962C8B-B14F-4D97-AF65-F5344CB8AC3E}">
        <p14:creationId xmlns:p14="http://schemas.microsoft.com/office/powerpoint/2010/main" val="30079823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A8D08D"/>
                                      </p:to>
                                    </p:animClr>
                                    <p:set>
                                      <p:cBhvr>
                                        <p:cTn id="7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A8D08D"/>
                                      </p:to>
                                    </p:animClr>
                                    <p:set>
                                      <p:cBhvr>
                                        <p:cTn id="11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5">
            <a:extLst>
              <a:ext uri="{FF2B5EF4-FFF2-40B4-BE49-F238E27FC236}">
                <a16:creationId xmlns:a16="http://schemas.microsoft.com/office/drawing/2014/main" id="{BFFC8071-FBB0-ACD0-E541-4FFF6EC84D81}"/>
              </a:ext>
            </a:extLst>
          </p:cNvPr>
          <p:cNvGrpSpPr/>
          <p:nvPr/>
        </p:nvGrpSpPr>
        <p:grpSpPr>
          <a:xfrm>
            <a:off x="4722188" y="1754145"/>
            <a:ext cx="3112292" cy="3200058"/>
            <a:chOff x="4076700" y="5355132"/>
            <a:chExt cx="1138870" cy="1264239"/>
          </a:xfrm>
        </p:grpSpPr>
        <p:pic>
          <p:nvPicPr>
            <p:cNvPr id="14" name="Graphic 6">
              <a:extLst>
                <a:ext uri="{FF2B5EF4-FFF2-40B4-BE49-F238E27FC236}">
                  <a16:creationId xmlns:a16="http://schemas.microsoft.com/office/drawing/2014/main" id="{AA48B422-11CE-A1A1-D5F9-76BC32A3BD1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4076700" y="5410200"/>
              <a:ext cx="1138870" cy="1209171"/>
            </a:xfrm>
            <a:prstGeom prst="rect">
              <a:avLst/>
            </a:prstGeom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15" name="Graphic 7">
              <a:extLst>
                <a:ext uri="{FF2B5EF4-FFF2-40B4-BE49-F238E27FC236}">
                  <a16:creationId xmlns:a16="http://schemas.microsoft.com/office/drawing/2014/main" id="{586C843A-B424-9122-E8D0-6E24473509F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duotone>
                <a:prstClr val="black"/>
                <a:schemeClr val="accent3">
                  <a:tint val="45000"/>
                  <a:satMod val="400000"/>
                </a:schemeClr>
              </a:duotone>
            </a:blip>
            <a:stretch>
              <a:fillRect/>
            </a:stretch>
          </p:blipFill>
          <p:spPr>
            <a:xfrm>
              <a:off x="4317386" y="5355132"/>
              <a:ext cx="654869" cy="190679"/>
            </a:xfrm>
            <a:custGeom>
              <a:avLst/>
              <a:gdLst>
                <a:gd name="connsiteX0" fmla="*/ -63 w 654869"/>
                <a:gd name="connsiteY0" fmla="*/ -15 h 153854"/>
                <a:gd name="connsiteX1" fmla="*/ 654806 w 654869"/>
                <a:gd name="connsiteY1" fmla="*/ -15 h 153854"/>
                <a:gd name="connsiteX2" fmla="*/ 654806 w 654869"/>
                <a:gd name="connsiteY2" fmla="*/ 153840 h 153854"/>
                <a:gd name="connsiteX3" fmla="*/ -63 w 654869"/>
                <a:gd name="connsiteY3" fmla="*/ 153840 h 1538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54869" h="153854">
                  <a:moveTo>
                    <a:pt x="-63" y="-15"/>
                  </a:moveTo>
                  <a:lnTo>
                    <a:pt x="654806" y="-15"/>
                  </a:lnTo>
                  <a:lnTo>
                    <a:pt x="654806" y="153840"/>
                  </a:lnTo>
                  <a:lnTo>
                    <a:pt x="-63" y="153840"/>
                  </a:lnTo>
                  <a:close/>
                </a:path>
              </a:pathLst>
            </a:custGeom>
          </p:spPr>
        </p:pic>
      </p:grpSp>
      <p:grpSp>
        <p:nvGrpSpPr>
          <p:cNvPr id="5" name="Group 44">
            <a:extLst>
              <a:ext uri="{FF2B5EF4-FFF2-40B4-BE49-F238E27FC236}">
                <a16:creationId xmlns:a16="http://schemas.microsoft.com/office/drawing/2014/main" id="{3B9D6AED-5893-EA64-3774-8213F3A43390}"/>
              </a:ext>
            </a:extLst>
          </p:cNvPr>
          <p:cNvGrpSpPr/>
          <p:nvPr/>
        </p:nvGrpSpPr>
        <p:grpSpPr>
          <a:xfrm>
            <a:off x="8654147" y="1958880"/>
            <a:ext cx="2685495" cy="2981122"/>
            <a:chOff x="8229600" y="655163"/>
            <a:chExt cx="3352800" cy="3721885"/>
          </a:xfrm>
        </p:grpSpPr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F73F51CD-9E24-1D89-38F0-C63156CB0CD3}"/>
                </a:ext>
              </a:extLst>
            </p:cNvPr>
            <p:cNvGrpSpPr/>
            <p:nvPr/>
          </p:nvGrpSpPr>
          <p:grpSpPr>
            <a:xfrm>
              <a:off x="8229600" y="655163"/>
              <a:ext cx="3352800" cy="3721885"/>
              <a:chOff x="4076700" y="5355132"/>
              <a:chExt cx="1138870" cy="1264239"/>
            </a:xfrm>
          </p:grpSpPr>
          <p:pic>
            <p:nvPicPr>
              <p:cNvPr id="8" name="Graphic 6">
                <a:extLst>
                  <a:ext uri="{FF2B5EF4-FFF2-40B4-BE49-F238E27FC236}">
                    <a16:creationId xmlns:a16="http://schemas.microsoft.com/office/drawing/2014/main" id="{6A970EEC-FB91-6E40-C246-1B053E84C0C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p:blipFill>
            <p:spPr>
              <a:xfrm>
                <a:off x="4076700" y="5410200"/>
                <a:ext cx="1138870" cy="1209171"/>
              </a:xfrm>
              <a:prstGeom prst="rect">
                <a:avLst/>
              </a:prstGeom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p:spPr>
          </p:pic>
          <p:pic>
            <p:nvPicPr>
              <p:cNvPr id="9" name="Graphic 7">
                <a:extLst>
                  <a:ext uri="{FF2B5EF4-FFF2-40B4-BE49-F238E27FC236}">
                    <a16:creationId xmlns:a16="http://schemas.microsoft.com/office/drawing/2014/main" id="{A15764B9-DF50-275B-0908-1D1507DDB92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duotone>
                  <a:prstClr val="black"/>
                  <a:schemeClr val="accent3">
                    <a:tint val="45000"/>
                    <a:satMod val="400000"/>
                  </a:schemeClr>
                </a:duotone>
              </a:blip>
              <a:stretch>
                <a:fillRect/>
              </a:stretch>
            </p:blipFill>
            <p:spPr>
              <a:xfrm>
                <a:off x="4317386" y="5355132"/>
                <a:ext cx="654869" cy="190679"/>
              </a:xfrm>
              <a:custGeom>
                <a:avLst/>
                <a:gdLst>
                  <a:gd name="connsiteX0" fmla="*/ -63 w 654869"/>
                  <a:gd name="connsiteY0" fmla="*/ -15 h 153854"/>
                  <a:gd name="connsiteX1" fmla="*/ 654806 w 654869"/>
                  <a:gd name="connsiteY1" fmla="*/ -15 h 153854"/>
                  <a:gd name="connsiteX2" fmla="*/ 654806 w 654869"/>
                  <a:gd name="connsiteY2" fmla="*/ 153840 h 153854"/>
                  <a:gd name="connsiteX3" fmla="*/ -63 w 654869"/>
                  <a:gd name="connsiteY3" fmla="*/ 153840 h 1538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654869" h="153854">
                    <a:moveTo>
                      <a:pt x="-63" y="-15"/>
                    </a:moveTo>
                    <a:lnTo>
                      <a:pt x="654806" y="-15"/>
                    </a:lnTo>
                    <a:lnTo>
                      <a:pt x="654806" y="153840"/>
                    </a:lnTo>
                    <a:lnTo>
                      <a:pt x="-63" y="153840"/>
                    </a:lnTo>
                    <a:close/>
                  </a:path>
                </a:pathLst>
              </a:custGeom>
            </p:spPr>
          </p:pic>
        </p:grpSp>
        <p:sp>
          <p:nvSpPr>
            <p:cNvPr id="7" name="مربع نص 162">
              <a:extLst>
                <a:ext uri="{FF2B5EF4-FFF2-40B4-BE49-F238E27FC236}">
                  <a16:creationId xmlns:a16="http://schemas.microsoft.com/office/drawing/2014/main" id="{BD0A729D-5D6E-D24C-EB36-7DE66350B69E}"/>
                </a:ext>
              </a:extLst>
            </p:cNvPr>
            <p:cNvSpPr txBox="1"/>
            <p:nvPr/>
          </p:nvSpPr>
          <p:spPr>
            <a:xfrm>
              <a:off x="8592855" y="1360278"/>
              <a:ext cx="2897168" cy="2705492"/>
            </a:xfrm>
            <a:prstGeom prst="rect">
              <a:avLst/>
            </a:prstGeom>
            <a:noFill/>
          </p:spPr>
          <p:txBody>
            <a:bodyPr wrap="square" anchor="ctr">
              <a:noAutofit/>
            </a:bodyPr>
            <a:lstStyle/>
            <a:p>
              <a:pPr algn="ctr"/>
              <a:r>
                <a:rPr lang="ar-SA" sz="2400" dirty="0">
                  <a:cs typeface="Khalid Art bold" pitchFamily="2" charset="-78"/>
                </a:rPr>
                <a:t>درست تحليل كثيرات الحدود  </a:t>
              </a:r>
              <a:r>
                <a:rPr lang="ar-SA" sz="2400" dirty="0">
                  <a:solidFill>
                    <a:srgbClr val="00B0F0"/>
                  </a:solidFill>
                  <a:cs typeface="Khalid Art bold" pitchFamily="2" charset="-78"/>
                </a:rPr>
                <a:t>(مهارة سابقة)</a:t>
              </a:r>
            </a:p>
          </p:txBody>
        </p:sp>
      </p:grpSp>
      <p:sp>
        <p:nvSpPr>
          <p:cNvPr id="10" name="مربع نص 9">
            <a:extLst>
              <a:ext uri="{FF2B5EF4-FFF2-40B4-BE49-F238E27FC236}">
                <a16:creationId xmlns:a16="http://schemas.microsoft.com/office/drawing/2014/main" id="{4EB50561-5FAA-658A-8FFA-171219D27F38}"/>
              </a:ext>
            </a:extLst>
          </p:cNvPr>
          <p:cNvSpPr txBox="1"/>
          <p:nvPr/>
        </p:nvSpPr>
        <p:spPr>
          <a:xfrm>
            <a:off x="9187227" y="1889352"/>
            <a:ext cx="1307648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dirty="0">
                <a:solidFill>
                  <a:schemeClr val="accent2">
                    <a:lumMod val="50000"/>
                  </a:schemeClr>
                </a:solidFill>
                <a:cs typeface="Khalid Art bold" pitchFamily="2" charset="-78"/>
              </a:rPr>
              <a:t>فيما سبق </a:t>
            </a:r>
          </a:p>
        </p:txBody>
      </p:sp>
      <p:grpSp>
        <p:nvGrpSpPr>
          <p:cNvPr id="16" name="Group 44">
            <a:extLst>
              <a:ext uri="{FF2B5EF4-FFF2-40B4-BE49-F238E27FC236}">
                <a16:creationId xmlns:a16="http://schemas.microsoft.com/office/drawing/2014/main" id="{D0051613-8F91-23B1-8948-D1A331C563E6}"/>
              </a:ext>
            </a:extLst>
          </p:cNvPr>
          <p:cNvGrpSpPr/>
          <p:nvPr/>
        </p:nvGrpSpPr>
        <p:grpSpPr>
          <a:xfrm>
            <a:off x="1052797" y="1990119"/>
            <a:ext cx="2685495" cy="2981122"/>
            <a:chOff x="8229600" y="655163"/>
            <a:chExt cx="3352800" cy="3721885"/>
          </a:xfrm>
        </p:grpSpPr>
        <p:grpSp>
          <p:nvGrpSpPr>
            <p:cNvPr id="17" name="Group 5">
              <a:extLst>
                <a:ext uri="{FF2B5EF4-FFF2-40B4-BE49-F238E27FC236}">
                  <a16:creationId xmlns:a16="http://schemas.microsoft.com/office/drawing/2014/main" id="{088FA39A-84D9-E4FF-51A4-05823A852554}"/>
                </a:ext>
              </a:extLst>
            </p:cNvPr>
            <p:cNvGrpSpPr/>
            <p:nvPr/>
          </p:nvGrpSpPr>
          <p:grpSpPr>
            <a:xfrm>
              <a:off x="8229600" y="655163"/>
              <a:ext cx="3352800" cy="3721885"/>
              <a:chOff x="4076700" y="5355132"/>
              <a:chExt cx="1138870" cy="1264239"/>
            </a:xfrm>
          </p:grpSpPr>
          <p:pic>
            <p:nvPicPr>
              <p:cNvPr id="19" name="Graphic 6">
                <a:extLst>
                  <a:ext uri="{FF2B5EF4-FFF2-40B4-BE49-F238E27FC236}">
                    <a16:creationId xmlns:a16="http://schemas.microsoft.com/office/drawing/2014/main" id="{41922F1E-EFAD-C638-DCA4-F0DFD11DCA0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p:blipFill>
            <p:spPr>
              <a:xfrm>
                <a:off x="4076700" y="5410200"/>
                <a:ext cx="1138870" cy="1209171"/>
              </a:xfrm>
              <a:prstGeom prst="rect">
                <a:avLst/>
              </a:prstGeom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p:spPr>
          </p:pic>
          <p:pic>
            <p:nvPicPr>
              <p:cNvPr id="20" name="Graphic 7">
                <a:extLst>
                  <a:ext uri="{FF2B5EF4-FFF2-40B4-BE49-F238E27FC236}">
                    <a16:creationId xmlns:a16="http://schemas.microsoft.com/office/drawing/2014/main" id="{7714F1DD-2867-08CE-D431-713A559FC75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duotone>
                  <a:prstClr val="black"/>
                  <a:schemeClr val="accent3">
                    <a:tint val="45000"/>
                    <a:satMod val="400000"/>
                  </a:schemeClr>
                </a:duotone>
              </a:blip>
              <a:stretch>
                <a:fillRect/>
              </a:stretch>
            </p:blipFill>
            <p:spPr>
              <a:xfrm>
                <a:off x="4317386" y="5355132"/>
                <a:ext cx="654869" cy="190679"/>
              </a:xfrm>
              <a:custGeom>
                <a:avLst/>
                <a:gdLst>
                  <a:gd name="connsiteX0" fmla="*/ -63 w 654869"/>
                  <a:gd name="connsiteY0" fmla="*/ -15 h 153854"/>
                  <a:gd name="connsiteX1" fmla="*/ 654806 w 654869"/>
                  <a:gd name="connsiteY1" fmla="*/ -15 h 153854"/>
                  <a:gd name="connsiteX2" fmla="*/ 654806 w 654869"/>
                  <a:gd name="connsiteY2" fmla="*/ 153840 h 153854"/>
                  <a:gd name="connsiteX3" fmla="*/ -63 w 654869"/>
                  <a:gd name="connsiteY3" fmla="*/ 153840 h 1538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654869" h="153854">
                    <a:moveTo>
                      <a:pt x="-63" y="-15"/>
                    </a:moveTo>
                    <a:lnTo>
                      <a:pt x="654806" y="-15"/>
                    </a:lnTo>
                    <a:lnTo>
                      <a:pt x="654806" y="153840"/>
                    </a:lnTo>
                    <a:lnTo>
                      <a:pt x="-63" y="153840"/>
                    </a:lnTo>
                    <a:close/>
                  </a:path>
                </a:pathLst>
              </a:custGeom>
            </p:spPr>
          </p:pic>
        </p:grpSp>
        <p:sp>
          <p:nvSpPr>
            <p:cNvPr id="18" name="مربع نص 162">
              <a:extLst>
                <a:ext uri="{FF2B5EF4-FFF2-40B4-BE49-F238E27FC236}">
                  <a16:creationId xmlns:a16="http://schemas.microsoft.com/office/drawing/2014/main" id="{BF7111B1-D123-604B-973D-65A86A5A122C}"/>
                </a:ext>
              </a:extLst>
            </p:cNvPr>
            <p:cNvSpPr txBox="1"/>
            <p:nvPr/>
          </p:nvSpPr>
          <p:spPr>
            <a:xfrm>
              <a:off x="8391762" y="1177515"/>
              <a:ext cx="3156973" cy="2705492"/>
            </a:xfrm>
            <a:prstGeom prst="rect">
              <a:avLst/>
            </a:prstGeom>
            <a:noFill/>
          </p:spPr>
          <p:txBody>
            <a:bodyPr wrap="square" anchor="ctr">
              <a:noAutofit/>
            </a:bodyPr>
            <a:lstStyle/>
            <a:p>
              <a:pPr marL="342900" indent="-342900">
                <a:buFont typeface="Wingdings" panose="05000000000000000000" pitchFamily="2" charset="2"/>
                <a:buChar char="v"/>
              </a:pPr>
              <a:r>
                <a:rPr lang="ar-SA" sz="2400" dirty="0">
                  <a:cs typeface="Khalid Art bold" pitchFamily="2" charset="-78"/>
                </a:rPr>
                <a:t>العبارة النسبية</a:t>
              </a:r>
            </a:p>
            <a:p>
              <a:pPr marL="342900" indent="-342900">
                <a:buFont typeface="Wingdings" panose="05000000000000000000" pitchFamily="2" charset="2"/>
                <a:buChar char="v"/>
              </a:pPr>
              <a:endParaRPr lang="ar-SA" sz="2400" dirty="0">
                <a:cs typeface="Khalid Art bold" pitchFamily="2" charset="-78"/>
              </a:endParaRPr>
            </a:p>
            <a:p>
              <a:pPr marL="342900" indent="-342900">
                <a:buFont typeface="Wingdings" panose="05000000000000000000" pitchFamily="2" charset="2"/>
                <a:buChar char="v"/>
              </a:pPr>
              <a:r>
                <a:rPr lang="ar-SA" sz="2400" dirty="0">
                  <a:cs typeface="Khalid Art bold" pitchFamily="2" charset="-78"/>
                </a:rPr>
                <a:t>الكسر المركب</a:t>
              </a:r>
            </a:p>
          </p:txBody>
        </p:sp>
      </p:grpSp>
      <p:sp>
        <p:nvSpPr>
          <p:cNvPr id="21" name="مربع نص 20">
            <a:extLst>
              <a:ext uri="{FF2B5EF4-FFF2-40B4-BE49-F238E27FC236}">
                <a16:creationId xmlns:a16="http://schemas.microsoft.com/office/drawing/2014/main" id="{5CF8701E-7C47-32AF-0650-2F2677EF9DDF}"/>
              </a:ext>
            </a:extLst>
          </p:cNvPr>
          <p:cNvSpPr txBox="1"/>
          <p:nvPr/>
        </p:nvSpPr>
        <p:spPr>
          <a:xfrm>
            <a:off x="5427761" y="1775129"/>
            <a:ext cx="1252455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dirty="0">
                <a:solidFill>
                  <a:schemeClr val="accent2">
                    <a:lumMod val="50000"/>
                  </a:schemeClr>
                </a:solidFill>
                <a:cs typeface="Khalid Art bold" pitchFamily="2" charset="-78"/>
              </a:rPr>
              <a:t>الآن </a:t>
            </a:r>
          </a:p>
        </p:txBody>
      </p:sp>
      <p:sp>
        <p:nvSpPr>
          <p:cNvPr id="22" name="مربع نص 21">
            <a:extLst>
              <a:ext uri="{FF2B5EF4-FFF2-40B4-BE49-F238E27FC236}">
                <a16:creationId xmlns:a16="http://schemas.microsoft.com/office/drawing/2014/main" id="{84F971D8-0039-156F-813B-E91B5EDA1DB3}"/>
              </a:ext>
            </a:extLst>
          </p:cNvPr>
          <p:cNvSpPr txBox="1"/>
          <p:nvPr/>
        </p:nvSpPr>
        <p:spPr>
          <a:xfrm>
            <a:off x="1688684" y="1977124"/>
            <a:ext cx="1316984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dirty="0">
                <a:solidFill>
                  <a:schemeClr val="accent2">
                    <a:lumMod val="50000"/>
                  </a:schemeClr>
                </a:solidFill>
                <a:cs typeface="Khalid Art bold" pitchFamily="2" charset="-78"/>
              </a:rPr>
              <a:t>المفردات </a:t>
            </a:r>
          </a:p>
        </p:txBody>
      </p:sp>
      <p:sp>
        <p:nvSpPr>
          <p:cNvPr id="23" name="مربع نص 162">
            <a:extLst>
              <a:ext uri="{FF2B5EF4-FFF2-40B4-BE49-F238E27FC236}">
                <a16:creationId xmlns:a16="http://schemas.microsoft.com/office/drawing/2014/main" id="{D0869447-58A5-6EE5-F5BB-3235D4B1C474}"/>
              </a:ext>
            </a:extLst>
          </p:cNvPr>
          <p:cNvSpPr txBox="1"/>
          <p:nvPr/>
        </p:nvSpPr>
        <p:spPr>
          <a:xfrm>
            <a:off x="4557959" y="2454186"/>
            <a:ext cx="3282531" cy="2167021"/>
          </a:xfrm>
          <a:prstGeom prst="rect">
            <a:avLst/>
          </a:prstGeom>
          <a:noFill/>
        </p:spPr>
        <p:txBody>
          <a:bodyPr wrap="square" anchor="ctr">
            <a:noAutofit/>
          </a:bodyPr>
          <a:lstStyle/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ar-SA" sz="2400" dirty="0">
                <a:cs typeface="Khalid Art bold" pitchFamily="2" charset="-78"/>
              </a:rPr>
              <a:t>أتعرف العبارات النسبية</a:t>
            </a: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ar-SA" sz="2400" dirty="0">
                <a:cs typeface="Khalid Art bold" pitchFamily="2" charset="-78"/>
              </a:rPr>
              <a:t>أبسط عبارات نسبية </a:t>
            </a: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ar-SA" sz="2400" dirty="0">
                <a:cs typeface="Khalid Art bold" pitchFamily="2" charset="-78"/>
              </a:rPr>
              <a:t>أبسط كسورا مركبة </a:t>
            </a:r>
          </a:p>
        </p:txBody>
      </p:sp>
    </p:spTree>
    <p:extLst>
      <p:ext uri="{BB962C8B-B14F-4D97-AF65-F5344CB8AC3E}">
        <p14:creationId xmlns:p14="http://schemas.microsoft.com/office/powerpoint/2010/main" val="172326428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>
            <a:extLst>
              <a:ext uri="{FF2B5EF4-FFF2-40B4-BE49-F238E27FC236}">
                <a16:creationId xmlns:a16="http://schemas.microsoft.com/office/drawing/2014/main" id="{FDF1FB61-8FF5-3B22-C435-53FA39AAA10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74434" y="1961982"/>
            <a:ext cx="7350369" cy="2934035"/>
          </a:xfrm>
          <a:prstGeom prst="rect">
            <a:avLst/>
          </a:prstGeom>
        </p:spPr>
      </p:pic>
      <p:pic>
        <p:nvPicPr>
          <p:cNvPr id="3" name="صورة 2">
            <a:extLst>
              <a:ext uri="{FF2B5EF4-FFF2-40B4-BE49-F238E27FC236}">
                <a16:creationId xmlns:a16="http://schemas.microsoft.com/office/drawing/2014/main" id="{02F112FE-D687-CA16-451C-D32C10630CA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05588" y="1961982"/>
            <a:ext cx="3081969" cy="3394633"/>
          </a:xfrm>
          <a:prstGeom prst="rect">
            <a:avLst/>
          </a:prstGeom>
        </p:spPr>
      </p:pic>
      <p:grpSp>
        <p:nvGrpSpPr>
          <p:cNvPr id="4" name="مجموعة 3">
            <a:extLst>
              <a:ext uri="{FF2B5EF4-FFF2-40B4-BE49-F238E27FC236}">
                <a16:creationId xmlns:a16="http://schemas.microsoft.com/office/drawing/2014/main" id="{AF021074-AFC0-90D3-B555-A1C345DDA50B}"/>
              </a:ext>
            </a:extLst>
          </p:cNvPr>
          <p:cNvGrpSpPr/>
          <p:nvPr/>
        </p:nvGrpSpPr>
        <p:grpSpPr>
          <a:xfrm>
            <a:off x="9915962" y="1325983"/>
            <a:ext cx="2079516" cy="773098"/>
            <a:chOff x="9304731" y="1678473"/>
            <a:chExt cx="2079516" cy="773098"/>
          </a:xfrm>
        </p:grpSpPr>
        <p:pic>
          <p:nvPicPr>
            <p:cNvPr id="5" name="Graphic 20">
              <a:extLst>
                <a:ext uri="{FF2B5EF4-FFF2-40B4-BE49-F238E27FC236}">
                  <a16:creationId xmlns:a16="http://schemas.microsoft.com/office/drawing/2014/main" id="{2C5BE509-019A-221B-05E9-DD747EF5D80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9357664" y="1678473"/>
              <a:ext cx="2026583" cy="773098"/>
            </a:xfrm>
            <a:custGeom>
              <a:avLst/>
              <a:gdLst>
                <a:gd name="connsiteX0" fmla="*/ -52 w 389707"/>
                <a:gd name="connsiteY0" fmla="*/ -22 h 166198"/>
                <a:gd name="connsiteX1" fmla="*/ 389656 w 389707"/>
                <a:gd name="connsiteY1" fmla="*/ -22 h 166198"/>
                <a:gd name="connsiteX2" fmla="*/ 389656 w 389707"/>
                <a:gd name="connsiteY2" fmla="*/ 166177 h 166198"/>
                <a:gd name="connsiteX3" fmla="*/ -52 w 389707"/>
                <a:gd name="connsiteY3" fmla="*/ 166177 h 1661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89707" h="166198">
                  <a:moveTo>
                    <a:pt x="-52" y="-22"/>
                  </a:moveTo>
                  <a:lnTo>
                    <a:pt x="389656" y="-22"/>
                  </a:lnTo>
                  <a:lnTo>
                    <a:pt x="389656" y="166177"/>
                  </a:lnTo>
                  <a:lnTo>
                    <a:pt x="-52" y="166177"/>
                  </a:lnTo>
                  <a:close/>
                </a:path>
              </a:pathLst>
            </a:custGeom>
          </p:spPr>
        </p:pic>
        <p:sp>
          <p:nvSpPr>
            <p:cNvPr id="6" name="مربع نص 5">
              <a:extLst>
                <a:ext uri="{FF2B5EF4-FFF2-40B4-BE49-F238E27FC236}">
                  <a16:creationId xmlns:a16="http://schemas.microsoft.com/office/drawing/2014/main" id="{421BDB21-6DC9-9B51-2556-C38609E9B168}"/>
                </a:ext>
              </a:extLst>
            </p:cNvPr>
            <p:cNvSpPr txBox="1"/>
            <p:nvPr/>
          </p:nvSpPr>
          <p:spPr>
            <a:xfrm>
              <a:off x="9304731" y="1834189"/>
              <a:ext cx="1710813" cy="461665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ar-SA" sz="2400" dirty="0">
                  <a:solidFill>
                    <a:schemeClr val="accent2">
                      <a:lumMod val="50000"/>
                    </a:schemeClr>
                  </a:solidFill>
                  <a:latin typeface="aref_ graffiti" panose="02000500000000000000" pitchFamily="2" charset="-78"/>
                  <a:cs typeface="PT Bold Heading" panose="02010400000000000000" pitchFamily="2" charset="-78"/>
                </a:rPr>
                <a:t>لمــــاذا ؟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1173820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>
            <a:extLst>
              <a:ext uri="{FF2B5EF4-FFF2-40B4-BE49-F238E27FC236}">
                <a16:creationId xmlns:a16="http://schemas.microsoft.com/office/drawing/2014/main" id="{050C89F8-BC85-3B87-B345-CD725E2AABA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43386" y="1185859"/>
            <a:ext cx="5978769" cy="1159282"/>
          </a:xfrm>
          <a:prstGeom prst="rect">
            <a:avLst/>
          </a:prstGeom>
        </p:spPr>
      </p:pic>
      <p:pic>
        <p:nvPicPr>
          <p:cNvPr id="3" name="صورة 2">
            <a:extLst>
              <a:ext uri="{FF2B5EF4-FFF2-40B4-BE49-F238E27FC236}">
                <a16:creationId xmlns:a16="http://schemas.microsoft.com/office/drawing/2014/main" id="{3CBD50DD-FB6E-DA5D-7A5A-5FAA0A4D808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63756" y="2166395"/>
            <a:ext cx="10058399" cy="36981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386206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>
            <a:extLst>
              <a:ext uri="{FF2B5EF4-FFF2-40B4-BE49-F238E27FC236}">
                <a16:creationId xmlns:a16="http://schemas.microsoft.com/office/drawing/2014/main" id="{3E099C7B-998F-28DF-C4FE-5A9B957F488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3155" t="14911"/>
          <a:stretch/>
        </p:blipFill>
        <p:spPr>
          <a:xfrm>
            <a:off x="9048324" y="2216503"/>
            <a:ext cx="3027904" cy="890383"/>
          </a:xfrm>
          <a:prstGeom prst="rect">
            <a:avLst/>
          </a:prstGeom>
        </p:spPr>
      </p:pic>
      <p:pic>
        <p:nvPicPr>
          <p:cNvPr id="3" name="صورة 2">
            <a:extLst>
              <a:ext uri="{FF2B5EF4-FFF2-40B4-BE49-F238E27FC236}">
                <a16:creationId xmlns:a16="http://schemas.microsoft.com/office/drawing/2014/main" id="{E87EC565-F85B-EE0C-D337-74FDA0F5F86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31359" y="1715222"/>
            <a:ext cx="1444869" cy="501281"/>
          </a:xfrm>
          <a:prstGeom prst="rect">
            <a:avLst/>
          </a:prstGeom>
        </p:spPr>
      </p:pic>
      <p:grpSp>
        <p:nvGrpSpPr>
          <p:cNvPr id="4" name="مجموعة 3">
            <a:extLst>
              <a:ext uri="{FF2B5EF4-FFF2-40B4-BE49-F238E27FC236}">
                <a16:creationId xmlns:a16="http://schemas.microsoft.com/office/drawing/2014/main" id="{1512C675-7000-CBBF-8C12-4346E7051043}"/>
              </a:ext>
            </a:extLst>
          </p:cNvPr>
          <p:cNvGrpSpPr/>
          <p:nvPr/>
        </p:nvGrpSpPr>
        <p:grpSpPr>
          <a:xfrm>
            <a:off x="9890862" y="981832"/>
            <a:ext cx="2156137" cy="640848"/>
            <a:chOff x="9890862" y="981832"/>
            <a:chExt cx="2156137" cy="640848"/>
          </a:xfrm>
        </p:grpSpPr>
        <p:pic>
          <p:nvPicPr>
            <p:cNvPr id="5" name="Graphic 7">
              <a:extLst>
                <a:ext uri="{FF2B5EF4-FFF2-40B4-BE49-F238E27FC236}">
                  <a16:creationId xmlns:a16="http://schemas.microsoft.com/office/drawing/2014/main" id="{D4B57BC4-A6ED-8322-145C-5A0205587EA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rightnessContrast bright="40000" contrast="-4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10176386" y="981832"/>
              <a:ext cx="1870613" cy="640848"/>
            </a:xfrm>
            <a:custGeom>
              <a:avLst/>
              <a:gdLst>
                <a:gd name="connsiteX0" fmla="*/ -63 w 654869"/>
                <a:gd name="connsiteY0" fmla="*/ -15 h 153854"/>
                <a:gd name="connsiteX1" fmla="*/ 654806 w 654869"/>
                <a:gd name="connsiteY1" fmla="*/ -15 h 153854"/>
                <a:gd name="connsiteX2" fmla="*/ 654806 w 654869"/>
                <a:gd name="connsiteY2" fmla="*/ 153840 h 153854"/>
                <a:gd name="connsiteX3" fmla="*/ -63 w 654869"/>
                <a:gd name="connsiteY3" fmla="*/ 153840 h 1538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54869" h="153854">
                  <a:moveTo>
                    <a:pt x="-63" y="-15"/>
                  </a:moveTo>
                  <a:lnTo>
                    <a:pt x="654806" y="-15"/>
                  </a:lnTo>
                  <a:lnTo>
                    <a:pt x="654806" y="153840"/>
                  </a:lnTo>
                  <a:lnTo>
                    <a:pt x="-63" y="153840"/>
                  </a:lnTo>
                  <a:close/>
                </a:path>
              </a:pathLst>
            </a:custGeom>
          </p:spPr>
        </p:pic>
        <p:sp>
          <p:nvSpPr>
            <p:cNvPr id="6" name="مربع نص 5">
              <a:extLst>
                <a:ext uri="{FF2B5EF4-FFF2-40B4-BE49-F238E27FC236}">
                  <a16:creationId xmlns:a16="http://schemas.microsoft.com/office/drawing/2014/main" id="{74B51C54-9651-C31B-C091-0A33D9149368}"/>
                </a:ext>
              </a:extLst>
            </p:cNvPr>
            <p:cNvSpPr txBox="1"/>
            <p:nvPr/>
          </p:nvSpPr>
          <p:spPr>
            <a:xfrm>
              <a:off x="9890862" y="1037905"/>
              <a:ext cx="2011087" cy="584775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ar-SA" sz="3200" dirty="0">
                  <a:solidFill>
                    <a:schemeClr val="accent1">
                      <a:lumMod val="50000"/>
                    </a:schemeClr>
                  </a:solidFill>
                  <a:cs typeface="DecoType Naskh Swashes" panose="02010400000000000000" pitchFamily="2" charset="-78"/>
                </a:rPr>
                <a:t>تحقق من فهمك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9106927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>
            <a:extLst>
              <a:ext uri="{FF2B5EF4-FFF2-40B4-BE49-F238E27FC236}">
                <a16:creationId xmlns:a16="http://schemas.microsoft.com/office/drawing/2014/main" id="{E87EC565-F85B-EE0C-D337-74FDA0F5F86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31359" y="1715222"/>
            <a:ext cx="1444869" cy="501281"/>
          </a:xfrm>
          <a:prstGeom prst="rect">
            <a:avLst/>
          </a:prstGeom>
        </p:spPr>
      </p:pic>
      <p:grpSp>
        <p:nvGrpSpPr>
          <p:cNvPr id="4" name="مجموعة 3">
            <a:extLst>
              <a:ext uri="{FF2B5EF4-FFF2-40B4-BE49-F238E27FC236}">
                <a16:creationId xmlns:a16="http://schemas.microsoft.com/office/drawing/2014/main" id="{1512C675-7000-CBBF-8C12-4346E7051043}"/>
              </a:ext>
            </a:extLst>
          </p:cNvPr>
          <p:cNvGrpSpPr/>
          <p:nvPr/>
        </p:nvGrpSpPr>
        <p:grpSpPr>
          <a:xfrm>
            <a:off x="9890862" y="981832"/>
            <a:ext cx="2156137" cy="640848"/>
            <a:chOff x="9890862" y="981832"/>
            <a:chExt cx="2156137" cy="640848"/>
          </a:xfrm>
        </p:grpSpPr>
        <p:pic>
          <p:nvPicPr>
            <p:cNvPr id="5" name="Graphic 7">
              <a:extLst>
                <a:ext uri="{FF2B5EF4-FFF2-40B4-BE49-F238E27FC236}">
                  <a16:creationId xmlns:a16="http://schemas.microsoft.com/office/drawing/2014/main" id="{D4B57BC4-A6ED-8322-145C-5A0205587EA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40000" contrast="-4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10176386" y="981832"/>
              <a:ext cx="1870613" cy="640848"/>
            </a:xfrm>
            <a:custGeom>
              <a:avLst/>
              <a:gdLst>
                <a:gd name="connsiteX0" fmla="*/ -63 w 654869"/>
                <a:gd name="connsiteY0" fmla="*/ -15 h 153854"/>
                <a:gd name="connsiteX1" fmla="*/ 654806 w 654869"/>
                <a:gd name="connsiteY1" fmla="*/ -15 h 153854"/>
                <a:gd name="connsiteX2" fmla="*/ 654806 w 654869"/>
                <a:gd name="connsiteY2" fmla="*/ 153840 h 153854"/>
                <a:gd name="connsiteX3" fmla="*/ -63 w 654869"/>
                <a:gd name="connsiteY3" fmla="*/ 153840 h 1538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54869" h="153854">
                  <a:moveTo>
                    <a:pt x="-63" y="-15"/>
                  </a:moveTo>
                  <a:lnTo>
                    <a:pt x="654806" y="-15"/>
                  </a:lnTo>
                  <a:lnTo>
                    <a:pt x="654806" y="153840"/>
                  </a:lnTo>
                  <a:lnTo>
                    <a:pt x="-63" y="153840"/>
                  </a:lnTo>
                  <a:close/>
                </a:path>
              </a:pathLst>
            </a:custGeom>
          </p:spPr>
        </p:pic>
        <p:sp>
          <p:nvSpPr>
            <p:cNvPr id="6" name="مربع نص 5">
              <a:extLst>
                <a:ext uri="{FF2B5EF4-FFF2-40B4-BE49-F238E27FC236}">
                  <a16:creationId xmlns:a16="http://schemas.microsoft.com/office/drawing/2014/main" id="{74B51C54-9651-C31B-C091-0A33D9149368}"/>
                </a:ext>
              </a:extLst>
            </p:cNvPr>
            <p:cNvSpPr txBox="1"/>
            <p:nvPr/>
          </p:nvSpPr>
          <p:spPr>
            <a:xfrm>
              <a:off x="9890862" y="1037905"/>
              <a:ext cx="2011087" cy="584775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ar-SA" sz="3200" dirty="0">
                  <a:solidFill>
                    <a:schemeClr val="accent1">
                      <a:lumMod val="50000"/>
                    </a:schemeClr>
                  </a:solidFill>
                  <a:cs typeface="DecoType Naskh Swashes" panose="02010400000000000000" pitchFamily="2" charset="-78"/>
                </a:rPr>
                <a:t>تحقق من فهمك </a:t>
              </a:r>
            </a:p>
          </p:txBody>
        </p:sp>
      </p:grpSp>
      <p:pic>
        <p:nvPicPr>
          <p:cNvPr id="9" name="صورة 8">
            <a:extLst>
              <a:ext uri="{FF2B5EF4-FFF2-40B4-BE49-F238E27FC236}">
                <a16:creationId xmlns:a16="http://schemas.microsoft.com/office/drawing/2014/main" id="{BFC1D908-D008-97BD-BD85-3153B92232A4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816" t="8189" r="62339" b="6722"/>
          <a:stretch/>
        </p:blipFill>
        <p:spPr>
          <a:xfrm>
            <a:off x="9048324" y="2216503"/>
            <a:ext cx="3027904" cy="8903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065991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>
            <a:extLst>
              <a:ext uri="{FF2B5EF4-FFF2-40B4-BE49-F238E27FC236}">
                <a16:creationId xmlns:a16="http://schemas.microsoft.com/office/drawing/2014/main" id="{F1712C02-8957-1365-17F3-BDFC79D44589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961440" y="1134704"/>
            <a:ext cx="8775357" cy="694096"/>
          </a:xfrm>
          <a:prstGeom prst="rect">
            <a:avLst/>
          </a:prstGeom>
        </p:spPr>
      </p:pic>
      <p:pic>
        <p:nvPicPr>
          <p:cNvPr id="5" name="صورة 4">
            <a:extLst>
              <a:ext uri="{FF2B5EF4-FFF2-40B4-BE49-F238E27FC236}">
                <a16:creationId xmlns:a16="http://schemas.microsoft.com/office/drawing/2014/main" id="{5DAE140F-5652-6F5C-297C-96B704052EB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3174" y="2035585"/>
            <a:ext cx="2679751" cy="33224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884065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مجموعة 3">
            <a:extLst>
              <a:ext uri="{FF2B5EF4-FFF2-40B4-BE49-F238E27FC236}">
                <a16:creationId xmlns:a16="http://schemas.microsoft.com/office/drawing/2014/main" id="{1512C675-7000-CBBF-8C12-4346E7051043}"/>
              </a:ext>
            </a:extLst>
          </p:cNvPr>
          <p:cNvGrpSpPr/>
          <p:nvPr/>
        </p:nvGrpSpPr>
        <p:grpSpPr>
          <a:xfrm>
            <a:off x="9890862" y="981832"/>
            <a:ext cx="2156137" cy="640848"/>
            <a:chOff x="9890862" y="981832"/>
            <a:chExt cx="2156137" cy="640848"/>
          </a:xfrm>
        </p:grpSpPr>
        <p:pic>
          <p:nvPicPr>
            <p:cNvPr id="5" name="Graphic 7">
              <a:extLst>
                <a:ext uri="{FF2B5EF4-FFF2-40B4-BE49-F238E27FC236}">
                  <a16:creationId xmlns:a16="http://schemas.microsoft.com/office/drawing/2014/main" id="{D4B57BC4-A6ED-8322-145C-5A0205587EA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rightnessContrast bright="40000" contrast="-4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10176386" y="981832"/>
              <a:ext cx="1870613" cy="640848"/>
            </a:xfrm>
            <a:custGeom>
              <a:avLst/>
              <a:gdLst>
                <a:gd name="connsiteX0" fmla="*/ -63 w 654869"/>
                <a:gd name="connsiteY0" fmla="*/ -15 h 153854"/>
                <a:gd name="connsiteX1" fmla="*/ 654806 w 654869"/>
                <a:gd name="connsiteY1" fmla="*/ -15 h 153854"/>
                <a:gd name="connsiteX2" fmla="*/ 654806 w 654869"/>
                <a:gd name="connsiteY2" fmla="*/ 153840 h 153854"/>
                <a:gd name="connsiteX3" fmla="*/ -63 w 654869"/>
                <a:gd name="connsiteY3" fmla="*/ 153840 h 1538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54869" h="153854">
                  <a:moveTo>
                    <a:pt x="-63" y="-15"/>
                  </a:moveTo>
                  <a:lnTo>
                    <a:pt x="654806" y="-15"/>
                  </a:lnTo>
                  <a:lnTo>
                    <a:pt x="654806" y="153840"/>
                  </a:lnTo>
                  <a:lnTo>
                    <a:pt x="-63" y="153840"/>
                  </a:lnTo>
                  <a:close/>
                </a:path>
              </a:pathLst>
            </a:custGeom>
          </p:spPr>
        </p:pic>
        <p:sp>
          <p:nvSpPr>
            <p:cNvPr id="6" name="مربع نص 5">
              <a:extLst>
                <a:ext uri="{FF2B5EF4-FFF2-40B4-BE49-F238E27FC236}">
                  <a16:creationId xmlns:a16="http://schemas.microsoft.com/office/drawing/2014/main" id="{74B51C54-9651-C31B-C091-0A33D9149368}"/>
                </a:ext>
              </a:extLst>
            </p:cNvPr>
            <p:cNvSpPr txBox="1"/>
            <p:nvPr/>
          </p:nvSpPr>
          <p:spPr>
            <a:xfrm>
              <a:off x="9890862" y="1037905"/>
              <a:ext cx="2011087" cy="584775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ar-SA" sz="3200" dirty="0">
                  <a:solidFill>
                    <a:schemeClr val="accent1">
                      <a:lumMod val="50000"/>
                    </a:schemeClr>
                  </a:solidFill>
                  <a:cs typeface="DecoType Naskh Swashes" panose="02010400000000000000" pitchFamily="2" charset="-78"/>
                </a:rPr>
                <a:t>تحقق من فهمك </a:t>
              </a:r>
            </a:p>
          </p:txBody>
        </p:sp>
      </p:grpSp>
      <p:pic>
        <p:nvPicPr>
          <p:cNvPr id="2" name="صورة 1">
            <a:extLst>
              <a:ext uri="{FF2B5EF4-FFF2-40B4-BE49-F238E27FC236}">
                <a16:creationId xmlns:a16="http://schemas.microsoft.com/office/drawing/2014/main" id="{85F96DCA-62DA-C383-4E34-4517B8706BE8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781395" y="1678753"/>
            <a:ext cx="9120554" cy="1269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2893081"/>
      </p:ext>
    </p:extLst>
  </p:cSld>
  <p:clrMapOvr>
    <a:masterClrMapping/>
  </p:clrMapOvr>
</p:sld>
</file>

<file path=ppt/theme/theme1.xml><?xml version="1.0" encoding="utf-8"?>
<a:theme xmlns:a="http://schemas.openxmlformats.org/drawingml/2006/main" name="1_نسق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9159</TotalTime>
  <Words>127</Words>
  <Application>Microsoft Office PowerPoint</Application>
  <PresentationFormat>شاشة عريضة</PresentationFormat>
  <Paragraphs>57</Paragraphs>
  <Slides>29</Slides>
  <Notes>0</Notes>
  <HiddenSlides>0</HiddenSlides>
  <MMClips>0</MMClips>
  <ScaleCrop>false</ScaleCrop>
  <HeadingPairs>
    <vt:vector size="6" baseType="variant">
      <vt:variant>
        <vt:lpstr>الخطوط المستخدمة</vt:lpstr>
      </vt:variant>
      <vt:variant>
        <vt:i4>5</vt:i4>
      </vt:variant>
      <vt:variant>
        <vt:lpstr>نسق</vt:lpstr>
      </vt:variant>
      <vt:variant>
        <vt:i4>1</vt:i4>
      </vt:variant>
      <vt:variant>
        <vt:lpstr>عناوين الشرائح</vt:lpstr>
      </vt:variant>
      <vt:variant>
        <vt:i4>29</vt:i4>
      </vt:variant>
    </vt:vector>
  </HeadingPairs>
  <TitlesOfParts>
    <vt:vector size="35" baseType="lpstr">
      <vt:lpstr>aref_ graffiti</vt:lpstr>
      <vt:lpstr>Arial</vt:lpstr>
      <vt:lpstr>Calibri</vt:lpstr>
      <vt:lpstr>Cambria Math</vt:lpstr>
      <vt:lpstr>Wingdings</vt:lpstr>
      <vt:lpstr>1_نسق Office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عرض تقديمي في PowerPoint</dc:title>
  <dc:creator>حميده الحربي</dc:creator>
  <cp:lastModifiedBy>حميده الحربي</cp:lastModifiedBy>
  <cp:revision>18</cp:revision>
  <dcterms:created xsi:type="dcterms:W3CDTF">2023-12-17T06:40:35Z</dcterms:created>
  <dcterms:modified xsi:type="dcterms:W3CDTF">2023-12-26T16:46:17Z</dcterms:modified>
</cp:coreProperties>
</file>